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57" r:id="rId3"/>
    <p:sldId id="258" r:id="rId4"/>
    <p:sldId id="260" r:id="rId5"/>
    <p:sldId id="261" r:id="rId6"/>
    <p:sldId id="259" r:id="rId7"/>
    <p:sldId id="279" r:id="rId8"/>
    <p:sldId id="266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02C31-1C15-4DCD-95E8-F61D7F84BB7A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EB05A5-EB5F-4B2D-924D-7C86B64790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02C31-1C15-4DCD-95E8-F61D7F84BB7A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EB05A5-EB5F-4B2D-924D-7C86B6479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02C31-1C15-4DCD-95E8-F61D7F84BB7A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EB05A5-EB5F-4B2D-924D-7C86B6479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02C31-1C15-4DCD-95E8-F61D7F84BB7A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EB05A5-EB5F-4B2D-924D-7C86B6479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02C31-1C15-4DCD-95E8-F61D7F84BB7A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EB05A5-EB5F-4B2D-924D-7C86B64790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02C31-1C15-4DCD-95E8-F61D7F84BB7A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EB05A5-EB5F-4B2D-924D-7C86B6479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02C31-1C15-4DCD-95E8-F61D7F84BB7A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EB05A5-EB5F-4B2D-924D-7C86B6479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02C31-1C15-4DCD-95E8-F61D7F84BB7A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EB05A5-EB5F-4B2D-924D-7C86B6479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02C31-1C15-4DCD-95E8-F61D7F84BB7A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EB05A5-EB5F-4B2D-924D-7C86B64790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02C31-1C15-4DCD-95E8-F61D7F84BB7A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EB05A5-EB5F-4B2D-924D-7C86B6479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02C31-1C15-4DCD-95E8-F61D7F84BB7A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EB05A5-EB5F-4B2D-924D-7C86B64790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5702C31-1C15-4DCD-95E8-F61D7F84BB7A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AEB05A5-EB5F-4B2D-924D-7C86B64790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g-fotki.yandex.ru/get/6200/79244021.5f/0_9df05_3d9f9e06_X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oleggawriloff.artphoto.pro/photo.ashx?photoid=600108&amp;type=11&amp;w=90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g-fotki.yandex.ru/get/4410/109463257.1/0_5db81_8b9e73a9_XL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krsib.ru/wp-content/blogs.dir/1/files/istoriya/boloto-zapadnaya-sibir.jpg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44.radikal.ru/i106/1103/4a/e00085e1355a.jpg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g-fotki.yandex.ru/get/4404/145452701.27/0_754b8_b9bba44c_XL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g3.delfi.ua/images/pix/560x560/7d02aeff/file1370007_a9bd6a54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642918"/>
            <a:ext cx="7498080" cy="528641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Урок № 31.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Тема : Тундра.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Этап урока : работа над новым материалом.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Цели презентации :</a:t>
            </a:r>
            <a:br>
              <a:rPr lang="ru-RU" sz="3100" dirty="0" smtClean="0"/>
            </a:br>
            <a:r>
              <a:rPr lang="ru-RU" sz="3100" dirty="0" smtClean="0"/>
              <a:t>1.  Иллюстрировать наглядными средствами информацию.</a:t>
            </a:r>
            <a:br>
              <a:rPr lang="ru-RU" sz="3100" dirty="0" smtClean="0"/>
            </a:br>
            <a:r>
              <a:rPr lang="ru-RU" sz="3100" dirty="0" smtClean="0"/>
              <a:t>2. Формировать познавательную активность.</a:t>
            </a:r>
            <a:br>
              <a:rPr lang="ru-RU" sz="3100" dirty="0" smtClean="0"/>
            </a:br>
            <a:r>
              <a:rPr lang="ru-RU" sz="3100" dirty="0" smtClean="0"/>
              <a:t>3. Удерживать внимание на протяжении данного этапа урока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/>
              <a:t>Копыта средних пальцев большие, широкие, изогнутые, как совок, и оба копыта вместе образуют подобие большой ложки, удобной для разгребания снега. Копыта боковых пальцев относительно большие, расположены низко и при ходьбе касаются земли, что создает значительную дополнительную опору. Копыта способны раздвигаться, позволяя животным передвигаться по камням, болоту , снегу.</a:t>
            </a:r>
            <a:br>
              <a:rPr lang="ru-RU" sz="1600" dirty="0" smtClean="0"/>
            </a:br>
            <a:endParaRPr lang="ru-RU" sz="1600" b="0" dirty="0">
              <a:effectLst/>
            </a:endParaRPr>
          </a:p>
        </p:txBody>
      </p:sp>
      <p:pic>
        <p:nvPicPr>
          <p:cNvPr id="7" name="Содержимое 6" descr="DSC0634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5110" y="571480"/>
            <a:ext cx="4237650" cy="4214842"/>
          </a:xfrm>
        </p:spPr>
      </p:pic>
      <p:pic>
        <p:nvPicPr>
          <p:cNvPr id="8" name="Содержимое 7" descr="DSC0635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64075" y="571480"/>
            <a:ext cx="4022725" cy="421484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429264"/>
            <a:ext cx="7498080" cy="107157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Длинные жесткие волоски, вырастающие на зиму между копытами препятствуют скольжению подошвы по льду и насту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" name="Содержимое 3" descr="DSC063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500042"/>
            <a:ext cx="3929090" cy="472834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2" y="642918"/>
            <a:ext cx="2343584" cy="714380"/>
          </a:xfrm>
        </p:spPr>
        <p:txBody>
          <a:bodyPr/>
          <a:lstStyle/>
          <a:p>
            <a:r>
              <a:rPr lang="ru-RU" sz="4800" dirty="0" smtClean="0">
                <a:solidFill>
                  <a:srgbClr val="0070C0"/>
                </a:solidFill>
              </a:rPr>
              <a:t>Тундра</a:t>
            </a:r>
            <a:endParaRPr lang="ru-RU" sz="4800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DSC0630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204" r="8204"/>
          <a:stretch>
            <a:fillRect/>
          </a:stretch>
        </p:blipFill>
        <p:spPr>
          <a:xfrm>
            <a:off x="357158" y="642918"/>
            <a:ext cx="5529510" cy="5143535"/>
          </a:xfrm>
          <a:prstGeom prst="roundRect">
            <a:avLst>
              <a:gd name="adj" fmla="val 0"/>
            </a:avLst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5572140"/>
            <a:ext cx="5429288" cy="1000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Автор презентации </a:t>
            </a:r>
            <a:r>
              <a:rPr lang="ru-RU" dirty="0" err="1" smtClean="0">
                <a:solidFill>
                  <a:schemeClr val="tx1"/>
                </a:solidFill>
              </a:rPr>
              <a:t>Бурякова</a:t>
            </a:r>
            <a:r>
              <a:rPr lang="ru-RU" dirty="0" smtClean="0">
                <a:solidFill>
                  <a:schemeClr val="tx1"/>
                </a:solidFill>
              </a:rPr>
              <a:t> Елена Анатольевна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 начальных классов  лицея № 344 Санкт - Петербурга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5286388"/>
            <a:ext cx="7624786" cy="121444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Зима в тундре очень суровая. Около восьми месяцев держатся  морозы. Зимние дни короткие. В середине зимы наступает полярная ночь. Почти два месяца солнце не поднимается из-за горизонта. Постоянно дуют холодные сильные ветры. Снежный покров  неглубокий,  плотный.</a:t>
            </a:r>
          </a:p>
          <a:p>
            <a:endParaRPr lang="ru-RU" dirty="0"/>
          </a:p>
        </p:txBody>
      </p:sp>
      <p:pic>
        <p:nvPicPr>
          <p:cNvPr id="4" name="i-main-pic" descr="Картинка 7 из 1566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85728"/>
            <a:ext cx="3857651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oleggawriloff.artphoto.pro/photo.ashx?photoid=600108&amp;type=11&amp;w=900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214291"/>
            <a:ext cx="378621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357826"/>
            <a:ext cx="7481910" cy="92869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              Грибы в тундре часто выше кустарников</a:t>
            </a:r>
            <a:endParaRPr lang="ru-RU" sz="2000" dirty="0"/>
          </a:p>
        </p:txBody>
      </p:sp>
      <p:pic>
        <p:nvPicPr>
          <p:cNvPr id="4" name="i-main-pic" descr="Картинка 144 из 149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57166"/>
            <a:ext cx="7715303" cy="48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5500702"/>
            <a:ext cx="7406640" cy="92869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Слой вечной мерзлоты под тонким слоем прогретой почвы не пропускает талые воды на глубину. Поэтому в тундре очень много болот .</a:t>
            </a:r>
          </a:p>
        </p:txBody>
      </p:sp>
      <p:pic>
        <p:nvPicPr>
          <p:cNvPr id="4" name="i-main-pic" descr="Картинка 1 из 2288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57166"/>
            <a:ext cx="771530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5429264"/>
            <a:ext cx="7624786" cy="85725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Очень красива тундра весной. Быстро, словно по взмаху волшебной палочки всё оживает.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i-main-pic" descr="Картинка 1 из 3259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14290"/>
            <a:ext cx="7429551" cy="511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6406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5214950"/>
            <a:ext cx="7406640" cy="129318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Когда-то </a:t>
            </a:r>
            <a:r>
              <a:rPr lang="ru-RU" sz="1800" b="1" dirty="0" smtClean="0"/>
              <a:t>овцебыки</a:t>
            </a:r>
            <a:r>
              <a:rPr lang="ru-RU" sz="1800" dirty="0" smtClean="0"/>
              <a:t> населяли огромные пространства в Европе и Азии. Обитали они и на Таймыре. Вместе с мамонтами паслись на богатых кормами пастбищах. Чрезвычайно выносливы в условиях низких температур. Находятся под охраной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" name="i-main-pic" descr="Картинка 1 из 4599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9" y="357166"/>
            <a:ext cx="7286676" cy="478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7120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857760"/>
            <a:ext cx="7406640" cy="1571636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Люди одомашнили северных оленей, изолировав часть стада диких животных. Домашние северные олени живут на </a:t>
            </a:r>
            <a:r>
              <a:rPr lang="ru-RU" sz="1800" dirty="0" err="1" smtClean="0"/>
              <a:t>полувольном</a:t>
            </a:r>
            <a:r>
              <a:rPr lang="ru-RU" sz="1800" dirty="0" smtClean="0"/>
              <a:t> выпасе, а от диких животных отличаются тем, что привыкли к людям и в случае опасности не разбегаются в стороны, а собираются вместе, надеясь на защиту людей. От оленей люди получают молоко, мясо, шерсть, рога, кости, от человека оленям нужна только соль.</a:t>
            </a:r>
          </a:p>
          <a:p>
            <a:endParaRPr lang="ru-RU" sz="1600" dirty="0"/>
          </a:p>
        </p:txBody>
      </p:sp>
      <p:pic>
        <p:nvPicPr>
          <p:cNvPr id="4" name="i-main-pic" descr="Картинка 4 из 94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28604"/>
            <a:ext cx="378621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rgo.ru/wp-content/uploads/2011/02/olen7-300x20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28605"/>
            <a:ext cx="3571900" cy="40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286388"/>
            <a:ext cx="7504960" cy="1214446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Рога </a:t>
            </a:r>
            <a:r>
              <a:rPr lang="ru-RU" sz="1600" dirty="0" smtClean="0"/>
              <a:t>есть и у самцов, и у самок. Самкам рога нужны для того, чтобы отгонять конкурентов от найденной пищи, и сбрасываются, когда появляются оленята.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Содержимое 3" descr="DSC063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6145" y="389887"/>
            <a:ext cx="7613573" cy="477635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211</TotalTime>
  <Words>319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Урок № 31.  Тема : Тундра.  Этап урока : работа над новым материалом.  Цели презентации : 1.  Иллюстрировать наглядными средствами информацию. 2. Формировать познавательную активность. 3. Удерживать внимание на протяжении данного этапа урока.</vt:lpstr>
      <vt:lpstr>Тундра</vt:lpstr>
      <vt:lpstr>Слайд 3</vt:lpstr>
      <vt:lpstr>Слайд 4</vt:lpstr>
      <vt:lpstr>Слайд 5</vt:lpstr>
      <vt:lpstr>Слайд 6</vt:lpstr>
      <vt:lpstr>Слайд 7</vt:lpstr>
      <vt:lpstr>Слайд 8</vt:lpstr>
      <vt:lpstr>Рога есть и у самцов, и у самок. Самкам рога нужны для того, чтобы отгонять конкурентов от найденной пищи, и сбрасываются, когда появляются оленята. </vt:lpstr>
      <vt:lpstr>Копыта средних пальцев большие, широкие, изогнутые, как совок, и оба копыта вместе образуют подобие большой ложки, удобной для разгребания снега. Копыта боковых пальцев относительно большие, расположены низко и при ходьбе касаются земли, что создает значительную дополнительную опору. Копыта способны раздвигаться, позволяя животным передвигаться по камням, болоту , снегу. </vt:lpstr>
      <vt:lpstr>Длинные жесткие волоски, вырастающие на зиму между копытами препятствуют скольжению подошвы по льду и насту.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Тундра</dc:title>
  <dc:creator>Лена</dc:creator>
  <cp:lastModifiedBy>Лена</cp:lastModifiedBy>
  <cp:revision>25</cp:revision>
  <dcterms:created xsi:type="dcterms:W3CDTF">2012-07-27T10:09:16Z</dcterms:created>
  <dcterms:modified xsi:type="dcterms:W3CDTF">2012-07-28T08:17:56Z</dcterms:modified>
</cp:coreProperties>
</file>