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7" r:id="rId3"/>
    <p:sldId id="269" r:id="rId4"/>
    <p:sldId id="257" r:id="rId5"/>
    <p:sldId id="270" r:id="rId6"/>
    <p:sldId id="266" r:id="rId7"/>
    <p:sldId id="258" r:id="rId8"/>
    <p:sldId id="259" r:id="rId9"/>
    <p:sldId id="271" r:id="rId10"/>
    <p:sldId id="268" r:id="rId11"/>
    <p:sldId id="260" r:id="rId12"/>
    <p:sldId id="262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C0980BE-AA9B-4D3A-BA81-726216FAEC2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83A81C-9BE9-4EDD-8428-48323A397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348880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ПРАВОПИСАНИЕ ПАРНЫХ 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СОГЛАСНЫХ В КОРНЕ СЛОВА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48680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ТЕМА УРОКА: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t2.gstatic.com/images?q=tbn:ANd9GcTw5zKZfCJi84tTFaQTWVsIx2VCgve3kIewroAfeV0TuFcJbqk0eayJ8YHcl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hQSERUUExQVFRUWGRoZFxgYGBgXGBwYGBoYGBgYHBkcHCceGhkkHBQXHy8gJScpLCwsGB8xNTAqNSYrLCkBCQoKDgwOGg8PGikkHyQsLCwsLCwsLCwsLCksLCwpLCwpKSwsLCwsLCwsLCwsLCwsLCwpLCwsKSwpLCwsLCwsLP/AABEIALgBEgMBIgACEQEDEQH/xAAbAAACAgMBAAAAAAAAAAAAAAAEBQMGAAIHAf/EAEAQAAECBAMFBgUCBQQCAQUAAAECEQADBCEFEjEGQVFhgRMicZGhsTJCwdHwFOEHI1KS8RVictJDghYzU5Oy8v/EABgBAAMBAQAAAAAAAAAAAAAAAAABAgME/8QAJBEAAgICAgMAAQUAAAAAAAAAAAECERIhAzETQVEiBBQjYXH/2gAMAwEAAhEDEQA/AOMS0seYP1ixpknIfCE0xLTFb+99Ys0p8lxu6eDRzcprx9CVA7ReQJcvYOB72j2rwKcf/EABwUm/rDCipXmBQ9INTUqSrKeLcY142q0Z8i2VtWz04fI3/sn7x7J2dnr0QP7k/eLvNpsyBG1MgBg8VZFFEmbN1A/8YPgpJ+sEYXg81yChjvdhF0Whi4DsYnCElyR3iPWE2aRjsryMImNp6iPTg0z+n1EOUrswjYqYRVmhTsSw2an/AMahA9JsfUzhmSEtzWBFvnVJUW3RJhU7s5jbjrBbRLplSOwdUCxSj+8RGdlp6DcI6K/aOozkBRd4U16GNmgXIxOKKL/oU7gn+79oz/4/NNnT/d+0WdJDEmNKQOpxB5GLBCSVsVUC4VL/ALj/ANYJTsRUb1y/7lf9YtYmZLEvE0lZJEHkY1BFPq8JXJTcp6OfpCWoCzoLR0LGpAa8VCpnsoBonI0SEcmQoqbTxhtT4Uo7/wA8oMTKSovDBMsJFouGyZCKtoQN8CIkPZzw1MOqxuEAJQ6uEXLRn2M9ntnkTQorS+Uj5lfhh6jZySl/5YZuZf1iDZuYAlTHfpD1c1wSeDco5nKRokhEMNljRKA3BIgbFZSRTrsN24PcwfOmAHVnhdiynkr8B6QWx0K8JQC9gLiHFRKsIT4KL34w8n6RcdmctAuz6CZihyHvFhWALQjwKb/OsPlvFiSgnSJaJTFt308IgRKabfh9YcjDlO5cnkwg9FCFM4EMHbFQjIb/AOmiMh4gcqlYbmmrJ0JfnrDGuQpJFmswhrIoT2mY6P8AaD8SwztGyJKleZPQRLV7Li9CLD06XaCZ8lObfFgwr+HNYshpRSNXWQm3hr6Q8p/4bqzAKmJfghJUehVlHWIhaCatlJVMVdvWJKUOXjp9H/C+VmKlhZH+5QHon7wSMXpKF5cqWh3uoIGvB9T5xrZOJzaVSLNxLWRvISojzaNp8kpdwRbeGjoc3E5lZMHZhTDcT3RxO4PG+M4xMlfygoJYXsL8t8BolRytKGjFK4R0vBtmpFWHm8/hBSTzKhbfpAmM/wAJ2BNNOfgmZ/3T/wBYaBtdHODMYxvSK75g6o2NrEuoyVlI3pGZJ3WI1gI0q0XKSG5Q6ID/ANbls0L6qeSTliajpCrvKP7wYqmG4ekGIWV+ZLVv13wRRrI3Q/NCph3WjZMhXD8/BDxQWxLNdRghFSUsxguZTPqI8Th44CBxQ1YBW1hUgk+cU6vmDtReLzidE0leUbooU/DlFcS4oq2NMOTnWBc+DfWLB/pwAuFf3J+8AbLUX85N7sYuow3nCjoGrKjOoEf0nT+tP3iGRhIVpL81n6RcUYWCbOfOGlLgRIuwHmYqUgoqGGYPlJsAeRJ94YCiUqyUkxaZWFy0DRzzjwzEgsGHhGNlJFXOyyiXWpKOWpgfGtnUJpphBUohLvoPKLcqW+kL9o0ZaWb/AMYaYUczotWG6G074RC7Dw5LQzqk2HhFwM5rZ5svTpXOUFf0xbUUMsGyfeKtsgoduoEgd3fFzyJZxfwvEsIrR7LljhBMulzQIhcw6BKfG/tB0mQr5lk8kjL6wijf/TxxjI37NPA+ZjIdiotqqCnlMBJluSwPZodR5W0HGDpolSEFZSkNqwA6QGasLmu10ix4PoPK/WKbtxtSM4kIzEpuphvjQiw7Eto5kyYEIYFRYJBDeJO+LJRJ7NNiCo/Ern9op+yuGFCe2WGUoWB1A+5h9Or8iFKJskEnpCquwuxXtTj89axT07kn4iG8uUBScFkycqV/z6g3ybn/ADjFawPHJq1zTKQVzpqic25Kd1r+Z0i+YJhyKOWZkwvM1Wsv5DzhUXdB9ZOVT05ICUEsAEiwf3IijSqdU6eEJKipSnUd7DU9BBeOY/Nq5qUSQcj90aZjxIPCLVgOACmQ5LzFfEr6DlFILxHNLJRJSAkAADXTzMATNppAUUpWlSuGvnyimbWYtOqJxpqcqGWyiOm/gIgw/Bk0qXWpKpv9KSxzcGfX83wdkHSKKrJ+IgP8pb3jSpwaVMJJYuNNQ/EfnGKzg/6lanKUpTbUXb6GLXKGQXP09IdfRX8FK9iqQl8qkngk28uH3gpeyNLlYJbqXgmpxNCQNC+kApxkqIATa4fnAFsIl7PSQG1S7jkeMQTtl5GcLAZtQNC+9uMbTa/KNbwbSzXvABznanBDInkgKMtfeSUiw4joQehEQUWGP3llgzpTYk8Cb2HLUx0vEqhKJalMCwduegjlONYvkU41Lu/jr7iJkUneiatwqegdtLmKmpS5MpSQAoDcye6f+LBxFErsikdqgZRnylDuU2cFzfKbi+8b46PKxt5CcvzJJ5v3f+0VQ7Jrqe2mU6VLTMlrLN3kzAQoDg5Uhh4wotF2/Ys2T79SlILO9+kdGTRJT8RzHnHLdlM0urQFApUCQQQQQW0INxHTDUNCbGHIWBoIJFYwhFNrCCOcTyFZtT4QgCJ09S3uQI0l0wF2vxjebIy6ueA1JhJPqVgkOQng1h9YljG82tQj41AHcP2hZtBW5qaayVMUm57vob+kB0M1AJVYq4kXjbGK8GRMFnKTCTFfspOGp94azD3IWYYbQ1qXy9PpFoGiHZZI/U3b4Tr0i6oUH1H0igYFOKKm3Aw9n4srPlSBq/En0gdmL5FF0WynkqUdOsMUy2ip/wDyRSQ7qS3J+l7QYnaULSALlrnRvHnEN72dSinH+yxuIyK2doxwX/aYyDJC8ci7Tajsqdc5WpBV/wBR7CK5svhBVLNRNuuaXDi4S+nX7QTteTOmSKNNgohS2LdxOo0h0oZWQnRIuN44R0nLZGVxQtoMXXXVApZBOQHvqD3I1dvlEPNscXNPJLfEvup+8QbC4L2UrOofzJlydTlOg+vWJY0PcAwWXSoyIDn5lbyftAuKTv1M4SUgqloYry3dWoQ+6DsSUoJyIsuZYFrAbyekT4fhyZKAlHU8TvJOphUGVHuF4eJajMUAFmwSGZKdwHE8TC/aXaVYHZ04zrJylQ+U6dTDCrdSWBKefu3OAaGkSCk5QS5yku4HHxMUF+wLDdmZuQgTShS7rUQ6jyBfxh5hWz0qQCfiO9SzmJbmYlXXgHKkFSuA+p0jSYSoOtBA4O8Mm7JqnHgmyElR5acIhTLmTrrOUcB+chE6p8uWl2AHg/5uhPX106d3ZKVJH9WluL6xI7GX8uWCFKBbrygKqxgXTKDq1gSTsksupcxROjboa4TgiZZc3VvJb8aGrFo1w2jWplTNXNj4lvQw3K2DiN4RbXV65VJNUj4gm3I8YbBFaxvaKZOqZkqWtpNOnNOUA7qGiPElvI8Iqm0NQFy8yWILEHzLdDBk9AkYdNYkzFK7RV7qykMTya7f7oTbW4nLVTSFSgwKBfcCR3h4uIxezZGlBibU4v8ACF795ZurgR1D+F9Wf0udIzLKCG0dSSWHj944zs/RzJsos4BLCzaG99+6Ol7L1ppMiEAhKWvq53nnwHWJTUWOSsLqNnplWZlZWkSUyirKQxWAksUg70vYOfC0V1cxQTmQ/ZEkIWUkORqDwPJzHQ9s6U11IESEBSyoEjPl8baHrCbGMGWjCZaVZe1kd4pTbuOygw+JgQSeLxpKN9GclkuyjzK1druYnk4mocbxDitF2QRMSSpE1IUhXuCNxBcGFapyuEY79nI5STplxl42SLm4EIMTxRa1FrABuR/eA6KcSSC7btBBqqcgXFt0Zuys21QJQziFfnrGtfNUUqfh+WiQJyq5tDml2dmVCCZSO6xdSrJ8958IaTFFtlTwyxbn9IeTBr4fSE1AO8294dTR3eh9o3id7K/JkLXPKZQUVMfhBJZr2EGTEzkIylExCt6ihQLc7Q4/hylsTTzQr2EdjJ3fWKoxcLkcFqasqSmWla1Aa5khPlvbxgmmSUEAMpxq7+j3js06mQqypYPilJ/xCypwKmDqMqUDvYMfSMpcdnXB46OdfpR/Uf7B/wBoyLYvAqYknIn/APIv7xkZ4SK8rGuFzM86fUqYIHcQbfCnW+rEwRhM4rlmaoMVkkDVk7vS8CbRslMqikOMzZyN0tOt31MR7S4sKamLakZUgW5R2M4Cq1C/1+IAEfypJ6FjfzMdBktbRt0VnYTBezk5zZUy/TdbjFqTKaEwNUSL5jrExWBGio1KOMCEzRSngVXxFtQAAd99YLK2gWSl5iukVQBtBIAFup3mGC2Zogp0ABolfdDEC/6al3ufbygpKOUYgR6kwhkkaAXjDMjQztYYEii2+K9jEsVQKQSJY+IsztuHGGs2nC/i8hpGtTNRKlk2CQIAKVX4amZOTKYZJkuYgJ5ZQ3MXAhFhWzMtVJLRNSQpExYUDYF7MfAiLjgKTUVSppcJQGR1s7cdfSDa/D3UoCxCipPE6HWMXro1i/RWMLwbKMrANoE6p1FobScG0cvyv9IIEtKxwO86af4guRKKbubcDbyOniIVDcvpLKUmmld1JClEJHif2cwnw3GZlRNXKVKVLlZZiStQ1JZKdf8A2PlEtVWKmzSE5SmX8wL94jThYH1hD/EfF1S6eUlLgqV8QcHuh2/OEbpUjPth+3eEpkYdKyJ7sqb3t9pgIUX8ctzyimTKUySUrc2CrhixuPA8RujouymKprMPlCaArMnIoHQlKiL/ANohavYyZU1VcT3ZasqpKjoVsnMzH4bEHm3CM58eW0ROKl/pTTWBIDEObtbw+kSLqlLS+ZNvaAa7CFS5mVbpKbECzlyW9fSIkpazARztaMUg6g+MqUkKa4/eLT/8yURky5QAwHTSKRLrEp3EDfGCc5dL+4hRbW0aJNGlGXXb85Q6mo7vT6Qlw744s1R8HSNonYyDYyWU16FMwAVfxTHSziKcx0jlE2pMuYlWulukYrHJhLtbTl5RDnRVJHUVYkkl3YX+a3lCHHsWSQQlW7R/wxSDUKJuo+seIqS91XHJ4lyb6NPJDqQSatP+7+6MgBUy+vpGQtnNnI6bspIVOVMq5ljNLIHCWNH5mAsakpq6tMsfBJ+O+p/piyVE8SJCikAJQnugcgwEJtl8PKRmUXWrvK8VXA6R2ezIsEmSEgABgN26NlLaPFKgEzFFQB0hskPSiPJke52FoDnzrxPQG6tY0kv2p4MI0E+8eU63mPuy/XhFJgOZZtHiDEQnRH2zQwJyoPGipz2EACeSpQ0G79oErK7+YmUDlDOojWzBuXjE2A0E/c+ka1FclHxECK9V1sxZEqnF9VLOiQ9vEnVvvBlNgaQXmOte9Svtu3RNjNp20f8A9tClPpbz6QCqkmz1PMsBfLdmf1aGgqEhRQhLkAaQZS0hdlG5cedz7+ogsArB8PTLBSkM2vv9YhrpTKK+hfTh9YZHuggWJYn0HtA7ZgOb8rhzp4CBrQ06E0xDKCrMeG7rwvBXdSSk70kjzv8AnKI8cnpkpGjXDW3kADh80Idqq4JkdofkDjhyHmBDigbK3gOOmVXTqeYXC1qYh3Kizcg8T4/iEipKqSoCpC1E9mVbyHZQOn3jmszE1zKntSWVnzOOLvFw/iCe0pM63zoWMhP+7UeG/pFuSugoZ7MTVYdMTSTFBaZxUZCzYJmAfCoPoS2nGGmx201b2k5FVKKUhecEnRJPwJsc6bWvYRStntiJlRKl1E6omJUt+zDurKxAIUdN58IbbO1+SqXJqStK9EZ1FgeBAtdwQd8Ai2bdYYmdL7dJAVLOVf8AwPwqJ3NpFBlzUg5LktrbzeOgzaEmnnS2d0vqdUqBN/AacopE2gUksEBntdTt7RhyaYY5KwFVKh7uL7yH+0bS2AOVuuv2jKiSsfLbxgcy1bvQt0jn9iaa7IqKZ3vOLAmboDFcopZCrw7nTGR0jdLR0ORBjVUlS5aUgWBfqbD09YGTNJG77QCud3y/H2iWTOD+kYSWy576CO3DkB7dI2FUnkIZSaBG/XrExw6V/S8NNIx8MpdsUmqRy/OkZDr9PL4J8v3j2Hmhft39L3j3eQhDskqGbQBhdi4hhhw7r2c8PvCzaApTLGYgOWD2szsTzhjRLAlJbgOcdS7I9E01TQuTOdfpG9dUsOcRYfJYPvixBRqC0CrmcYInzGEQAvENARi1zE8pTq8BC+pmFSkoTq76bhzhvTU7DnDigJ0m0AYvjEuQjNMLDTj6QcqwLm0ckxjF1V1d2aXMmWbNy1L8zaKBFjRjUycslPd7MalwCDu4aNG0tP6ieEy1Gye+ovYEu3iYT0yZxmqppYGdwqYokkAagc9dN7Re8FwxNPLy/EpRdSjYkmJxALpaRMsBCNNSd/PmTDAoGU8B+ftANJOJmKSLndwA4ngPeGGYEEbhqePGCgPZMoWLM49IIpkgkK3bvDV+pboBAnaulW67DwYQbLVry+sFbAmTLD82Plb7wPUKAb/kkD29jBC1gOTuH7/SE9dPyhClfI6zzWoFh4DMT0EDGVvamqM6qRKHwI7y+bG3qD5RWdtTMnrlUsvVV1cgN5h9JdUxS1aak89fSFeETe0qF1G74UnVwLe8C0Fg9F/DeRJCVLUtaxdyco8h94QTKVWJ1JSVNTSSzjVR67z6DxhxtptuEJVJQypqgzj5AbX/AN3IQJs5UTJNMlAp1jUqUcqXJOrEvpxG6If0expjkwmmnTJFuxSmXLA0GQpKiPRP/qYKqMC/VhM1YGdBSruXcZUnKd9i5bc5hDh21cmYr9KmUrIUqCktqeFubueMPNncTmo7btEpQEE9mEkJCn7oDEOpi3ejWLJLZhqjkBVfUKSQC4NiOf7xznGaldPUzJYSRlUwtbLqk9UkR0NEw5jl3vfdytwuIq23tEShFQBcfy5nLUoPuOgieRWhp0VTEMYKiEqB4m/0gITS3KBZiS7vBFPcNHPWyHKzKeaXuwg1dUSluULqlLH2iGXUkHXdClfoTZ5UqOeJEKAgcLzKuYkmoDM7cISW9nTl/HZZMPq+7eCxU8GitYTObuv6wzJI1huGxR5GkHfrfDyjIW9lyHmY9gwF5ZHQdtyp5QSdVHiRpD6jk5ZaQ+gEV3HJwm10qX3ml94to509jaLHNnACOkgX1JdXIavE8uoDNC+ZOdVtPeIqabmK+ALeWsMQbUT3LCJghkEq3Xgemkup4Gx2oUpcunQHzXW25I3+cAgjBacKUZv9Xtu3/jw7zwHJlhIAG4R6ZusMCv7fbTCRI7NB/mzO6geNifzfFBwSf+jkqmF1zpqgJUsXJY/EeVj+GDtopnb10xa7SqZLEg6l9BwO7pBuxOGKnz11k0dwJIlBmslg45MGEMY/2LwRctEyfNP82ecygS+UXIHixD+DRawlg5gOTNCAARxPgVEkfaDFLdPSEIX4VVP2p4rIvwTboB6wdKr0kLCbhLDyJfqTHKZ9bO/UTJZmFCBMJG7efW8dCwKplJlBCCCSyjzzX+sK0VQ5oZKmJWXUq/hDKQX8z6MPpAQngqDHQD1EEyD3fP1MSI3nzAQX0e/gP3aK/V1Jm3OlyBy3fSCsUqLZeN/dvaF1PdCifAeA/f3hNjKLtftSEhUiXqbE8ATp4n85YvEf01CFC6yO6GuVHToOECV+zBVPXMUWSHNt53RDgsxSkkKBUUqIS9m/HMTKWi1Ej2UopbiaR2k0klalXKSb6HQ+sWOZiSxlQtIJmKLZflSBvO8+UQ4TQplkp+ZTqJO86k/nCCKlKVkoCwD81w5BdwDuf6RMU2EqK3LxFEqtmdikTFLSHI0SQ+bMeDNDSjw+b2iVTVlZcLUSCA4DISgGwSHd+LQdKVLkBkISC4AAy3O4O99zvEkyqUsHtVpZQIVLDpZgrKUL+YkjwtaNujMtFMokO/jzgSvqRNkTZRYqKTldt1x5EDyhLSYtMkyEDs1pATqDnS5sMxLKAHHodIRVmJzE1a8pATLICXfUAPyId/SKdewEE1GaJKaWxvaJ+y4wOtbGxeOZmVk1XJcBrwGmiPCC5c97GwidF7iJu2V2LF0p3Dxjz9KTZod9mW0iMS2On51ho6Yr8aBKLDiku0OZMviI8pgo6CCeyO+3UNCcjRQSPQpH4IyI25+8ZBY8S1YBKKlKnHVV/HVjDKfOffGlKnLKA5boHmLaOg5GRVdR2aCrU7hxJ0HWJKOQyQnz8dT6wrp5n6mdmH/0pRtYsqZo/NKffwiw04v0i1tCCZKGEV7A19pVVEzXKrKOTbnaGuK1glSlrPygmE+xj/ps6tZilKvqXNvaACxqmh4WYvjSJCXUfAbz4RLNm3/NIoM6aqfXZpg7ss2Tut+8FhRtWUUyZSLUUl500FXFnGsXPZyoT2CQlu6MrcG/w0L0Vna5gAwTbrvP0gXDaSagEAM5J+3lCbGWqoq0IBKiLX9T+/nEFJiPbHuggCz7jp+ecLabBs6nnHM27dDc1SJbJTq2g4AXMICh7XUYXVTCmwDDqAPrCeVi6pBYKc26M320hzMSV5iRqSerwsrsHzXT1c6RnIinY+k7aFJQ6h8oJtqHB9SPKL/hGJCYjUPr04xxqXhACd1uPC2nlFq2fxdUpQKjYghr8C3VyBCU7H0W3FZjTEEmz+zgepEC1NYJcsuWb9oQbUYy+UJLEd7XiT7RX6msXMJdTgnfa3IaboHJId2WGkxeUtbKUzh787N7GJKzDAj+YgOkm7Nvs8VZWFKLKT4Mf8faGOG9rJUMyu4SHQfp+0Q5pmkYy+CXaDaFcueyCzHxszQtGLutUwu76OzngBe3Ek9HaJtt6QJqSXsoZgfXc8KqFQKwCBlNySToBqdwFtWPgdDpG60aUhpKrJk9XaTMykp05lIzKSgbmDkm7DiVAGx0uIhaBLUxLEdnkStlO6nSddCHBuHsNSDh0tygkXUGHd0AuBl0AJAOXgkOSUw0p9lkywxKlKcEkg/EHJHhnWSeLDdrUpKPZmo30eykdikr7VQcsZeVaUkfKlIJdIAZ249Ir9dWKmLUslipRJAFnixV2GmYcxJUxUb8C1hwHd8yYAXh6MjsPD8vGMuVMUuN+xXLNha8bTpBY2+0HoWDvDAWYO3TfHhSeFjvYt48IzcjKgASO7oxENsKoVtb3jWmUk3fS1wCOWoMN0zkmz38fpCcjbjS7I10PDreBJ9MeFxDBajue2nWAVVZUpzdoI2avkRoiSWB0ib9KT+PHgnHR26PfygpIJYO/Ln56QNstSRD+nP4D9oyJ/L86x5BkytFoUoMG4Ql2kqzLkKIIzK7qX4m0P1gCKntXUhU2nlM4Kwo8WTwjto4R7glMJUlCeCQ++7Xv4wZJnO5iIsExGnugfm+KEJNvMQaUmUNVqHkP8CGdJPCJKdwAA9hCPH8MVUVEoiyUXJ9hDxFNmZ92nSEV6JMxWLb7Qpw3ZwiaVucpO/V4sUmUA0arqNW/NP3gYiOnpkywwjdVSAN34P2gCsCtQoDXdeFU4yUgfqJ9idD3QeTC5iRhlTj5UookJK1aP8AKPE/mkS0lEqTLWuasLmrsNWAOoEayMVQEhNNLMzgQMqPEqOo8HgyvwtfZyypXfOYqI4lmA4JDNE8jcYtl8auVFeQopVx5f4g8yBkYB+Nif2jb/SlJDu546e0MqZAKblLixAe3nHGpM6nBFVXTsWSgh/BniH9OH0PiRp0s/WHFenI76atmHTSB5c0EO3qC/1hJtClxRYBUYKqYUrBccNG/aCVYOqwZPqevOCuzmsGGu7c3i0bCmW7vca3cDzbyAgtv2UoRXRvLpQBldtLvb9hGqZSUls1xf8ALx6ZMwPmJuLAbhxLQln1C0TANTcb9/R90TjfRnOeI2xzZwVcsMQFp05vxhLhX8P1gstgkHq/H7cPFjDnCqpzqcxF3J1HB93SGiVp+YAk6u/ADdyEbw5GlsTWW0bS8MTLY65Qw03f49ohqCCbZknjmZJfWCp08WDKN9zWG7U284FnlRLhKiOLj2eI5Zub0XxQUewSopSxZSlHmr9wYVCimqVeyR8TuxHhvh6ku1jmBv3TYdbe8TrplMcicx1LAv6loyV9MuUYsqqsOAKgjRnFgCOAPdDv1iNClfMFHhbzIffFwRQuQcl+HxMeZfXzjF0oS5YWFw14edIyXArK0jDUplg3YOVG/sGaN1U7AK4bhaLCilCvlAJ3WFtekQ1mGrBBc20CU6DqbxOVj8KQjqSWzAty0PuYClpBOrHmD10h5VUKRfvubXBA/PGFqaW5YgF739bRvF6OfkhRGVgDXfa1/TdHq6g21A4xrUDLbe99IHWotyfjaLqznDBWJ5xkK+15iMh0O2dOqV/lo55tBVE4pIGgAB8yftF/WOsVipwFK6zt1FykAIG7x9Y6pOjRdj8VBy36xGtfrGiecRTKtIPF7N4f4icgoISmNjVBPUW8fy0BKnE6PysYGnh05i/d1t1jN8yukaeN1YyXUGZpyP55wZTUnGKbI2pyKLpULWDG5Jb88TBsrGqyY+WUQGcOGvoI1jszaaDNsNoUUcpyMy1WSne/2ijbOYPOrZv6icMyR8CTp/8Az7mLDT7FTaiaJlYXAFka9DF2paNKAEpAAG4RaQro2wejYCwHhDaupO6gs7HXg+/0iKQQm5LQYKjNLPCJ5I3FocHTE9XTjcwc3YN1eFlNTZVEBTjmRv3hrQ3rFJLfMH4PFarZ6TMJGoDDfc8T0jilo6XNJMOrMPSADYE79etoVqlo7TKFWTcuL8tdzxLOriQoEgMNXtfdyMVepxYhayVBJIPE25eMZyizGX6hVRblVAbcSSw3W4nh5wSJwIAVfpvG/gIpknFbIycGN731/HhocRKVAqU9rtqC3wkOwHSIwGv1IzxVSlBgFcbuT/iESrqKSzEd0gAnncaecG1OJpmAEsJdncq3a2ANusIK6WZXeCsyVG1g2tmfcx/zFJOqM+Tlyl+I2VUpTlDDLdlG4ZnbXXkYLo1hVkqfgLH2hPRz2StK8pSw+c6k6aezNAMieUkGWbPYlej+N40wfZMOSS0WeTXJSrvKBHN9dQ4ewhBjeNmZNYLIYB2DpCeZB0jdOYkB7Ab9/gGLQTSiQopKw7WCVOAFDQhOnWLUsDRSb0yXAFzJUsukkrNmGQHhbV2hjS4qQSCQFaqfVzoxI1hdU1/ZM8xQBcKbUn+nvWHl0gqkmUyCCgzX/pmAqd9SlSQB52jLFz2dSnGOgw4mVEAM7Xf30EFyK10pzfNuAy/ZvF4RYjjATm7JUpZ/pUiY/hmVa3JhBGz+MJqEKCwBNQRa+nLe3nCfC0rLXIm6H656UkOSDrp5RHJxFySFDgxbzcWgWZISVOpy+gdz4xLTyhm+AAb3Z/U69IlKimbzCVJd7Py63v7worKhKXUPDdDGvSnKq5zJDvy5J8IUKQClx016vxjTjX05eZ3pC8hJJZ2uXcX9ICnpdLAnjDCoQBe32MQZhq2voY2o5aFP6M8vWMh2JaY8gsvEsuI4oUqIQMzanMLGF6q1RFg3G7Add/lGRkRycjspIGmJWok5yNwZidPwxDLBQoAOS1yVD6fePYyJyb7NGsVaD5dUcpKmHC/23eMS0E91AliDY/l48jIIpLZc28RsjDJZVmyh+PhDiUgNpGRkdcOzmZDWT0oF+nGF9Zi6JCcyz3ju+kZGR0og0weXOqFdpMdMsF0p48zyiyyy4UBoxHWMjIl7GVCoxYBQcvra30MJcTxJDFQfxdvHV36DrGRkcTRlJtkCa5Ksp7rKu31u5gPGadJPdQo8wn6kH/8AWMjIvFNEC+hmWBcgAt3nSE8yP2gxU/Mq8wgh3vp5/QCMjIhItImSFEM4t8LsVEceXWBMQWqZTgM65ZOW7u/LKXI3RkZGbeL0TdA9JREsFd1TAKB3MHJUdyuUSplZSQhD8zqOFvoeMexkKbd0bJWSf6otAHbacSHBO7/j4p9YikVZK8zX13q5vGRkD6s6KSjYVU0ypiM7MCprn5jvY2+kaU650k9nKKik8dBzDXA8IyMhKTQpd0a4hhyyh0nOt2yFCiVc3iGmlVCAlaUMoMClIBNzcXLmMjI0XK6oeFdF0oq902cFrgs/t6RLMRmJzFQDO7APxOZ36CMjIwS2dN2gOrkFVkqd73Pg2mlhGwoiwHB+Ou+MjI0umRiiOowkLuVZTw4wJNw9KR8UZGQKTZHJFJaI8nh5CMjIyKsw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lifeglobe.net/media/entry/521/_tigr_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1574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2157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5000" y="3491960"/>
            <a:ext cx="4249488" cy="322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1.gstatic.com/images?q=tbn:ANd9GcTtBgVEnPmXq0tLARNcW5UbVAW9OLn4G3lorRbT70JkcMVJqbgV0KTIjpt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736304" cy="18375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404664"/>
            <a:ext cx="5724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 водоёме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осьмино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..,</a:t>
            </a:r>
            <a:r>
              <a:rPr lang="ru-RU" i="1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052736"/>
            <a:ext cx="60121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Отрастил он восемь ног.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endParaRPr lang="ru-RU" sz="3600" b="1" dirty="0"/>
          </a:p>
        </p:txBody>
      </p:sp>
      <p:pic>
        <p:nvPicPr>
          <p:cNvPr id="16388" name="Picture 4" descr="http://wildportal.ru/63_nosorog/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2700300" cy="1800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2564904"/>
            <a:ext cx="6012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Вот могучий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носоро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..,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03848" y="3068960"/>
            <a:ext cx="59401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Рог второй достать не смог.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7" descr="http://www.floranimal.ru/pages/animal/jo/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725536" cy="1944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59832" y="479715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Вот колючий умный ё..,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5373216"/>
            <a:ext cx="5534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клубочек он похож.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38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15616" y="1036186"/>
            <a:ext cx="748883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Подведём итог: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научился…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Было интересно…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Было трудно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Я понял, что…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132856"/>
            <a:ext cx="48894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</a:pP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Молодцы!</a:t>
            </a:r>
            <a:endParaRPr lang="ru-RU" sz="96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familion.ru/uploads/posts/2009-11/1257415746_11658468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familion.ru/uploads/posts/2009-11/1257415746_11658468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620688"/>
            <a:ext cx="700877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78904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Зоопарк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(сокр. от зоологический парк)</a:t>
            </a:r>
          </a:p>
          <a:p>
            <a:r>
              <a:rPr lang="ru-RU" sz="4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Зоо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(др.греч. ) - живое существо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733256"/>
            <a:ext cx="6572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(лат.) «загон, ограда»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tambov-zoo.ru/data/main/main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833126" cy="3024336"/>
          </a:xfrm>
          <a:prstGeom prst="rect">
            <a:avLst/>
          </a:prstGeom>
          <a:noFill/>
        </p:spPr>
      </p:pic>
      <p:pic>
        <p:nvPicPr>
          <p:cNvPr id="31750" name="Picture 6" descr="http://t2.gstatic.com/images?q=tbn:ANd9GcSFe_mfQg9EVwAR0aVkdbZOkno2U5vu2DVFCCRB5DjlS3Ms7rduQmosuu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6672"/>
            <a:ext cx="403764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hAHkDASIAAhEBAxEB/8QAGwAAAgIDAQAAAAAAAAAAAAAABAUDBgABAgf/xABDEAACAQIFAQQHBgQDBwUBAAABAgMEEQAFEiExQRMiUWEGFDJxgZGhI1KxwdHwFTOS4UJTkwdUYnJzgtIkNERV8WT/xAAZAQADAQEBAAAAAAAAAAAAAAABAgMEAAX/xAAhEQACAgMBAQADAQEAAAAAAAAAAQIRAyExEkEEE1EiYf/aAAwDAQACEQMRAD8ACT0mmSdFcq4QaS0RN22uDY7eH7OCIK6XMSqa9TRf8KqVB23337xHutfFLp3Z9JLEbnjcg+7DegnWIdvOxaPQXaTYhQCASTpJ2JG48vLFVlm3T4RcF8LomZ1ZAmlkJpogNbxoVAGkG5Ntx53AwygbX9qk0yA23cIA9+ByDb3Y8zrKjMhWNLT1KjL2lUXNiunq2nrwATbr1vg2DPGpexSdklAT7OTUVBFrAdOONul/fh4/kIWWGj0Otqaf1dZpRNSlTYFQebbEMAbj8t8I2zbstcqSpWO50q0raWUm1iCNvlp3vzipVGeVM8pDVDhCTY6tl4F7/DriBa5nlbtJV9glSLAAW8OOnTnCS/Jt6R0cS+l3/iLVVRoaqRonspWQX7MlhYmwBG/XbkYiXRBK1NmGcVEbBwqSqwK6DupUqdgDsdXUX43xUoklEYOl9DaWtp2Itbj3Hyxt+2nhcqGeViqsi3JbiwAubn374Cz31B/WvhY6VYK1TJV1cEhjcr28g8SdwosCdh8BxiOLN5aeGKnDRPJE32bRqdT244/TCKFqlKZw8TKAoQoVs1xe59/6eWDY3ESH7Ne0a41gMSq2tbbn3fHAebYfH9Gb5zmmayqq1EWXRIpDSOSNR6XHjx14wxoctlmUetVbyKQPsKZDYbbG5P12/LFXiiZI9bETiEanZdKoRxbfc9drfjh/ktXWKqLCI0iC6mWZwCNhwAd9h9cVg/T/ANCSVLQ0ny2jEaiektbbdgPdezeGK9m+WZdJG9Tl8jRTQC5RXsHHN8O3znTI0Uqs3aC7O0JCgja43seg56YHroMnkh11EnYMQbsRp1beFgDzikkmtCJsTdlLJ3dEryMoMXatZgObg30nbpgX+H1/hUf0j9cT0tI0lLIq5giIb6UuQbDhvI7dMDaa3/7WL+pv/HEmo/Sqb+HTp6PxQs4aWOoSMOkiysW23CheTf8AMYW5dRzyVgih1SRTNpljVzGsl99GoA3J52GN3jmp4nA1ISS5FgQLb2Uj3db7dBuJ8rqcklo5i9ezT3Kgdi7KNQtsEOo90c9DYjwxn/InS0i2GCu5FmjipWWpyqGP1eYvGiy21JHdbsmo2+6256jzthHnGS6hMtMoeWNFaWMXQhXUFLAkjja6kglWtY8wzNO1eaiJEaGMBzFIhQSr8bG9jtbfgm53NgqKI5lltXJXZqtNFm9VCtHAp7VYZIwbooDaVvwNxfUt+L4goyirZouMnSKMUH8tTH2hIIbcXHUjy36+eNIqoweYao1bQbHYE8XI2HGJa56epkL0j1Ejx3aRpoBGSw5bSGNuDqB43NubcySPVUdDAwo3IluwUBGvpF1c7bX626nfFY1JEZwcWSQzqTaR43jvYh5Nwo4AI3t+9sGw+ppMZY3lUKygFiwCC3tXAvuR8BbzOKzUzU7SFo2bWTq1Bjx90X+fj44JilnjBhqBIiai1mBuCbC9vl8sPHXSbLT69TqDDW1Ew7NNSrpI1MLEKAeBta/Nj02xlfVUzMWjqIe2IIEUagbWItfYE7C+w59+EMtVOac1QhXs0cd+Ri5uTcAE88fIbbYLpq2qqiYmqUMhJu8UJJZeo1Ad0eC/TnFFUhaCI1Ide0BR7amRNzx4Ha2/I88N8qi7d4mpKmMtGupxOQiDkWvv4/I4XDS0LzSZosTLdVQE2Y7cgb/Ta3lg2DMoaeJIqUzyvDFdWAuoA6klbgb9Ott98PCCi+iy2tFqBzGe6pHTQlAApYEix8O6PDzwRFl6iQT1b+sT9Nfsr/yjgYBy6uW3a1EkkM8pA7Njve2xAN/Dz58ScMDWRo2iWSNW3sdWxxqSRmlaYPWZdSzRlHhU3NyQO8PjgD+DUH+SP9Rv1xNVVgnnAhmXQh9kctYeHXn6Yi7cfdl/0x/44VqN8G2jz2NjHEnYSMI72MircXKjbxN72v8AXA8cY1M0JsSwUaRY352tz7/HbEIlqO4e1K2N9IPQcEW46fXHVN2iGOYMVdTe+vcsSTe973GPPdM2bGSS1yAMshcxm7AjdABzseg4x3lMZzTNKTLnqRCss4aMOSg1Ei+/QlRsd9wPHANcJZ9ErW1XJZlAuTc2Hj0+mOaeCaGti9bpgW1Bo1cDc7HYkd1vC9rb+eA170GL8uy75o2ZZx6V00WW5jI+VVM5SMw3EZAP2iugNi1tV78gg+6lVdKtRUSR0NBU0zgEikmUvIEG/wB0G4HI5HQnpaqDNqLIcvq44ZWlmratVqoo3J0waT7JIHe7/hyLHa2JIMqz6HK83g7WaellpkakqWl0RumtSArMwChlPs36W6YhuLo2alH/AIeewl4qkalBtY7bgjnptvYYYipqXDIAmtgVYiNEIBuCDtueN73w5OUvS5ektZNFT1ss7CIGqX7ZFA3DISFYEjllJv1tgGrimoZ3p5YbVSMdauyu1/Ig+GNEMirpmyYmmEZcFzKaKnkhjtEdUpZWYDSpKoEFgQbm/Fxtvxh9IAu0pp1AIdBFAY0SxJAIG7cEbfLjCvLny6lpO1aNzPyWFRsWLbErzexP9sE0XpdSIG7emkjuAAzlmK3HRTsBvvwPIWtjVBqtmaSd6LPSUeU5ghaSOKOS4bUkhG9hb3gAD3eR4CzPIYKaIZjlizRsHu8SSMygC4JUXFrDe37NUpMzWKqX+Hyy2NwTI+vQDfcDm9sMqb0gq6nL5aeSRkBQ3KkBh7r3Ft+luvjh/wBkKoTxK7TG8U+XEyqHVZdB7R2ZtZYcLYm568+A8RhdXNS0L60QtSh1Ri8hffxAPO1+feL4TVEVPHI7GrmaV9wuoNpHm1t+t7AcYGexUWZn0Ls4cXG97/8A7icsyQyxlpjzGCqkldYYEpmayM5sxPU6R4nzHOM9aoPvD5D9MVKCLugGa4J7xdgNW/H78ca7Km+/V/Nv0wP3DeBW0pWLUWuLkW4A2PFvd4Y6pZ55NBCsVU2bTbY/j57jESQQtKyvI1wpIttc9N8dPE4YKJEjCm7WPh+/xxmi1ZQIVw9Tppnc2PNtLMfH3bX87jElXPT90wl3BAJctcnbg+e+AVqpiFjR3Mb+2rL7RvcdPDzx0sgqqiKnkYNGDcBHBVW5sOh3sDilnDGjM1NEKhaZJDEwnn1RXWRSdww4Itvbn42xb6CurfSj0mUGmYU1VD6tPTRGyrFuAwFzbSdJ56YQejNHJLElL9jJLVKwDM5C6nFzZgeD7vLDD0Qjq8shpp8uquwnaEFgVvqVgL6ha1rk82thcmH0tdGhl8dDKPJZcroq4+kVIsmVQgTKY5lIknuFXSyklbgkHyHHFjKoxTwtnFZmDyZXUahDRGBWdWC6QNLDQNBKkMObDbnEHovTtV51UUyhJ6OaFlrELqViv154DWIPNvPHceTtT5bTwZ45ooaapmZVkB1SxkDUEHXdRvsO9jE7i6ZvVS2D5dkSTZY2ZU8lS8olKxtDSsXddO4KaunF1YjfjbCrOIOzqGjk0GVQnaGNQTHzs1twfEXPXfFnq1pa98rrY5xBSUsRkjpZLLKeyJa62Fu8Vvfpv4Yr0fqNXDDA1J6m+Zz2aWGVmCMrEKQrcKS7i1+m1rbvHK19EnhUkIZQ0Ikn9YU7hSBcar7cdfHbG6tZtSl49bMoujHVpHNtuMbno6haiTWs0aRSGP7WytGT0N+ptwMTTUdRTuI3QiJlDagL/Mjba2NK2tGJqnTJO1WFOwSKGNQbewCz9d26b+Xx6YHeoR5LRFQvAQcjkX8zgIzLI4SMnUzW3YWv7zjukp6UTEVdU0Z1bSJHrC7bA7i3THJOTBwKWcJMqCUKH2Nxex87b+PTE3rkv3m/0l/TA7rBGpC9jOhsO4SbWPQnx6477LKv/wC35RYoov4KysiSQRMFnDMGvYdOgvcY3UTsUVEQFrWZr/QjHCMaSWQx7EqCqsb3vtwfd9cbSHSAWPfG5IO30xGihPI08iLPtJJYlmLDvDjffkDYfDEkAencanijcj7IDcWPQceNsDl2jjJChgO6SfE+WOotMxVagDSALArbpscNZwcuYyqexMiKxF2URAhyVIB6+fz64IopZIIVM9TaAP7IHBta/new/TCusHYxrIvfuNSMDcpc23+WOoTLq9WVGcpYvvcjbbBt/ApDXL6iSau3nmjpKm0M6q2nVCzgtcfC/wCHhi41FIMwgE9VmFEqxV7sxSUMVjcLZQB1tGbDz5GKdl8fb1USQxOdTqCiEgueq+RI64vdXSUomrMmpXpkoYIXnSdpN1nRrMZGtxyvFrBbYzZdvZoxWcCmkkzaXM6WopqtI0kENNGCJCqjSEKWuQLgGxO1zfEWXy1EKwvU5XTQVbymniZfsnhjP+PQzi51MLG19j1O2mpZaeeoqxJRxGqgeKlWnn1GaQkEiMAknqDe1ibdbYIpxUwQ5Y02VvU18c3ZqJNR7JdQZQwG6tuSC3QjwxJF7TFcSTUsdVDNUpXVMYtBSrO0lmDd9h3diADspuQTttgOTKqc0LVEkb0YZwmh799udg5UDY7328DhqaalAzBcnlnnqljZUeYKo7MNZyrX5t1NtifHHMmXVOU5ZVNUxxetyukLRgrMI19q7ruASQLXHF8GM3FaYJQjIplbl0tJUBahIiGRXJDXUhhcH6/Q41DGVHZ9qCLEjS1w3X92xbZkq6apoEkjjgy8rHrhYJGCXALgBtySSx8d9uMIKjKqmhpIq4RNDSzD7IvcOH6qdht526jk40QyX0yzx+eEQo9gRJqJANw5Hw4GOPVn+6P6zieGpQRr2h1ONiD0+mJPWB4j+nFlKKJFVZUfMQEXYqHANt8FeqySxltFo7kqWO56f2vhcdccgkbY22YG48LYaUUqyhr6lUWF2sd+uJvSOJEy8CSJSy6mIuGAIt8ecR1VN6vVt2JLxAixax/DYYNqIkemlkEkQjjFwDsCf1wtjrY1VSsKyE+ydJFhfATbONVtSixyRi51oARe3W+DMqpo44o5qpyJJCXZr7KLADV9f2MKqhJJpbqmlOVsNl8sEL67NOIomHFlUt8beXOG+BG1JnRos3geKFZQkiuYej6Txcbgfh8MX2jWllirc1qFkhSrheOShp1JF+1TXMjNtbvI1jvu3hjzSCiqIYriOJTY3ZWuTvv7jt54unoBMqwVhrq+VGolMixr/ihZSHC/8VyvNtyD0xHIlVlcbadBEtPltRNR0Hrb1Ip65Z1EkBSyXAeNtzzpB+BHXBr5XLR0wo5ZmoMxrFWGNUPcPZMGjDuD3WZBbf2tIPicEj1LKqZ6+SoqKhuzIjlmqO1aQEKFZuNO+oW3sep6mZfmOT1cCSJHJUTxxj1gixErr3hccgKwYKd9r83vjMpGhgGdw1U+WQU8MdLSSV/frIppBHI0hYj2Twu2oDxJPhg2vMdPLU1VNVrqrWAheFj3VBGu52tuLD3X64238PiE/wDE5EqJi8nZyE9+NH3sAfMnbpfG/WInjo1pqaE03bKuiWLtGkRxq1L3TYbNsdhp5wt2NFievy+nfsfXmtUCZ0Gsk9sN9Otr90attW9xfwwphpxNMlLP28M9UrkwupLakJ7qX27xIIHQGwJtvYKqWJY4qjMJUrpu2tTujaSFB3vtwLr3T49BzX6R0p/SKjiSdp+yqgkrdmQNWqxsN9xufj0G+KY38Fn/AES1MSxyMhSwQlbk3vbbAulPu/j+uCuwnzCeaWliDiWRmFlLWuSf2MZ/Asx8D8jjTaMVNlUJ7EvFPH7RvudwcMKOro6WnR5InqJgWDrey+Km/Q9PjgrPsnEcTSrOvaICSo3BAF7e+2EFKnaVMMZJKyOFKryQTbDxakrOG1BleZZ62qMhafVYs7gKCfInfDyH0RejijmmLyKHCtZSVt4jy3wG1fNAVikJPYABCygaRboel/wxd6GtStywxNPUkd1W1Qt3SSByeeL3F/wxDLOcecKwjF9KxX5MIlitPYyKWVdBFhdQB9b+VsCCiMUcb0zMZNNnUoVIN9xf88WTOYPVqsLBVyN2aaA1m2BIDWB38/f1wgmkaJpUDNYCxsum/HA/fTAjJs6SiiOBVQSLZ11tcA+7Fn9BcorBUVuZQxRyrBSyD7QgIbruGv0sPdxhLRItQRDZzKxCooW5JPA9+PRysXo36NOKmOMVBhaNQB33ZyS2+xA0hbg9AMLlnSoONbsS+nVI/wDBYGCRmXQI3eCNLEWUi+kc31bDawvbfFMyehklquz7TRoQNrKFrX93B2GL96SNHJ6PrWRKYlV7whlG4tYkFebBRuwH0tiq5FUJqeoeOQoRYWsbi+wYHkbDCxk1HQ8+qw6Knmo6eppIVo6meS7RTyrqaMgcKG2BI3w29DVzHMPR2oac9vHFNIjd8mVlKqy3bfYMbW2FhwbYWrVUNQ0k0sUMTXu0LM2lvC4AOLh/s4p9GVVM0bhjJP3FS+gd1Lj6c+OEk35dnLT0JMzlMdVOZZS+lNUSPp07tpDgtcKQW3bkm509cVGrcxVdqmKbtypCyTbyKTdb6tt9h3hzscXUzesVtYEgSSWnPdDRqqyd5Tqt0tx7QuQu2K3X5W8dQOxmkcRt2gd3BJOw0k8XBFr8G4x2OVPZSauOhVSZesTle4isbkPYadtjddgL+PyGJfV1/wA6n/rkwySlkZ1WXtWiYFtSlXA38bX+WB/4VWf70/zXFPS/pCjmvET9pKKWLZr6XF7XAAIHwJ+OPPqmlalqzo2I7y9bdcWmWqeN5BGgLkXJK3FhzzhU9NJXFm213tY72B26fDFMX+STaO8yzBszqJK54I4WeNQVQWHdUKTbzscelUbLT0FNJCad0aGMh2QXJ023I8R448zp0WKWNXH2YdVItzfYYvBqxSzSGkdVgJ1tBrsqsb3svG5W58263wmaPqki0HQZOBOEmldmA2JAHG+w+f6+IAlyyndAyzOEYcKuoGx2v4HnHa585UOY0JL6E0hRbYkG99tz9BjdJm6oWMSMrsblWa55vz+7388QqSHuI79FMqpkzwVM8KqFjJWNxfvBff7/AJYB9LaqpzHMwZEP2aARpqFkB2Nh57beQw1lqVCRyg2ePfUtxfw+OJc7hgkhpcwgjR1mW6i21wDtt8flifuTdsLSrQTnFEreiNEryM/a06JYc29o6vHjbbbfFJLRQLpjg1Rgbtxxi4aJZvRjLxLZoxIylLbkdoAB7ufpgOSnhuYogF1KCLDcfrjlJ8FcfSWyu09HQ1japJHWW1rONuOOMeh+jkUNF6PJTQAAVLs47uzC4F7fLFcOVIqRBdMkoF9R8d8Os1qXyujgy+J0ikENmcXuFA4HmTffyx0pt8GUEitvQ1yZr6/FONT1DsykDSwuRY7W3F8Hy0UFZF/EIbMrWDHVqVit0ZLWNlGk+dx0xXK3OJoKOcJpCRwtp0qAq2G3uwZ/syZ5MhrKTYkXdNYuRcAt89sU8vz6YU6lQa89LSrIihiik2KsD1sDt0wPcf50f9afpjc9WiRRx2W8SkMG6bW4wt9cb7g/01wFFsDEgSNoiSo2BW+2xxunooik0RBAawUgeH+Lnz58cFtShYjIoF3AspbYbjfzwdSxvTIihhpJtcH8v31w7k0QWJip8peOW02i7X0Mp2a4JFv30wSkMk0mpV7yi5JPn5eZF8Wb1P1hRExAsupdI94/ZxkdPBTQkIwCnvBvjfE3mZT9ZXJ8ump0Vo0XYbjghvC3j+GN09L2csfaAXKnUyjfVuPyO2DqiaHUC8mnSSWJN7DHQqooolYtdblL725Bvf44702SUmpAcsk0skYSR1302I4xYPRwzVuSVmUs6iVLzUxG3vt/3Ef1YApf/UiSQMbu1z4Xufyw0ytFoa+OqlchdNmAH+E8n+3iPLCylSLq27C55J19D6Us95Eqd772Nz+F/phTT1k8sJZgGNhYML6QRe2H+ZvTtSPTxtt2jSlgfG3B+HH98KU7FZdKnWp9k7bbc/TCKVo7gy9HIHeaXMKtx2FKnaG3Vrbfn9MIs5STM6lp520u7mwB9kdB8MO8yqY4snTLIX+0ks7sL+8eF78fDCQOUpopAbIzi/euQOD+GGTfUd6EXpHSKMqQJKezDa3AO5Fjv8CMOPQGF6QIh2DoQ62PNtvfsBgcwpV9x/YYAgAix3w1gvFVRyC40uDceHuxRzaj5CrbsVZhTCKvkKuSWYnfgA2xB2kf+SP6RhzmtPDPO2l7M2xtyRbCf+GP/vo/rP64MZ30RqSeieKlhkkVVHdG1yl7c4OPYQqF0bG1rIT4cbbY3EwazAgXNxax3wQsPaRlTbcbHwI2+t8SlJlXtaMpZLuTosLc3IBAOOpaYsNrEH2R48kYjpA0KhV71mIYseP7c4nljqGkHeIBNiAL7eOJ/bGiqQnqckE7PPLYi9lUMe9fx+WNSZLMQGTWjWsb+4dPnixvSuIwdZ6bX+eNmPs0IBewIIB538cH9rXBWo/wR0eWPBGQS4PJW/l1t54lE8yaQp1FSQTfkWv1/MYaBe0e4JDFt/df+4wDKsplkS6k3sG632F/pger6JkhfCGpqGc6QyFAmpggvuR4fH6DA5r1RWTTa9z0Hy+uBqlaiOG6hxMb3YDj97YEgSaUKrK10uHB54v8fd5YpGGiHiVhU8/2qmLWFueWvYWH98bln0QjT3ttQA4HS2Nw0k3YhWUX6YhiEy2jaP7tza+3OHVFowrpLSyaOzliA029m17b4yess2ogjX0B+O/zGJYlCRumgkqd79f74GnpS9lZrJYkXG++O02M4smNR2jiVBqvHawHUf8A5jfrMn3ZPmf1xDHSpHTgK5YqCdja/wC/zOBftfA46kK/SGdL7S+8fgMN6fgfH8cZjMSZUji/lTf8v64ZpwP344zGYlIdcJpOn764ik5b3fmcZjMTXScukNP/ADD8fxwNL/7p/efxGMxmKoZAdZ/Jj/6jfhjj/wCe376HGYzFFw47H89f+X88dRfz4fcv44zGYVgRHHzUf9c4grPb/wCz88ZjMVRzIB/LXBOMxmCz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hAHkDASIAAhEBAxEB/8QAGwAAAgIDAQAAAAAAAAAAAAAABAUDBgABAgf/xABDEAACAQIFAQQHBgQDBwUBAAABAgMEEQAFEiExQRMiUWEGFDJxgZGhI1KxwdHwFTOS4UJTkwdUYnJzgtIkNERV8WT/xAAZAQADAQEBAAAAAAAAAAAAAAABAgMEAAX/xAAhEQACAgMBAQADAQEAAAAAAAAAAQIRAyExEkEEE1EiYf/aAAwDAQACEQMRAD8ACT0mmSdFcq4QaS0RN22uDY7eH7OCIK6XMSqa9TRf8KqVB23337xHutfFLp3Z9JLEbnjcg+7DegnWIdvOxaPQXaTYhQCASTpJ2JG48vLFVlm3T4RcF8LomZ1ZAmlkJpogNbxoVAGkG5Ntx53AwygbX9qk0yA23cIA9+ByDb3Y8zrKjMhWNLT1KjL2lUXNiunq2nrwATbr1vg2DPGpexSdklAT7OTUVBFrAdOONul/fh4/kIWWGj0Otqaf1dZpRNSlTYFQebbEMAbj8t8I2zbstcqSpWO50q0raWUm1iCNvlp3vzipVGeVM8pDVDhCTY6tl4F7/DriBa5nlbtJV9glSLAAW8OOnTnCS/Jt6R0cS+l3/iLVVRoaqRonspWQX7MlhYmwBG/XbkYiXRBK1NmGcVEbBwqSqwK6DupUqdgDsdXUX43xUoklEYOl9DaWtp2Itbj3Hyxt+2nhcqGeViqsi3JbiwAubn374Cz31B/WvhY6VYK1TJV1cEhjcr28g8SdwosCdh8BxiOLN5aeGKnDRPJE32bRqdT244/TCKFqlKZw8TKAoQoVs1xe59/6eWDY3ESH7Ne0a41gMSq2tbbn3fHAebYfH9Gb5zmmayqq1EWXRIpDSOSNR6XHjx14wxoctlmUetVbyKQPsKZDYbbG5P12/LFXiiZI9bETiEanZdKoRxbfc9drfjh/ktXWKqLCI0iC6mWZwCNhwAd9h9cVg/T/ANCSVLQ0ny2jEaiektbbdgPdezeGK9m+WZdJG9Tl8jRTQC5RXsHHN8O3znTI0Uqs3aC7O0JCgja43seg56YHroMnkh11EnYMQbsRp1beFgDzikkmtCJsTdlLJ3dEryMoMXatZgObg30nbpgX+H1/hUf0j9cT0tI0lLIq5giIb6UuQbDhvI7dMDaa3/7WL+pv/HEmo/Sqb+HTp6PxQs4aWOoSMOkiysW23CheTf8AMYW5dRzyVgih1SRTNpljVzGsl99GoA3J52GN3jmp4nA1ISS5FgQLb2Uj3db7dBuJ8rqcklo5i9ezT3Kgdi7KNQtsEOo90c9DYjwxn/InS0i2GCu5FmjipWWpyqGP1eYvGiy21JHdbsmo2+6256jzthHnGS6hMtMoeWNFaWMXQhXUFLAkjja6kglWtY8wzNO1eaiJEaGMBzFIhQSr8bG9jtbfgm53NgqKI5lltXJXZqtNFm9VCtHAp7VYZIwbooDaVvwNxfUt+L4goyirZouMnSKMUH8tTH2hIIbcXHUjy36+eNIqoweYao1bQbHYE8XI2HGJa56epkL0j1Ejx3aRpoBGSw5bSGNuDqB43NubcySPVUdDAwo3IluwUBGvpF1c7bX626nfFY1JEZwcWSQzqTaR43jvYh5Nwo4AI3t+9sGw+ppMZY3lUKygFiwCC3tXAvuR8BbzOKzUzU7SFo2bWTq1Bjx90X+fj44JilnjBhqBIiai1mBuCbC9vl8sPHXSbLT69TqDDW1Ew7NNSrpI1MLEKAeBta/Nj02xlfVUzMWjqIe2IIEUagbWItfYE7C+w59+EMtVOac1QhXs0cd+Ri5uTcAE88fIbbYLpq2qqiYmqUMhJu8UJJZeo1Ad0eC/TnFFUhaCI1Ide0BR7amRNzx4Ha2/I88N8qi7d4mpKmMtGupxOQiDkWvv4/I4XDS0LzSZosTLdVQE2Y7cgb/Ta3lg2DMoaeJIqUzyvDFdWAuoA6klbgb9Ott98PCCi+iy2tFqBzGe6pHTQlAApYEix8O6PDzwRFl6iQT1b+sT9Nfsr/yjgYBy6uW3a1EkkM8pA7Njve2xAN/Dz58ScMDWRo2iWSNW3sdWxxqSRmlaYPWZdSzRlHhU3NyQO8PjgD+DUH+SP9Rv1xNVVgnnAhmXQh9kctYeHXn6Yi7cfdl/0x/44VqN8G2jz2NjHEnYSMI72MircXKjbxN72v8AXA8cY1M0JsSwUaRY352tz7/HbEIlqO4e1K2N9IPQcEW46fXHVN2iGOYMVdTe+vcsSTe973GPPdM2bGSS1yAMshcxm7AjdABzseg4x3lMZzTNKTLnqRCss4aMOSg1Ei+/QlRsd9wPHANcJZ9ErW1XJZlAuTc2Hj0+mOaeCaGti9bpgW1Bo1cDc7HYkd1vC9rb+eA170GL8uy75o2ZZx6V00WW5jI+VVM5SMw3EZAP2iugNi1tV78gg+6lVdKtRUSR0NBU0zgEikmUvIEG/wB0G4HI5HQnpaqDNqLIcvq44ZWlmratVqoo3J0waT7JIHe7/hyLHa2JIMqz6HK83g7WaellpkakqWl0RumtSArMwChlPs36W6YhuLo2alH/AIeewl4qkalBtY7bgjnptvYYYipqXDIAmtgVYiNEIBuCDtueN73w5OUvS5ektZNFT1ss7CIGqX7ZFA3DISFYEjllJv1tgGrimoZ3p5YbVSMdauyu1/Ig+GNEMirpmyYmmEZcFzKaKnkhjtEdUpZWYDSpKoEFgQbm/Fxtvxh9IAu0pp1AIdBFAY0SxJAIG7cEbfLjCvLny6lpO1aNzPyWFRsWLbErzexP9sE0XpdSIG7emkjuAAzlmK3HRTsBvvwPIWtjVBqtmaSd6LPSUeU5ghaSOKOS4bUkhG9hb3gAD3eR4CzPIYKaIZjlizRsHu8SSMygC4JUXFrDe37NUpMzWKqX+Hyy2NwTI+vQDfcDm9sMqb0gq6nL5aeSRkBQ3KkBh7r3Ft+luvjh/wBkKoTxK7TG8U+XEyqHVZdB7R2ZtZYcLYm568+A8RhdXNS0L60QtSh1Ri8hffxAPO1+feL4TVEVPHI7GrmaV9wuoNpHm1t+t7AcYGexUWZn0Ls4cXG97/8A7icsyQyxlpjzGCqkldYYEpmayM5sxPU6R4nzHOM9aoPvD5D9MVKCLugGa4J7xdgNW/H78ca7Km+/V/Nv0wP3DeBW0pWLUWuLkW4A2PFvd4Y6pZ55NBCsVU2bTbY/j57jESQQtKyvI1wpIttc9N8dPE4YKJEjCm7WPh+/xxmi1ZQIVw9Tppnc2PNtLMfH3bX87jElXPT90wl3BAJctcnbg+e+AVqpiFjR3Mb+2rL7RvcdPDzx0sgqqiKnkYNGDcBHBVW5sOh3sDilnDGjM1NEKhaZJDEwnn1RXWRSdww4Itvbn42xb6CurfSj0mUGmYU1VD6tPTRGyrFuAwFzbSdJ56YQejNHJLElL9jJLVKwDM5C6nFzZgeD7vLDD0Qjq8shpp8uquwnaEFgVvqVgL6ha1rk82thcmH0tdGhl8dDKPJZcroq4+kVIsmVQgTKY5lIknuFXSyklbgkHyHHFjKoxTwtnFZmDyZXUahDRGBWdWC6QNLDQNBKkMObDbnEHovTtV51UUyhJ6OaFlrELqViv154DWIPNvPHceTtT5bTwZ45ooaapmZVkB1SxkDUEHXdRvsO9jE7i6ZvVS2D5dkSTZY2ZU8lS8olKxtDSsXddO4KaunF1YjfjbCrOIOzqGjk0GVQnaGNQTHzs1twfEXPXfFnq1pa98rrY5xBSUsRkjpZLLKeyJa62Fu8Vvfpv4Yr0fqNXDDA1J6m+Zz2aWGVmCMrEKQrcKS7i1+m1rbvHK19EnhUkIZQ0Ikn9YU7hSBcar7cdfHbG6tZtSl49bMoujHVpHNtuMbno6haiTWs0aRSGP7WytGT0N+ptwMTTUdRTuI3QiJlDagL/Mjba2NK2tGJqnTJO1WFOwSKGNQbewCz9d26b+Xx6YHeoR5LRFQvAQcjkX8zgIzLI4SMnUzW3YWv7zjukp6UTEVdU0Z1bSJHrC7bA7i3THJOTBwKWcJMqCUKH2Nxex87b+PTE3rkv3m/0l/TA7rBGpC9jOhsO4SbWPQnx6477LKv/wC35RYoov4KysiSQRMFnDMGvYdOgvcY3UTsUVEQFrWZr/QjHCMaSWQx7EqCqsb3vtwfd9cbSHSAWPfG5IO30xGihPI08iLPtJJYlmLDvDjffkDYfDEkAencanijcj7IDcWPQceNsDl2jjJChgO6SfE+WOotMxVagDSALArbpscNZwcuYyqexMiKxF2URAhyVIB6+fz64IopZIIVM9TaAP7IHBta/new/TCusHYxrIvfuNSMDcpc23+WOoTLq9WVGcpYvvcjbbBt/ApDXL6iSau3nmjpKm0M6q2nVCzgtcfC/wCHhi41FIMwgE9VmFEqxV7sxSUMVjcLZQB1tGbDz5GKdl8fb1USQxOdTqCiEgueq+RI64vdXSUomrMmpXpkoYIXnSdpN1nRrMZGtxyvFrBbYzZdvZoxWcCmkkzaXM6WopqtI0kENNGCJCqjSEKWuQLgGxO1zfEWXy1EKwvU5XTQVbymniZfsnhjP+PQzi51MLG19j1O2mpZaeeoqxJRxGqgeKlWnn1GaQkEiMAknqDe1ibdbYIpxUwQ5Y02VvU18c3ZqJNR7JdQZQwG6tuSC3QjwxJF7TFcSTUsdVDNUpXVMYtBSrO0lmDd9h3diADspuQTttgOTKqc0LVEkb0YZwmh799udg5UDY7328DhqaalAzBcnlnnqljZUeYKo7MNZyrX5t1NtifHHMmXVOU5ZVNUxxetyukLRgrMI19q7ruASQLXHF8GM3FaYJQjIplbl0tJUBahIiGRXJDXUhhcH6/Q41DGVHZ9qCLEjS1w3X92xbZkq6apoEkjjgy8rHrhYJGCXALgBtySSx8d9uMIKjKqmhpIq4RNDSzD7IvcOH6qdht526jk40QyX0yzx+eEQo9gRJqJANw5Hw4GOPVn+6P6zieGpQRr2h1ONiD0+mJPWB4j+nFlKKJFVZUfMQEXYqHANt8FeqySxltFo7kqWO56f2vhcdccgkbY22YG48LYaUUqyhr6lUWF2sd+uJvSOJEy8CSJSy6mIuGAIt8ecR1VN6vVt2JLxAixax/DYYNqIkemlkEkQjjFwDsCf1wtjrY1VSsKyE+ydJFhfATbONVtSixyRi51oARe3W+DMqpo44o5qpyJJCXZr7KLADV9f2MKqhJJpbqmlOVsNl8sEL67NOIomHFlUt8beXOG+BG1JnRos3geKFZQkiuYej6Txcbgfh8MX2jWllirc1qFkhSrheOShp1JF+1TXMjNtbvI1jvu3hjzSCiqIYriOJTY3ZWuTvv7jt54unoBMqwVhrq+VGolMixr/ihZSHC/8VyvNtyD0xHIlVlcbadBEtPltRNR0Hrb1Ip65Z1EkBSyXAeNtzzpB+BHXBr5XLR0wo5ZmoMxrFWGNUPcPZMGjDuD3WZBbf2tIPicEj1LKqZ6+SoqKhuzIjlmqO1aQEKFZuNO+oW3sep6mZfmOT1cCSJHJUTxxj1gixErr3hccgKwYKd9r83vjMpGhgGdw1U+WQU8MdLSSV/frIppBHI0hYj2Twu2oDxJPhg2vMdPLU1VNVrqrWAheFj3VBGu52tuLD3X64238PiE/wDE5EqJi8nZyE9+NH3sAfMnbpfG/WInjo1pqaE03bKuiWLtGkRxq1L3TYbNsdhp5wt2NFievy+nfsfXmtUCZ0Gsk9sN9Otr90attW9xfwwphpxNMlLP28M9UrkwupLakJ7qX27xIIHQGwJtvYKqWJY4qjMJUrpu2tTujaSFB3vtwLr3T49BzX6R0p/SKjiSdp+yqgkrdmQNWqxsN9xufj0G+KY38Fn/AES1MSxyMhSwQlbk3vbbAulPu/j+uCuwnzCeaWliDiWRmFlLWuSf2MZ/Asx8D8jjTaMVNlUJ7EvFPH7RvudwcMKOro6WnR5InqJgWDrey+Km/Q9PjgrPsnEcTSrOvaICSo3BAF7e+2EFKnaVMMZJKyOFKryQTbDxakrOG1BleZZ62qMhafVYs7gKCfInfDyH0RejijmmLyKHCtZSVt4jy3wG1fNAVikJPYABCygaRboel/wxd6GtStywxNPUkd1W1Qt3SSByeeL3F/wxDLOcecKwjF9KxX5MIlitPYyKWVdBFhdQB9b+VsCCiMUcb0zMZNNnUoVIN9xf88WTOYPVqsLBVyN2aaA1m2BIDWB38/f1wgmkaJpUDNYCxsum/HA/fTAjJs6SiiOBVQSLZ11tcA+7Fn9BcorBUVuZQxRyrBSyD7QgIbruGv0sPdxhLRItQRDZzKxCooW5JPA9+PRysXo36NOKmOMVBhaNQB33ZyS2+xA0hbg9AMLlnSoONbsS+nVI/wDBYGCRmXQI3eCNLEWUi+kc31bDawvbfFMyehklquz7TRoQNrKFrX93B2GL96SNHJ6PrWRKYlV7whlG4tYkFebBRuwH0tiq5FUJqeoeOQoRYWsbi+wYHkbDCxk1HQ8+qw6Knmo6eppIVo6meS7RTyrqaMgcKG2BI3w29DVzHMPR2oac9vHFNIjd8mVlKqy3bfYMbW2FhwbYWrVUNQ0k0sUMTXu0LM2lvC4AOLh/s4p9GVVM0bhjJP3FS+gd1Lj6c+OEk35dnLT0JMzlMdVOZZS+lNUSPp07tpDgtcKQW3bkm509cVGrcxVdqmKbtypCyTbyKTdb6tt9h3hzscXUzesVtYEgSSWnPdDRqqyd5Tqt0tx7QuQu2K3X5W8dQOxmkcRt2gd3BJOw0k8XBFr8G4x2OVPZSauOhVSZesTle4isbkPYadtjddgL+PyGJfV1/wA6n/rkwySlkZ1WXtWiYFtSlXA38bX+WB/4VWf70/zXFPS/pCjmvET9pKKWLZr6XF7XAAIHwJ+OPPqmlalqzo2I7y9bdcWmWqeN5BGgLkXJK3FhzzhU9NJXFm213tY72B26fDFMX+STaO8yzBszqJK54I4WeNQVQWHdUKTbzscelUbLT0FNJCad0aGMh2QXJ023I8R448zp0WKWNXH2YdVItzfYYvBqxSzSGkdVgJ1tBrsqsb3svG5W58263wmaPqki0HQZOBOEmldmA2JAHG+w+f6+IAlyyndAyzOEYcKuoGx2v4HnHa585UOY0JL6E0hRbYkG99tz9BjdJm6oWMSMrsblWa55vz+7388QqSHuI79FMqpkzwVM8KqFjJWNxfvBff7/AJYB9LaqpzHMwZEP2aARpqFkB2Nh57beQw1lqVCRyg2ePfUtxfw+OJc7hgkhpcwgjR1mW6i21wDtt8flifuTdsLSrQTnFEreiNEryM/a06JYc29o6vHjbbbfFJLRQLpjg1Rgbtxxi4aJZvRjLxLZoxIylLbkdoAB7ufpgOSnhuYogF1KCLDcfrjlJ8FcfSWyu09HQ1japJHWW1rONuOOMeh+jkUNF6PJTQAAVLs47uzC4F7fLFcOVIqRBdMkoF9R8d8Os1qXyujgy+J0ikENmcXuFA4HmTffyx0pt8GUEitvQ1yZr6/FONT1DsykDSwuRY7W3F8Hy0UFZF/EIbMrWDHVqVit0ZLWNlGk+dx0xXK3OJoKOcJpCRwtp0qAq2G3uwZ/syZ5MhrKTYkXdNYuRcAt89sU8vz6YU6lQa89LSrIihiik2KsD1sDt0wPcf50f9afpjc9WiRRx2W8SkMG6bW4wt9cb7g/01wFFsDEgSNoiSo2BW+2xxunooik0RBAawUgeH+Lnz58cFtShYjIoF3AspbYbjfzwdSxvTIihhpJtcH8v31w7k0QWJip8peOW02i7X0Mp2a4JFv30wSkMk0mpV7yi5JPn5eZF8Wb1P1hRExAsupdI94/ZxkdPBTQkIwCnvBvjfE3mZT9ZXJ8ump0Vo0XYbjghvC3j+GN09L2csfaAXKnUyjfVuPyO2DqiaHUC8mnSSWJN7DHQqooolYtdblL725Bvf44702SUmpAcsk0skYSR1302I4xYPRwzVuSVmUs6iVLzUxG3vt/3Ef1YApf/UiSQMbu1z4Xufyw0ytFoa+OqlchdNmAH+E8n+3iPLCylSLq27C55J19D6Us95Eqd772Nz+F/phTT1k8sJZgGNhYML6QRe2H+ZvTtSPTxtt2jSlgfG3B+HH98KU7FZdKnWp9k7bbc/TCKVo7gy9HIHeaXMKtx2FKnaG3Vrbfn9MIs5STM6lp520u7mwB9kdB8MO8yqY4snTLIX+0ks7sL+8eF78fDCQOUpopAbIzi/euQOD+GGTfUd6EXpHSKMqQJKezDa3AO5Fjv8CMOPQGF6QIh2DoQ62PNtvfsBgcwpV9x/YYAgAix3w1gvFVRyC40uDceHuxRzaj5CrbsVZhTCKvkKuSWYnfgA2xB2kf+SP6RhzmtPDPO2l7M2xtyRbCf+GP/vo/rP64MZ30RqSeieKlhkkVVHdG1yl7c4OPYQqF0bG1rIT4cbbY3EwazAgXNxax3wQsPaRlTbcbHwI2+t8SlJlXtaMpZLuTosLc3IBAOOpaYsNrEH2R48kYjpA0KhV71mIYseP7c4nljqGkHeIBNiAL7eOJ/bGiqQnqckE7PPLYi9lUMe9fx+WNSZLMQGTWjWsb+4dPnixvSuIwdZ6bX+eNmPs0IBewIIB538cH9rXBWo/wR0eWPBGQS4PJW/l1t54lE8yaQp1FSQTfkWv1/MYaBe0e4JDFt/df+4wDKsplkS6k3sG632F/pger6JkhfCGpqGc6QyFAmpggvuR4fH6DA5r1RWTTa9z0Hy+uBqlaiOG6hxMb3YDj97YEgSaUKrK10uHB54v8fd5YpGGiHiVhU8/2qmLWFueWvYWH98bln0QjT3ttQA4HS2Nw0k3YhWUX6YhiEy2jaP7tza+3OHVFowrpLSyaOzliA029m17b4yess2ogjX0B+O/zGJYlCRumgkqd79f74GnpS9lZrJYkXG++O02M4smNR2jiVBqvHawHUf8A5jfrMn3ZPmf1xDHSpHTgK5YqCdja/wC/zOBftfA46kK/SGdL7S+8fgMN6fgfH8cZjMSZUji/lTf8v64ZpwP344zGYlIdcJpOn764ik5b3fmcZjMTXScukNP/ADD8fxwNL/7p/efxGMxmKoZAdZ/Jj/6jfhjj/wCe376HGYzFFw47H89f+X88dRfz4fcv44zGYVgRHHzUf9c4grPb/wCz88ZjMVRzIB/LXBOMxmCz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ChAHkDASIAAhEBAxEB/8QAGwAAAgIDAQAAAAAAAAAAAAAABAUDBgABAgf/xABDEAACAQIFAQQHBgQDBwUBAAABAgMEEQAFEiExQRMiUWEGFDJxgZGhI1KxwdHwFTOS4UJTkwdUYnJzgtIkNERV8WT/xAAZAQADAQEBAAAAAAAAAAAAAAABAgMEAAX/xAAhEQACAgMBAQADAQEAAAAAAAAAAQIRAyExEkEEE1EiYf/aAAwDAQACEQMRAD8ACT0mmSdFcq4QaS0RN22uDY7eH7OCIK6XMSqa9TRf8KqVB23337xHutfFLp3Z9JLEbnjcg+7DegnWIdvOxaPQXaTYhQCASTpJ2JG48vLFVlm3T4RcF8LomZ1ZAmlkJpogNbxoVAGkG5Ntx53AwygbX9qk0yA23cIA9+ByDb3Y8zrKjMhWNLT1KjL2lUXNiunq2nrwATbr1vg2DPGpexSdklAT7OTUVBFrAdOONul/fh4/kIWWGj0Otqaf1dZpRNSlTYFQebbEMAbj8t8I2zbstcqSpWO50q0raWUm1iCNvlp3vzipVGeVM8pDVDhCTY6tl4F7/DriBa5nlbtJV9glSLAAW8OOnTnCS/Jt6R0cS+l3/iLVVRoaqRonspWQX7MlhYmwBG/XbkYiXRBK1NmGcVEbBwqSqwK6DupUqdgDsdXUX43xUoklEYOl9DaWtp2Itbj3Hyxt+2nhcqGeViqsi3JbiwAubn374Cz31B/WvhY6VYK1TJV1cEhjcr28g8SdwosCdh8BxiOLN5aeGKnDRPJE32bRqdT244/TCKFqlKZw8TKAoQoVs1xe59/6eWDY3ESH7Ne0a41gMSq2tbbn3fHAebYfH9Gb5zmmayqq1EWXRIpDSOSNR6XHjx14wxoctlmUetVbyKQPsKZDYbbG5P12/LFXiiZI9bETiEanZdKoRxbfc9drfjh/ktXWKqLCI0iC6mWZwCNhwAd9h9cVg/T/ANCSVLQ0ny2jEaiektbbdgPdezeGK9m+WZdJG9Tl8jRTQC5RXsHHN8O3znTI0Uqs3aC7O0JCgja43seg56YHroMnkh11EnYMQbsRp1beFgDzikkmtCJsTdlLJ3dEryMoMXatZgObg30nbpgX+H1/hUf0j9cT0tI0lLIq5giIb6UuQbDhvI7dMDaa3/7WL+pv/HEmo/Sqb+HTp6PxQs4aWOoSMOkiysW23CheTf8AMYW5dRzyVgih1SRTNpljVzGsl99GoA3J52GN3jmp4nA1ISS5FgQLb2Uj3db7dBuJ8rqcklo5i9ezT3Kgdi7KNQtsEOo90c9DYjwxn/InS0i2GCu5FmjipWWpyqGP1eYvGiy21JHdbsmo2+6256jzthHnGS6hMtMoeWNFaWMXQhXUFLAkjja6kglWtY8wzNO1eaiJEaGMBzFIhQSr8bG9jtbfgm53NgqKI5lltXJXZqtNFm9VCtHAp7VYZIwbooDaVvwNxfUt+L4goyirZouMnSKMUH8tTH2hIIbcXHUjy36+eNIqoweYao1bQbHYE8XI2HGJa56epkL0j1Ejx3aRpoBGSw5bSGNuDqB43NubcySPVUdDAwo3IluwUBGvpF1c7bX626nfFY1JEZwcWSQzqTaR43jvYh5Nwo4AI3t+9sGw+ppMZY3lUKygFiwCC3tXAvuR8BbzOKzUzU7SFo2bWTq1Bjx90X+fj44JilnjBhqBIiai1mBuCbC9vl8sPHXSbLT69TqDDW1Ew7NNSrpI1MLEKAeBta/Nj02xlfVUzMWjqIe2IIEUagbWItfYE7C+w59+EMtVOac1QhXs0cd+Ri5uTcAE88fIbbYLpq2qqiYmqUMhJu8UJJZeo1Ad0eC/TnFFUhaCI1Ide0BR7amRNzx4Ha2/I88N8qi7d4mpKmMtGupxOQiDkWvv4/I4XDS0LzSZosTLdVQE2Y7cgb/Ta3lg2DMoaeJIqUzyvDFdWAuoA6klbgb9Ott98PCCi+iy2tFqBzGe6pHTQlAApYEix8O6PDzwRFl6iQT1b+sT9Nfsr/yjgYBy6uW3a1EkkM8pA7Njve2xAN/Dz58ScMDWRo2iWSNW3sdWxxqSRmlaYPWZdSzRlHhU3NyQO8PjgD+DUH+SP9Rv1xNVVgnnAhmXQh9kctYeHXn6Yi7cfdl/0x/44VqN8G2jz2NjHEnYSMI72MircXKjbxN72v8AXA8cY1M0JsSwUaRY352tz7/HbEIlqO4e1K2N9IPQcEW46fXHVN2iGOYMVdTe+vcsSTe973GPPdM2bGSS1yAMshcxm7AjdABzseg4x3lMZzTNKTLnqRCss4aMOSg1Ei+/QlRsd9wPHANcJZ9ErW1XJZlAuTc2Hj0+mOaeCaGti9bpgW1Bo1cDc7HYkd1vC9rb+eA170GL8uy75o2ZZx6V00WW5jI+VVM5SMw3EZAP2iugNi1tV78gg+6lVdKtRUSR0NBU0zgEikmUvIEG/wB0G4HI5HQnpaqDNqLIcvq44ZWlmratVqoo3J0waT7JIHe7/hyLHa2JIMqz6HK83g7WaellpkakqWl0RumtSArMwChlPs36W6YhuLo2alH/AIeewl4qkalBtY7bgjnptvYYYipqXDIAmtgVYiNEIBuCDtueN73w5OUvS5ektZNFT1ss7CIGqX7ZFA3DISFYEjllJv1tgGrimoZ3p5YbVSMdauyu1/Ig+GNEMirpmyYmmEZcFzKaKnkhjtEdUpZWYDSpKoEFgQbm/Fxtvxh9IAu0pp1AIdBFAY0SxJAIG7cEbfLjCvLny6lpO1aNzPyWFRsWLbErzexP9sE0XpdSIG7emkjuAAzlmK3HRTsBvvwPIWtjVBqtmaSd6LPSUeU5ghaSOKOS4bUkhG9hb3gAD3eR4CzPIYKaIZjlizRsHu8SSMygC4JUXFrDe37NUpMzWKqX+Hyy2NwTI+vQDfcDm9sMqb0gq6nL5aeSRkBQ3KkBh7r3Ft+luvjh/wBkKoTxK7TG8U+XEyqHVZdB7R2ZtZYcLYm568+A8RhdXNS0L60QtSh1Ri8hffxAPO1+feL4TVEVPHI7GrmaV9wuoNpHm1t+t7AcYGexUWZn0Ls4cXG97/8A7icsyQyxlpjzGCqkldYYEpmayM5sxPU6R4nzHOM9aoPvD5D9MVKCLugGa4J7xdgNW/H78ca7Km+/V/Nv0wP3DeBW0pWLUWuLkW4A2PFvd4Y6pZ55NBCsVU2bTbY/j57jESQQtKyvI1wpIttc9N8dPE4YKJEjCm7WPh+/xxmi1ZQIVw9Tppnc2PNtLMfH3bX87jElXPT90wl3BAJctcnbg+e+AVqpiFjR3Mb+2rL7RvcdPDzx0sgqqiKnkYNGDcBHBVW5sOh3sDilnDGjM1NEKhaZJDEwnn1RXWRSdww4Itvbn42xb6CurfSj0mUGmYU1VD6tPTRGyrFuAwFzbSdJ56YQejNHJLElL9jJLVKwDM5C6nFzZgeD7vLDD0Qjq8shpp8uquwnaEFgVvqVgL6ha1rk82thcmH0tdGhl8dDKPJZcroq4+kVIsmVQgTKY5lIknuFXSyklbgkHyHHFjKoxTwtnFZmDyZXUahDRGBWdWC6QNLDQNBKkMObDbnEHovTtV51UUyhJ6OaFlrELqViv154DWIPNvPHceTtT5bTwZ45ooaapmZVkB1SxkDUEHXdRvsO9jE7i6ZvVS2D5dkSTZY2ZU8lS8olKxtDSsXddO4KaunF1YjfjbCrOIOzqGjk0GVQnaGNQTHzs1twfEXPXfFnq1pa98rrY5xBSUsRkjpZLLKeyJa62Fu8Vvfpv4Yr0fqNXDDA1J6m+Zz2aWGVmCMrEKQrcKS7i1+m1rbvHK19EnhUkIZQ0Ikn9YU7hSBcar7cdfHbG6tZtSl49bMoujHVpHNtuMbno6haiTWs0aRSGP7WytGT0N+ptwMTTUdRTuI3QiJlDagL/Mjba2NK2tGJqnTJO1WFOwSKGNQbewCz9d26b+Xx6YHeoR5LRFQvAQcjkX8zgIzLI4SMnUzW3YWv7zjukp6UTEVdU0Z1bSJHrC7bA7i3THJOTBwKWcJMqCUKH2Nxex87b+PTE3rkv3m/0l/TA7rBGpC9jOhsO4SbWPQnx6477LKv/wC35RYoov4KysiSQRMFnDMGvYdOgvcY3UTsUVEQFrWZr/QjHCMaSWQx7EqCqsb3vtwfd9cbSHSAWPfG5IO30xGihPI08iLPtJJYlmLDvDjffkDYfDEkAencanijcj7IDcWPQceNsDl2jjJChgO6SfE+WOotMxVagDSALArbpscNZwcuYyqexMiKxF2URAhyVIB6+fz64IopZIIVM9TaAP7IHBta/new/TCusHYxrIvfuNSMDcpc23+WOoTLq9WVGcpYvvcjbbBt/ApDXL6iSau3nmjpKm0M6q2nVCzgtcfC/wCHhi41FIMwgE9VmFEqxV7sxSUMVjcLZQB1tGbDz5GKdl8fb1USQxOdTqCiEgueq+RI64vdXSUomrMmpXpkoYIXnSdpN1nRrMZGtxyvFrBbYzZdvZoxWcCmkkzaXM6WopqtI0kENNGCJCqjSEKWuQLgGxO1zfEWXy1EKwvU5XTQVbymniZfsnhjP+PQzi51MLG19j1O2mpZaeeoqxJRxGqgeKlWnn1GaQkEiMAknqDe1ibdbYIpxUwQ5Y02VvU18c3ZqJNR7JdQZQwG6tuSC3QjwxJF7TFcSTUsdVDNUpXVMYtBSrO0lmDd9h3diADspuQTttgOTKqc0LVEkb0YZwmh799udg5UDY7328DhqaalAzBcnlnnqljZUeYKo7MNZyrX5t1NtifHHMmXVOU5ZVNUxxetyukLRgrMI19q7ruASQLXHF8GM3FaYJQjIplbl0tJUBahIiGRXJDXUhhcH6/Q41DGVHZ9qCLEjS1w3X92xbZkq6apoEkjjgy8rHrhYJGCXALgBtySSx8d9uMIKjKqmhpIq4RNDSzD7IvcOH6qdht526jk40QyX0yzx+eEQo9gRJqJANw5Hw4GOPVn+6P6zieGpQRr2h1ONiD0+mJPWB4j+nFlKKJFVZUfMQEXYqHANt8FeqySxltFo7kqWO56f2vhcdccgkbY22YG48LYaUUqyhr6lUWF2sd+uJvSOJEy8CSJSy6mIuGAIt8ecR1VN6vVt2JLxAixax/DYYNqIkemlkEkQjjFwDsCf1wtjrY1VSsKyE+ydJFhfATbONVtSixyRi51oARe3W+DMqpo44o5qpyJJCXZr7KLADV9f2MKqhJJpbqmlOVsNl8sEL67NOIomHFlUt8beXOG+BG1JnRos3geKFZQkiuYej6Txcbgfh8MX2jWllirc1qFkhSrheOShp1JF+1TXMjNtbvI1jvu3hjzSCiqIYriOJTY3ZWuTvv7jt54unoBMqwVhrq+VGolMixr/ihZSHC/8VyvNtyD0xHIlVlcbadBEtPltRNR0Hrb1Ip65Z1EkBSyXAeNtzzpB+BHXBr5XLR0wo5ZmoMxrFWGNUPcPZMGjDuD3WZBbf2tIPicEj1LKqZ6+SoqKhuzIjlmqO1aQEKFZuNO+oW3sep6mZfmOT1cCSJHJUTxxj1gixErr3hccgKwYKd9r83vjMpGhgGdw1U+WQU8MdLSSV/frIppBHI0hYj2Twu2oDxJPhg2vMdPLU1VNVrqrWAheFj3VBGu52tuLD3X64238PiE/wDE5EqJi8nZyE9+NH3sAfMnbpfG/WInjo1pqaE03bKuiWLtGkRxq1L3TYbNsdhp5wt2NFievy+nfsfXmtUCZ0Gsk9sN9Otr90attW9xfwwphpxNMlLP28M9UrkwupLakJ7qX27xIIHQGwJtvYKqWJY4qjMJUrpu2tTujaSFB3vtwLr3T49BzX6R0p/SKjiSdp+yqgkrdmQNWqxsN9xufj0G+KY38Fn/AES1MSxyMhSwQlbk3vbbAulPu/j+uCuwnzCeaWliDiWRmFlLWuSf2MZ/Asx8D8jjTaMVNlUJ7EvFPH7RvudwcMKOro6WnR5InqJgWDrey+Km/Q9PjgrPsnEcTSrOvaICSo3BAF7e+2EFKnaVMMZJKyOFKryQTbDxakrOG1BleZZ62qMhafVYs7gKCfInfDyH0RejijmmLyKHCtZSVt4jy3wG1fNAVikJPYABCygaRboel/wxd6GtStywxNPUkd1W1Qt3SSByeeL3F/wxDLOcecKwjF9KxX5MIlitPYyKWVdBFhdQB9b+VsCCiMUcb0zMZNNnUoVIN9xf88WTOYPVqsLBVyN2aaA1m2BIDWB38/f1wgmkaJpUDNYCxsum/HA/fTAjJs6SiiOBVQSLZ11tcA+7Fn9BcorBUVuZQxRyrBSyD7QgIbruGv0sPdxhLRItQRDZzKxCooW5JPA9+PRysXo36NOKmOMVBhaNQB33ZyS2+xA0hbg9AMLlnSoONbsS+nVI/wDBYGCRmXQI3eCNLEWUi+kc31bDawvbfFMyehklquz7TRoQNrKFrX93B2GL96SNHJ6PrWRKYlV7whlG4tYkFebBRuwH0tiq5FUJqeoeOQoRYWsbi+wYHkbDCxk1HQ8+qw6Knmo6eppIVo6meS7RTyrqaMgcKG2BI3w29DVzHMPR2oac9vHFNIjd8mVlKqy3bfYMbW2FhwbYWrVUNQ0k0sUMTXu0LM2lvC4AOLh/s4p9GVVM0bhjJP3FS+gd1Lj6c+OEk35dnLT0JMzlMdVOZZS+lNUSPp07tpDgtcKQW3bkm509cVGrcxVdqmKbtypCyTbyKTdb6tt9h3hzscXUzesVtYEgSSWnPdDRqqyd5Tqt0tx7QuQu2K3X5W8dQOxmkcRt2gd3BJOw0k8XBFr8G4x2OVPZSauOhVSZesTle4isbkPYadtjddgL+PyGJfV1/wA6n/rkwySlkZ1WXtWiYFtSlXA38bX+WB/4VWf70/zXFPS/pCjmvET9pKKWLZr6XF7XAAIHwJ+OPPqmlalqzo2I7y9bdcWmWqeN5BGgLkXJK3FhzzhU9NJXFm213tY72B26fDFMX+STaO8yzBszqJK54I4WeNQVQWHdUKTbzscelUbLT0FNJCad0aGMh2QXJ023I8R448zp0WKWNXH2YdVItzfYYvBqxSzSGkdVgJ1tBrsqsb3svG5W58263wmaPqki0HQZOBOEmldmA2JAHG+w+f6+IAlyyndAyzOEYcKuoGx2v4HnHa585UOY0JL6E0hRbYkG99tz9BjdJm6oWMSMrsblWa55vz+7388QqSHuI79FMqpkzwVM8KqFjJWNxfvBff7/AJYB9LaqpzHMwZEP2aARpqFkB2Nh57beQw1lqVCRyg2ePfUtxfw+OJc7hgkhpcwgjR1mW6i21wDtt8flifuTdsLSrQTnFEreiNEryM/a06JYc29o6vHjbbbfFJLRQLpjg1Rgbtxxi4aJZvRjLxLZoxIylLbkdoAB7ufpgOSnhuYogF1KCLDcfrjlJ8FcfSWyu09HQ1japJHWW1rONuOOMeh+jkUNF6PJTQAAVLs47uzC4F7fLFcOVIqRBdMkoF9R8d8Os1qXyujgy+J0ikENmcXuFA4HmTffyx0pt8GUEitvQ1yZr6/FONT1DsykDSwuRY7W3F8Hy0UFZF/EIbMrWDHVqVit0ZLWNlGk+dx0xXK3OJoKOcJpCRwtp0qAq2G3uwZ/syZ5MhrKTYkXdNYuRcAt89sU8vz6YU6lQa89LSrIihiik2KsD1sDt0wPcf50f9afpjc9WiRRx2W8SkMG6bW4wt9cb7g/01wFFsDEgSNoiSo2BW+2xxunooik0RBAawUgeH+Lnz58cFtShYjIoF3AspbYbjfzwdSxvTIihhpJtcH8v31w7k0QWJip8peOW02i7X0Mp2a4JFv30wSkMk0mpV7yi5JPn5eZF8Wb1P1hRExAsupdI94/ZxkdPBTQkIwCnvBvjfE3mZT9ZXJ8ump0Vo0XYbjghvC3j+GN09L2csfaAXKnUyjfVuPyO2DqiaHUC8mnSSWJN7DHQqooolYtdblL725Bvf44702SUmpAcsk0skYSR1302I4xYPRwzVuSVmUs6iVLzUxG3vt/3Ef1YApf/UiSQMbu1z4Xufyw0ytFoa+OqlchdNmAH+E8n+3iPLCylSLq27C55J19D6Us95Eqd772Nz+F/phTT1k8sJZgGNhYML6QRe2H+ZvTtSPTxtt2jSlgfG3B+HH98KU7FZdKnWp9k7bbc/TCKVo7gy9HIHeaXMKtx2FKnaG3Vrbfn9MIs5STM6lp520u7mwB9kdB8MO8yqY4snTLIX+0ks7sL+8eF78fDCQOUpopAbIzi/euQOD+GGTfUd6EXpHSKMqQJKezDa3AO5Fjv8CMOPQGF6QIh2DoQ62PNtvfsBgcwpV9x/YYAgAix3w1gvFVRyC40uDceHuxRzaj5CrbsVZhTCKvkKuSWYnfgA2xB2kf+SP6RhzmtPDPO2l7M2xtyRbCf+GP/vo/rP64MZ30RqSeieKlhkkVVHdG1yl7c4OPYQqF0bG1rIT4cbbY3EwazAgXNxax3wQsPaRlTbcbHwI2+t8SlJlXtaMpZLuTosLc3IBAOOpaYsNrEH2R48kYjpA0KhV71mIYseP7c4nljqGkHeIBNiAL7eOJ/bGiqQnqckE7PPLYi9lUMe9fx+WNSZLMQGTWjWsb+4dPnixvSuIwdZ6bX+eNmPs0IBewIIB538cH9rXBWo/wR0eWPBGQS4PJW/l1t54lE8yaQp1FSQTfkWv1/MYaBe0e4JDFt/df+4wDKsplkS6k3sG632F/pger6JkhfCGpqGc6QyFAmpggvuR4fH6DA5r1RWTTa9z0Hy+uBqlaiOG6hxMb3YDj97YEgSaUKrK10uHB54v8fd5YpGGiHiVhU8/2qmLWFueWvYWH98bln0QjT3ttQA4HS2Nw0k3YhWUX6YhiEy2jaP7tza+3OHVFowrpLSyaOzliA029m17b4yess2ogjX0B+O/zGJYlCRumgkqd79f74GnpS9lZrJYkXG++O02M4smNR2jiVBqvHawHUf8A5jfrMn3ZPmf1xDHSpHTgK5YqCdja/wC/zOBftfA46kK/SGdL7S+8fgMN6fgfH8cZjMSZUji/lTf8v64ZpwP344zGYlIdcJpOn764ik5b3fmcZjMTXScukNP/ADD8fxwNL/7p/efxGMxmKoZAdZ/Jj/6jfhjj/wCe376HGYzFFw47H89f+X88dRfz4fcv44zGYVgRHHzUf9c4grPb/wCz88ZjMVRzIB/LXBOMxmCz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lohmatik.ru/Lohmatik/img_s/sa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160240" cy="288293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068960"/>
            <a:ext cx="201622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Жираф</a:t>
            </a:r>
          </a:p>
        </p:txBody>
      </p:sp>
      <p:pic>
        <p:nvPicPr>
          <p:cNvPr id="1034" name="Picture 10" descr="http://t0.gstatic.com/images?q=tbn:ANd9GcSPIMi_vlev4l744GMgdkB0N6Jty-F-NciUV9gcoVMoe4ZtMlFpzGp5iO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6082" y="260648"/>
            <a:ext cx="2980164" cy="223224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347864" y="2492896"/>
            <a:ext cx="165618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Зубр</a:t>
            </a:r>
          </a:p>
        </p:txBody>
      </p:sp>
      <p:pic>
        <p:nvPicPr>
          <p:cNvPr id="1036" name="Picture 12" descr="http://www.rgo.ru/wp-content/uploads/2011/01/Walrus-Bull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6672"/>
            <a:ext cx="2857500" cy="214312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444208" y="2708920"/>
            <a:ext cx="165618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Морж</a:t>
            </a:r>
          </a:p>
        </p:txBody>
      </p:sp>
      <p:pic>
        <p:nvPicPr>
          <p:cNvPr id="1042" name="Picture 18" descr="http://stat14.privet.ru/lr/08338e62bb8e53b399b87068c0334bf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4227991" cy="2304256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75656" y="6093296"/>
            <a:ext cx="237626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Лошадка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156176" y="6093296"/>
            <a:ext cx="165618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Рыси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284984"/>
            <a:ext cx="34733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458089"/>
            <a:ext cx="77768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Для проверки написания слов с парным согласным звуком в корне слова нужно изменить слово или подобрать однокоренное слово, в котором после согласного стоит гласный звук или звук  [н]”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661248"/>
            <a:ext cx="5904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Яго</a:t>
            </a:r>
            <a:r>
              <a:rPr lang="ru-RU" sz="40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 – яго</a:t>
            </a:r>
            <a:r>
              <a:rPr lang="ru-RU" sz="40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яго</a:t>
            </a:r>
            <a:r>
              <a:rPr lang="ru-RU" sz="40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17032"/>
            <a:ext cx="1743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564904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9715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208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797152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6672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48680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04664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390182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земле -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9792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различных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видов птиц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России –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видов птиц.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Красной книге –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видов.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149080"/>
            <a:ext cx="85224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Орнитология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наука, изучающая птиц.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://t1.gstatic.com/images?q=tbn:ANd9GcTU6J8X2vb1JXcCScMFPPulYiGLW-UtbIK_GvuDWVHpoxBZzxdbL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1.gstatic.com/images?q=tbn:ANd9GcSa2cN5-ibdPT4tNdT8w3Ot9xD_4tlPFp5TO40YOmhpzQk0ysldyva0zrH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2400267" cy="18002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27784" y="908720"/>
            <a:ext cx="6192688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Голубь – голубок, голубка, голубиный.</a:t>
            </a:r>
          </a:p>
        </p:txBody>
      </p:sp>
      <p:pic>
        <p:nvPicPr>
          <p:cNvPr id="15364" name="Picture 4" descr="http://t0.gstatic.com/images?q=tbn:ANd9GcTCqG_4USOX7mlz8u4qavFczo7kxHBNtqUrptnnfYtSv779feeAiWhIj2X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2390775" cy="1905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2996952"/>
            <a:ext cx="6660232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Лебедь – лебёдушка, лебеди, лебёдка.</a:t>
            </a:r>
          </a:p>
        </p:txBody>
      </p:sp>
      <p:pic>
        <p:nvPicPr>
          <p:cNvPr id="15368" name="Picture 8" descr="http://vospitatel.com.ua/zaniatia/priroda/ptitsy/images/yastr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2400267" cy="18002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83768" y="5157192"/>
            <a:ext cx="68762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Ястреб – ястребки, ястребок, ястребиный.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apet.info/wp-content/uploads/2011/02/gep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88432" cy="2916324"/>
          </a:xfrm>
          <a:prstGeom prst="rect">
            <a:avLst/>
          </a:prstGeom>
          <a:noFill/>
        </p:spPr>
      </p:pic>
      <p:pic>
        <p:nvPicPr>
          <p:cNvPr id="1028" name="Picture 4" descr="http://ru7meganews.ru/wp-content/uploads/2011/09/brown_bear-8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3869"/>
            <a:ext cx="3384376" cy="3014351"/>
          </a:xfrm>
          <a:prstGeom prst="rect">
            <a:avLst/>
          </a:prstGeom>
          <a:noFill/>
        </p:spPr>
      </p:pic>
      <p:pic>
        <p:nvPicPr>
          <p:cNvPr id="1032" name="Picture 8" descr="http://www.regional.com.ua/data/uploaded/cf06283d-27c3-499c-894b-088dc970bf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3840427" cy="2880320"/>
          </a:xfrm>
          <a:prstGeom prst="rect">
            <a:avLst/>
          </a:prstGeom>
          <a:noFill/>
        </p:spPr>
      </p:pic>
      <p:pic>
        <p:nvPicPr>
          <p:cNvPr id="1034" name="Picture 10" descr="http://www.fauna.nukri.org/reptile/uzh_obykn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56992"/>
            <a:ext cx="3565273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01547"/>
            <a:ext cx="4036380" cy="537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6" descr="http://t2.gstatic.com/images?q=tbn:ANd9GcTNwh5is3u5WmDOXXoPUT4vfkWOwn4tRlE0kKLo8c64EXDCteU8Ww7l062T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350513" cy="3024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36096" y="5445224"/>
            <a:ext cx="2928559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вес    340—680 г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длина  до 25 см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570</TotalTime>
  <Words>145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52</cp:revision>
  <dcterms:created xsi:type="dcterms:W3CDTF">2012-03-29T17:18:39Z</dcterms:created>
  <dcterms:modified xsi:type="dcterms:W3CDTF">2013-01-22T16:00:21Z</dcterms:modified>
</cp:coreProperties>
</file>