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1D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1DFA-41E1-41ED-ACE7-AC43BE5A744A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230E8-807E-4FD8-941A-8C017D9634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0655113">
            <a:off x="357158" y="1500174"/>
            <a:ext cx="858183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ФРАЗЕОЛОГИЧЕСКИЙ</a:t>
            </a:r>
          </a:p>
          <a:p>
            <a:pPr algn="ctr"/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СЛОВАРЬ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3438" y="4786322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 учитель начальных классов</a:t>
            </a:r>
          </a:p>
          <a:p>
            <a:r>
              <a:rPr lang="ru-RU" dirty="0" smtClean="0"/>
              <a:t>МБОУ СОШ № 20</a:t>
            </a:r>
          </a:p>
          <a:p>
            <a:r>
              <a:rPr lang="ru-RU" dirty="0" smtClean="0"/>
              <a:t>г. </a:t>
            </a:r>
            <a:r>
              <a:rPr lang="ru-RU" dirty="0" smtClean="0"/>
              <a:t>Дзержинска,</a:t>
            </a:r>
            <a:endParaRPr lang="ru-RU" dirty="0" smtClean="0"/>
          </a:p>
          <a:p>
            <a:r>
              <a:rPr lang="ru-RU" dirty="0" smtClean="0"/>
              <a:t>Нижегородской области</a:t>
            </a:r>
            <a:endParaRPr lang="ru-RU" dirty="0" smtClean="0"/>
          </a:p>
          <a:p>
            <a:r>
              <a:rPr lang="ru-RU" dirty="0" err="1" smtClean="0"/>
              <a:t>Кистанова</a:t>
            </a:r>
            <a:r>
              <a:rPr lang="ru-RU" dirty="0" smtClean="0"/>
              <a:t> Марина Федоровна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Игорь\Рабочий стол\ловить вор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357298"/>
            <a:ext cx="5303853" cy="3359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43108" y="214290"/>
            <a:ext cx="55007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Ловить ворон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428868"/>
            <a:ext cx="28575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Зря тратить время, ничем не заниматься</a:t>
            </a:r>
            <a:r>
              <a:rPr lang="en-US" sz="2800" b="1" dirty="0" smtClean="0"/>
              <a:t>;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4857760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п</a:t>
            </a:r>
            <a:r>
              <a:rPr lang="ru-RU" sz="2800" b="1" dirty="0" smtClean="0"/>
              <a:t>роявлять неуважение, быть невнимательным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57620" y="285728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Белая ворона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3286124"/>
            <a:ext cx="36433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Человек, сильно отличающийся от других, не такой, как все</a:t>
            </a:r>
            <a:endParaRPr lang="ru-RU" sz="3200" b="1" dirty="0"/>
          </a:p>
        </p:txBody>
      </p:sp>
      <p:pic>
        <p:nvPicPr>
          <p:cNvPr id="1026" name="Picture 2" descr="D:\Пользователи\User\Desktop\картинки для словаря\белая воро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4000528" cy="53340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Пользователи\User\Desktop\картинки для словаря\Ship-311.jpg"/>
          <p:cNvPicPr>
            <a:picLocks noChangeAspect="1" noChangeArrowheads="1"/>
          </p:cNvPicPr>
          <p:nvPr/>
        </p:nvPicPr>
        <p:blipFill>
          <a:blip r:embed="rId2" cstate="print"/>
          <a:srcRect l="10100" r="7657" b="17760"/>
          <a:stretch>
            <a:fillRect/>
          </a:stretch>
        </p:blipFill>
        <p:spPr bwMode="auto">
          <a:xfrm>
            <a:off x="500034" y="1428736"/>
            <a:ext cx="4071966" cy="45720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643174" y="285728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всех парусах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4876" y="178592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Быстро, стремительно</a:t>
            </a:r>
            <a:r>
              <a:rPr lang="en-US" sz="2800" b="1" dirty="0" smtClean="0"/>
              <a:t>;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3143248"/>
            <a:ext cx="37862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Синонимы: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- во весь дух</a:t>
            </a:r>
            <a:r>
              <a:rPr lang="en-US" sz="2800" b="1" dirty="0" smtClean="0"/>
              <a:t>;</a:t>
            </a:r>
            <a:endParaRPr lang="ru-RU" sz="2800" b="1" dirty="0" smtClean="0"/>
          </a:p>
          <a:p>
            <a:r>
              <a:rPr lang="ru-RU" sz="2800" b="1" dirty="0" smtClean="0"/>
              <a:t>- сломя голову</a:t>
            </a:r>
            <a:r>
              <a:rPr lang="en-US" sz="2800" b="1" dirty="0" smtClean="0"/>
              <a:t>;</a:t>
            </a:r>
            <a:endParaRPr lang="ru-RU" sz="2800" b="1" dirty="0" smtClean="0"/>
          </a:p>
          <a:p>
            <a:r>
              <a:rPr lang="ru-RU" sz="2800" b="1" dirty="0" smtClean="0"/>
              <a:t>- со всех ног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Игорь\Рабочий стол\будиоьник.jpg"/>
          <p:cNvPicPr>
            <a:picLocks noChangeAspect="1" noChangeArrowheads="1"/>
          </p:cNvPicPr>
          <p:nvPr/>
        </p:nvPicPr>
        <p:blipFill>
          <a:blip r:embed="rId2" cstate="print"/>
          <a:srcRect l="22154" r="22461" b="2272"/>
          <a:stretch>
            <a:fillRect/>
          </a:stretch>
        </p:blipFill>
        <p:spPr bwMode="auto">
          <a:xfrm>
            <a:off x="285720" y="285728"/>
            <a:ext cx="4286280" cy="51197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143504" y="50004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Битый час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9190" y="3071810"/>
            <a:ext cx="38576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Очень долго.</a:t>
            </a:r>
          </a:p>
          <a:p>
            <a:endParaRPr lang="ru-RU" sz="2800" b="1" dirty="0"/>
          </a:p>
          <a:p>
            <a:r>
              <a:rPr lang="ru-RU" sz="2800" b="1" dirty="0" smtClean="0"/>
              <a:t>О потраченном впустую времени.</a:t>
            </a:r>
            <a:endParaRPr lang="ru-RU" sz="28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Игорь\Рабочий стол\бы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59" y="500042"/>
            <a:ext cx="3905277" cy="29289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500562" y="57148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Брать быка за рога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4071942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Начинать действовать решительно, энергично и с самого главного, важного.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Игорь\Рабочий стол\стакан вод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3921" y="378068"/>
            <a:ext cx="3738607" cy="37653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85720" y="1029216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Буря в стакане воды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3643314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Спор, волнение из-за пустяковых, не стоящих внимания вопросов.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Игорь\Рабочий стол\чистое неб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2502" y="1071546"/>
            <a:ext cx="5362704" cy="371477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142976" y="285728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Быть на седьмом небе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5143512"/>
            <a:ext cx="750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Испытывать восторг, чувствовать себя счастливым.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Игорь\Рабочий стол\оч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4643470" cy="36195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500694" y="357166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Втирать очки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2066" y="2357430"/>
            <a:ext cx="3857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Вводить в заблуждение, обманывать кого-либо</a:t>
            </a:r>
            <a:r>
              <a:rPr lang="en-US" sz="2800" b="1" dirty="0" smtClean="0"/>
              <a:t>;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4316" y="4214818"/>
            <a:ext cx="8429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Синонимы:</a:t>
            </a:r>
          </a:p>
          <a:p>
            <a:endParaRPr lang="ru-RU" sz="2800" b="1" dirty="0"/>
          </a:p>
          <a:p>
            <a:r>
              <a:rPr lang="ru-RU" sz="2800" b="1" dirty="0"/>
              <a:t>п</a:t>
            </a:r>
            <a:r>
              <a:rPr lang="ru-RU" sz="2800" b="1" dirty="0" smtClean="0"/>
              <a:t>ускать пыль в глаза,  морочить голову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Игорь\Рабочий стол\лим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802"/>
            <a:ext cx="4762512" cy="4390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071538" y="42860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Выжатый  лимон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3504" y="2714620"/>
            <a:ext cx="37862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Человек, утративший физические силы или творческие способности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Игорь\Рабочий стол\ласточка.jpg"/>
          <p:cNvPicPr>
            <a:picLocks noChangeAspect="1" noChangeArrowheads="1"/>
          </p:cNvPicPr>
          <p:nvPr/>
        </p:nvPicPr>
        <p:blipFill>
          <a:blip r:embed="rId2" cstate="print"/>
          <a:srcRect b="8333"/>
          <a:stretch>
            <a:fillRect/>
          </a:stretch>
        </p:blipFill>
        <p:spPr bwMode="auto">
          <a:xfrm>
            <a:off x="285720" y="1500174"/>
            <a:ext cx="4286260" cy="392909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14678" y="357166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ласточка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3714752"/>
            <a:ext cx="3786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Самый первый в ряду последовавших за ним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Игорь\Рабочий стол\медвед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28604"/>
            <a:ext cx="4572000" cy="609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14282" y="357166"/>
            <a:ext cx="3857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Медвежья услуга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3357562"/>
            <a:ext cx="35004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Услуга, приносящая неприятности вместо помощи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168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И.К.</dc:creator>
  <cp:lastModifiedBy>User</cp:lastModifiedBy>
  <cp:revision>12</cp:revision>
  <dcterms:created xsi:type="dcterms:W3CDTF">2012-03-25T15:17:02Z</dcterms:created>
  <dcterms:modified xsi:type="dcterms:W3CDTF">2013-01-19T16:00:11Z</dcterms:modified>
</cp:coreProperties>
</file>