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6" r:id="rId5"/>
    <p:sldId id="257" r:id="rId6"/>
    <p:sldId id="258" r:id="rId7"/>
    <p:sldId id="259" r:id="rId8"/>
    <p:sldId id="260" r:id="rId9"/>
    <p:sldId id="261" r:id="rId10"/>
    <p:sldId id="263" r:id="rId11"/>
    <p:sldId id="26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6633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511B0-FF7B-4AF1-84AF-F19BDC8415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24D92-BA89-432F-83EC-E61BE5ABF8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035FC-6126-45AB-8189-62960CE25F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9402D-3F03-4060-BCA3-F6B334BD34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82708-3652-4A94-BF38-20BC4DFC73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BB081-F79A-44A1-BFAA-3D1A90541E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FA68E-1138-4B67-B09D-F1B76ABAB5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45609-9FD6-4D01-9FD8-DA3902BE13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59296-6488-4659-8C03-98B20D6A3D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81393-9E0A-4983-B1F6-C5B295B346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9C78D-4A1C-4FB4-83CB-7163102BE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2867B6-A3A5-4060-A584-2D4349DE630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havei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2025" cy="2019300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6029325" cy="1438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Многофункциональное пособие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«Черепашка»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27" name="Picture 3" descr="I:\МЯГКАЯ КНИЖКА МОЯ\фото 1111111\101CANON\DSC03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828800"/>
            <a:ext cx="6858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239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752600" y="304801"/>
            <a:ext cx="6029325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«Счет» </a:t>
            </a:r>
            <a:endParaRPr lang="ru-RU" sz="3600" b="1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57400"/>
            <a:ext cx="58007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6029325" cy="1438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«Время» </a:t>
            </a:r>
            <a:endParaRPr lang="ru-RU" sz="3600" b="1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Принципы создания пособия</a:t>
            </a:r>
            <a:r>
              <a:rPr lang="ru-RU" sz="4000" b="1" i="1" dirty="0" smtClean="0"/>
              <a:t>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990600" y="1752600"/>
            <a:ext cx="6324600" cy="4724400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</a:rPr>
              <a:t> </a:t>
            </a:r>
            <a:r>
              <a:rPr lang="ru-RU" sz="2400" b="1" dirty="0" smtClean="0">
                <a:solidFill>
                  <a:srgbClr val="FFFF00"/>
                </a:solidFill>
              </a:rPr>
              <a:t>Привлекательность </a:t>
            </a:r>
            <a:r>
              <a:rPr lang="ru-RU" sz="2400" b="1" dirty="0" smtClean="0">
                <a:solidFill>
                  <a:srgbClr val="FFFF00"/>
                </a:solidFill>
              </a:rPr>
              <a:t>для детей;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FFFF00"/>
                </a:solidFill>
              </a:rPr>
              <a:t> Доступность</a:t>
            </a:r>
            <a:r>
              <a:rPr lang="ru-RU" sz="2400" b="1" dirty="0" smtClean="0">
                <a:solidFill>
                  <a:srgbClr val="FFFF00"/>
                </a:solidFill>
              </a:rPr>
              <a:t>;</a:t>
            </a:r>
          </a:p>
          <a:p>
            <a:pPr lvl="0"/>
            <a:r>
              <a:rPr lang="ru-RU" sz="2400" b="1" dirty="0" smtClean="0">
                <a:solidFill>
                  <a:srgbClr val="FFFF00"/>
                </a:solidFill>
              </a:rPr>
              <a:t>- Многофункциональность</a:t>
            </a:r>
            <a:r>
              <a:rPr lang="ru-RU" sz="2400" b="1" dirty="0" smtClean="0">
                <a:solidFill>
                  <a:srgbClr val="FFFF00"/>
                </a:solidFill>
              </a:rPr>
              <a:t>;</a:t>
            </a:r>
          </a:p>
          <a:p>
            <a:pPr lvl="0"/>
            <a:r>
              <a:rPr lang="ru-RU" sz="2400" b="1" dirty="0" smtClean="0">
                <a:solidFill>
                  <a:srgbClr val="FFFF00"/>
                </a:solidFill>
              </a:rPr>
              <a:t>- Стимулирование </a:t>
            </a:r>
            <a:r>
              <a:rPr lang="ru-RU" sz="2400" b="1" dirty="0" smtClean="0">
                <a:solidFill>
                  <a:srgbClr val="FFFF00"/>
                </a:solidFill>
              </a:rPr>
              <a:t>познавательной активности детей;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3810000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Цель </a:t>
            </a:r>
            <a:endParaRPr lang="ru-RU" sz="3600" b="1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228601" y="2514601"/>
            <a:ext cx="3962399" cy="68579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Задачи</a:t>
            </a:r>
            <a:endParaRPr lang="ru-RU" sz="3600" b="1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4038600" y="304800"/>
            <a:ext cx="4648200" cy="21336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акрепление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учебного материала, развитие мелкой моторики, обогащение активного словаря,  обучение коллективной игре; развитие связной речи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ятно 2 13"/>
          <p:cNvSpPr/>
          <p:nvPr/>
        </p:nvSpPr>
        <p:spPr>
          <a:xfrm>
            <a:off x="1981200" y="2209800"/>
            <a:ext cx="7162800" cy="46482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сенсорные навыков, мелкую моторику рук, творческое и логическое мышление, зрительное восприятия, память, внимание, логическое и образное мышление, пространственное представление, произвольного самоконтроля.</a:t>
            </a:r>
            <a:endParaRPr lang="ru-RU" sz="1600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Мягкие модули разделены по разделам:</a:t>
            </a:r>
            <a:endParaRPr lang="ru-RU" dirty="0" smtClean="0">
              <a:solidFill>
                <a:srgbClr val="FF0000"/>
              </a:solidFill>
            </a:endParaRPr>
          </a:p>
          <a:p>
            <a:pPr lvl="0" algn="ctr"/>
            <a:r>
              <a:rPr lang="ru-RU" dirty="0" smtClean="0"/>
              <a:t>​ </a:t>
            </a:r>
            <a:r>
              <a:rPr lang="ru-RU" b="1" dirty="0" smtClean="0">
                <a:solidFill>
                  <a:srgbClr val="7030A0"/>
                </a:solidFill>
              </a:rPr>
              <a:t>«Части суток</a:t>
            </a:r>
            <a:r>
              <a:rPr lang="ru-RU" dirty="0" smtClean="0">
                <a:solidFill>
                  <a:srgbClr val="7030A0"/>
                </a:solidFill>
              </a:rPr>
              <a:t>»</a:t>
            </a:r>
          </a:p>
          <a:p>
            <a:pPr lvl="0" algn="ctr"/>
            <a:r>
              <a:rPr lang="ru-RU" dirty="0" smtClean="0"/>
              <a:t>​ «</a:t>
            </a:r>
            <a:r>
              <a:rPr lang="ru-RU" b="1" dirty="0" smtClean="0">
                <a:solidFill>
                  <a:srgbClr val="00B0F0"/>
                </a:solidFill>
              </a:rPr>
              <a:t>Геометрические фигуры»;</a:t>
            </a:r>
          </a:p>
          <a:p>
            <a:pPr lvl="0" algn="ctr"/>
            <a:r>
              <a:rPr lang="ru-RU" b="1" dirty="0" smtClean="0">
                <a:solidFill>
                  <a:srgbClr val="FF00FF"/>
                </a:solidFill>
              </a:rPr>
              <a:t>​ «Цвет»;</a:t>
            </a:r>
          </a:p>
          <a:p>
            <a:pPr lvl="0" algn="ctr"/>
            <a:r>
              <a:rPr lang="ru-RU" dirty="0" smtClean="0"/>
              <a:t>​ </a:t>
            </a:r>
            <a:r>
              <a:rPr lang="ru-RU" b="1" dirty="0" smtClean="0">
                <a:solidFill>
                  <a:srgbClr val="663300"/>
                </a:solidFill>
              </a:rPr>
              <a:t>«Сапожки»;</a:t>
            </a:r>
          </a:p>
          <a:p>
            <a:pPr lvl="0" algn="ctr"/>
            <a:r>
              <a:rPr lang="ru-RU" dirty="0" smtClean="0"/>
              <a:t>​ </a:t>
            </a:r>
            <a:r>
              <a:rPr lang="ru-RU" b="1" dirty="0" smtClean="0">
                <a:solidFill>
                  <a:srgbClr val="000099"/>
                </a:solidFill>
              </a:rPr>
              <a:t>«Время»</a:t>
            </a:r>
          </a:p>
          <a:p>
            <a:pPr lvl="0" algn="ctr"/>
            <a:r>
              <a:rPr lang="ru-RU" dirty="0" smtClean="0"/>
              <a:t>​ </a:t>
            </a:r>
            <a:r>
              <a:rPr lang="ru-RU" b="1" dirty="0" smtClean="0">
                <a:solidFill>
                  <a:srgbClr val="006600"/>
                </a:solidFill>
              </a:rPr>
              <a:t>«ПДД».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7391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6029325" cy="1438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endParaRPr lang="ru-RU" sz="3600" kern="10" spc="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«Части суток» 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2409825" y="790575"/>
            <a:ext cx="462915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6029325" cy="1438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«Сапожки» 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2171700" y="495300"/>
            <a:ext cx="4572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6029325" cy="1438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«Светофор» 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2333625" y="485775"/>
            <a:ext cx="462915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6029325" cy="1438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«Цвет» </a:t>
            </a:r>
            <a:endParaRPr lang="ru-RU" sz="3600" b="1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6858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6029325" cy="1438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«Геометрические фигуры» </a:t>
            </a:r>
            <a:endParaRPr lang="ru-RU" sz="3600" b="1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94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Принципы создания пособия: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7</cp:revision>
  <cp:lastPrinted>1601-01-01T00:00:00Z</cp:lastPrinted>
  <dcterms:created xsi:type="dcterms:W3CDTF">1601-01-01T00:00:00Z</dcterms:created>
  <dcterms:modified xsi:type="dcterms:W3CDTF">2015-03-27T12:13:47Z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