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257" r:id="rId25"/>
    <p:sldId id="258" r:id="rId26"/>
    <p:sldId id="259" r:id="rId27"/>
    <p:sldId id="260" r:id="rId28"/>
    <p:sldId id="261" r:id="rId29"/>
    <p:sldId id="262" r:id="rId30"/>
    <p:sldId id="263" r:id="rId31"/>
    <p:sldId id="267" r:id="rId32"/>
    <p:sldId id="264" r:id="rId33"/>
    <p:sldId id="268" r:id="rId34"/>
    <p:sldId id="269" r:id="rId35"/>
    <p:sldId id="266" r:id="rId36"/>
    <p:sldId id="265" r:id="rId37"/>
    <p:sldId id="270" r:id="rId38"/>
    <p:sldId id="271" r:id="rId39"/>
    <p:sldId id="272" r:id="rId40"/>
    <p:sldId id="273" r:id="rId41"/>
    <p:sldId id="274" r:id="rId42"/>
    <p:sldId id="276" r:id="rId43"/>
    <p:sldId id="275" r:id="rId44"/>
    <p:sldId id="277" r:id="rId45"/>
    <p:sldId id="278" r:id="rId46"/>
    <p:sldId id="279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093A9-B6D8-4E56-9F77-0AB3761063B5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4F9793-6B0E-4365-98B8-7F8F9F2BA4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093A9-B6D8-4E56-9F77-0AB3761063B5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4F9793-6B0E-4365-98B8-7F8F9F2B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093A9-B6D8-4E56-9F77-0AB3761063B5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4F9793-6B0E-4365-98B8-7F8F9F2B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093A9-B6D8-4E56-9F77-0AB3761063B5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4F9793-6B0E-4365-98B8-7F8F9F2B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093A9-B6D8-4E56-9F77-0AB3761063B5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4F9793-6B0E-4365-98B8-7F8F9F2BA4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093A9-B6D8-4E56-9F77-0AB3761063B5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4F9793-6B0E-4365-98B8-7F8F9F2B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093A9-B6D8-4E56-9F77-0AB3761063B5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4F9793-6B0E-4365-98B8-7F8F9F2B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093A9-B6D8-4E56-9F77-0AB3761063B5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4F9793-6B0E-4365-98B8-7F8F9F2B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093A9-B6D8-4E56-9F77-0AB3761063B5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4F9793-6B0E-4365-98B8-7F8F9F2BA4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093A9-B6D8-4E56-9F77-0AB3761063B5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4F9793-6B0E-4365-98B8-7F8F9F2B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3093A9-B6D8-4E56-9F77-0AB3761063B5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4F9793-6B0E-4365-98B8-7F8F9F2BA4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3093A9-B6D8-4E56-9F77-0AB3761063B5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14F9793-6B0E-4365-98B8-7F8F9F2BA4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Краткий курс подготовки  </a:t>
            </a:r>
            <a:r>
              <a:rPr lang="ru-RU" b="1" dirty="0" smtClean="0"/>
              <a:t>к </a:t>
            </a:r>
            <a:r>
              <a:rPr lang="ru-RU" b="1" dirty="0" smtClean="0"/>
              <a:t>ЕГЭ по истории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02720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                            </a:t>
            </a:r>
          </a:p>
          <a:p>
            <a:r>
              <a:rPr lang="ru-RU" dirty="0" smtClean="0"/>
              <a:t>                        Династия Рюриковичей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Автор: </a:t>
            </a:r>
          </a:p>
          <a:p>
            <a:r>
              <a:rPr lang="ru-RU" dirty="0" smtClean="0"/>
              <a:t>Путинцева Елена Валерьевна</a:t>
            </a:r>
          </a:p>
          <a:p>
            <a:r>
              <a:rPr lang="ru-RU" dirty="0"/>
              <a:t>у</a:t>
            </a:r>
            <a:r>
              <a:rPr lang="ru-RU" dirty="0" smtClean="0"/>
              <a:t>читель истории </a:t>
            </a:r>
          </a:p>
          <a:p>
            <a:r>
              <a:rPr lang="ru-RU" dirty="0" smtClean="0"/>
              <a:t>МБОУ «</a:t>
            </a:r>
            <a:r>
              <a:rPr lang="ru-RU" dirty="0" err="1" smtClean="0"/>
              <a:t>Инжавинская</a:t>
            </a:r>
            <a:r>
              <a:rPr lang="ru-RU" dirty="0" smtClean="0"/>
              <a:t> </a:t>
            </a:r>
            <a:r>
              <a:rPr lang="ru-RU" dirty="0" err="1" smtClean="0"/>
              <a:t>сош</a:t>
            </a:r>
            <a:r>
              <a:rPr lang="ru-RU" dirty="0" smtClean="0"/>
              <a:t>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Владимир Святой (980-1015)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Цель: восстановление единства русских земель, укрепление системы управления страной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Восстановил единство русских земель, подчинив радимичей и вятичей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Посылал наместниками своих сыновей в русские земли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988г –крещение Руси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996г.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–Десятинная церковь в Киеве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Владимир Святой (980-1015)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Цель: распространение влияния Руси на Дунай, западное направление внешней политики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1.Поход против Дунайской Болгарии, заключение мира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Вступила в борьбу с Польшей за территории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Червенской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Руси с городами Червень и Перемышль.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3.Русь испытывала сильный натиск кочевников –печенегов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992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битва на р. Трубеж. На месте поединка основал г.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Переяславец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4.996г.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поход печенегов на Киев, разгром русского войска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Строительство крепостей на юге. Белгород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.,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боронительной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черты. Привлечение опытных воинов со всей Руси.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Вторая междоусобица на Руси.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Ярослав в Новгороде поднял мятеж против отца, не платил дань, обратился за помощью к варягам (Север восстал против Юга)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Тмутараканское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княжество (Мстислав)перестало подчиняться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Полоцк сбросил власть Киева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Печенеги  совершали набеги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Власть в Киеве захватил Святополк , убил Бориса и Глеба («Окаянный»)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зима 1016 г - Ярослав повел рать на Киев, сражение на Днепре у г.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Любеча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победа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Ярославу не удалось восстановить единство Руси: 1024 г –сражение 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Мтиславом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, проиграл. По договору братья разделили Русь по Днепру на 12 лет.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1036 г – умер Мстислав , Русь объединилась под властью Ярослава прозвище Мудрый.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Ярослав Мудрый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Цель: укрепление системы управления страной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Отправлял в крупные города и земли своих сыновей, требуя беспрекословного повиновения.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самовласцем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установления   законности и порядка ввел первый на Руси писанный  свод законов  -»Русская Правда» 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1037 г – Софийский собор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Поборник  развития на Руси грамотности и культуры : открытие школ, создание первых библиотек, зарождение летописания.  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Наследование по старшинству в роду.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1051 г.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митрополит русский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Илларион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Ярослав Мудрый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Цель: укрепление мощи Руси, расширение границ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Утверждение власти на западном берегу Чудского озера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Походы против литовцев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Заключение мирного договора с Польшей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Династические браки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1036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нанес сокрушительное поражение печенегам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1043 –  1046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война с Византией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(поражение), заключили мир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01328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Борьба за престол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340768"/>
            <a:ext cx="7498080" cy="48006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Олег, Владимир Мономах, Всеволод Ярославич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1093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г.–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смерть Ярослава, последнего из сыновей Яр. Мудрого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группировки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Киев 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вятополк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Переяславская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–Владимир Мономах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Тмутаракань – Олег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1097г.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–княжеский съезд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Любече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 –остановить усобицы и сплотить силы для борьбы с половцами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Результат: пусть каждый владеет отчиной своей (начало раздробленности)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513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Владимир Мономах (1113-1125)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Новый свод законов «Устав Владимира Мономаха»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Снижены проценты по долгам бедняков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Ограничение произвола ростовщиков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Воссоздал единство Руси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Выступил как первый серьезный реформатор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подавление сепаратизма - заставил князей подчиняться киевскому князю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Подавление мятежей  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олыни,  в Новгороде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Направлял своих сыновей в крупные города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«Поучение Владимира Мономаха»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1113 г.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–восстание в Киеве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51033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Владимир Мономах (1113-1125)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Цель: организация борьбы  и  предотвращение набегов половцев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1093 г.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–битва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Треполи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(поражение)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1095 г.-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половцы осадили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Переяславль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, разгром , убийство ханов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Итларя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Китана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1096 г.-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поход объединенных сил русских в степь, предательство Олега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1111 г.-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крестовый поход против половцев (битва на р.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Сольнице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9593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Раздробленность на Руси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Причины :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1.Усилившаяся экономическая мощь русских земель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Рост городов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Мощное боярство с сильной ратью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Появление дворянства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Огромная территория, что ослабляло политический контроль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Населяло 20 народов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Борьба со степняками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400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Проявление единства Руси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000" dirty="0" smtClean="0"/>
              <a:t>Власть великого киевского князя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Сохранение влияния русской православной церкви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Наличие внешней опасности со стороны половцев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1390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Рюрик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IX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век – начальная восточнославянская государственность – Среднее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Поднепровье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(Киев) и северо-западный район (Новгород)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860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 – поход на Константинополь Аскольда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862 г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призвание Рюрика в Новгород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Объединил под своим началом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Север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Северо-Запад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восточнославянских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финоугорских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земель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Попытки захвата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Юга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–поход на Полоцк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879 г.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–умер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Русские княжества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Киевское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Галицко-Волынское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1160-1180- гг.-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Ярослав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Осмомысл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1190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г.–объединение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двух княжеств в одно (Роман Мстиславович)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1221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Даниил Романович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Новгородское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Вече, роль князя как военного вождя, аристократия, 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Владимиро –Суздальское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Юрий Долгорукий (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1147 г.-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основание Москвы)</a:t>
            </a:r>
          </a:p>
          <a:p>
            <a:pPr lvl="0"/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Андрей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Боголюбский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(1157-1174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гг</a:t>
            </a: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Всеволод Большое Гнездо  ( подчинил Киев, Рязань, воевал с Новгородом). </a:t>
            </a:r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1183 г.-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поход  на Волжскую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Булгарию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4239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Монголо-татарское нашествие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зима 1237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-1238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г.–поход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Батыя на Русь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Первые подверглись набегу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Рязань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Владимир и др.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марта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1238г.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–битва на р. Сити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дошли до Новгорода :откупились,  весенняя распутица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Козельск – «злой город»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1239 г.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поход на Южную Ру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1240 г.-Киев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Галицко-Волынское княжество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1241 г.-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поход 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ольшу,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1242 г.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–основание Золотой Орды, начало ига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Ярлык, баскаки,  ордынский выход (освобождалось духовенство и церковные земли)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891743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Нашествие с Запада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1239 г.-литовцы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захватили Смоленск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Захват  Изборска, осада Пскова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 июля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1240 г.-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Невская битва (предводитель шведов –Биргер)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 апреля 1242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г.–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Ледовое побоище (битва на Чудском озере) с немецкими крестоносцами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Немцы вернули все захваченные земли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5953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Даниил </a:t>
            </a:r>
            <a:r>
              <a:rPr lang="ru-RU" dirty="0"/>
              <a:t>А</a:t>
            </a:r>
            <a:r>
              <a:rPr lang="ru-RU" dirty="0" smtClean="0"/>
              <a:t>лександрович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Первый московский князь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1300 г.-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поход на Рязань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Присоединение Коломны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Захват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Переяславля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Можайска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Юрий Данилович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1299 г.-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переезд митрополита Максима из Киева во Владимир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Начало противостояния Москвы и Твери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Тверской Михаил Ярославович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1308 г.-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получил ярлык на княжение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Хан Узбек передал ярлык Юрию Даниловичу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1317 г.-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московско-ордынское войско вторглось в Тверь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Продолжение борьбы за ярлык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9687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Иван </a:t>
            </a:r>
            <a:r>
              <a:rPr lang="ru-RU" dirty="0" err="1" smtClean="0"/>
              <a:t>Калита</a:t>
            </a:r>
            <a:r>
              <a:rPr lang="ru-RU" dirty="0" smtClean="0"/>
              <a:t> (1325-1340)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Внутренняя политика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Цель: усиление позиций Московского княжества 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Дружба с Ордой (подавление восстания в Твери 1327 г)</a:t>
            </a:r>
          </a:p>
          <a:p>
            <a:pPr marL="514350" indent="-514350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право собирать дань с русских земель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Расширение владений Москвы ( присоединение Ростовское, Галицкое,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Углическое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княжества)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Перенос резиденции митрополита из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ладимира в Москву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Наследование от отца к сыну</a:t>
            </a:r>
          </a:p>
          <a:p>
            <a:pPr marL="514350" indent="-51435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Результат:  Москва –самое сильное и крупное княжество Руси, прекращение усобиц, прекращение набегов ордынцев, расширение  Московского княжества, стала церковным центром русских земель, титул великого князя  владимирского прочно укрепился за московскими князьями, что укрепило значимость и авторитет Москвы.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Дмитрий Иванович (1359-1389)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 :  Укрепление роли Московского княжества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1.получение ярлыка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присоединение Владимира, Дмитрова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Борьба с Литвой и Тверью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1368 г., 1370 г.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–походы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льгерда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Русь)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1375 г –поход князей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Северо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-Восточной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уси на Тверь (признал себя младшим братом )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 : борьба с ордынским владычеством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1.1361г.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–прекращение выплаты ордынского выхода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2.1374г.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–разрыв всех отношений с Мамаем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Дмитрий Иванович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 августа 1378 г –битва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р.Вожи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(победа русских войск)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Превратил борьбу с Мамаем в общерусское дело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Благословление С. Радонежского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 сентября 1380 г –Куликовская битва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1382 г.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–поход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Тохтамыша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Москву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Усиление  и расширение Московского княжества, центр борьбы с Ордой, стал вождем всех русских земель.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Василий </a:t>
            </a:r>
            <a:r>
              <a:rPr lang="en-US" dirty="0" smtClean="0"/>
              <a:t>I (1389-1452)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Присоединение Нижегородского княжества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Подчинение Пскова и Рязани, договор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Тверью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Поход Тимура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Главный враг –Литва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1406-1408 г- русско-литовская война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1408г.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набеги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Едигеевой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рати. Разгром Московского княжества, возобновлении выплаты дани.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15 июля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1410 г.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Грюнвальдская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битва: борьба против Тевтонского ордена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Феодальная война 1425-1453 гг.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124744"/>
            <a:ext cx="7498080" cy="48006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первый период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охватывает борьбу Василия II с его дядей удельным князем Юрием Дмитриевичем,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второй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борьба Василия II с сыновьями в 1434 году Юрия Дмитриевича, т.е. борьба с Василием Юрьевичем Косым, Дмитрием Юрьевичем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Шемякой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Дмитрием Юрьевичем Красным.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Суть- борьба между приверженцами старых удельных порядков (Юрий Дмитриевич) и новых традиций наследования престола  и централизации страны(Василий 2)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1433 г.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–открытое противоборство, 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Феодальная война 1425-1453 гг.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Василий 2 потерпел несколько поражений, бежал в Новгород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Юрий Дмитриевич захватил Москву, умер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1434 г.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Василий Дмитриевич провозгласил себя великим князем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1436 г.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был разбит московским войском, ослеплен (Косой)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1444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г.–набег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ордынцев на Русь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1446 г. - мятеж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Дмитрия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Шемяки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Василия 2 ослепили (Василий Темный)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1453 г.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–Василий Темный победил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 : укрепление власти великого князя, союз с Тверью,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восстановил влияние на Новгород, успешно противостояло набегам Орды, оставил сыну разоренное после войн княжество.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Олег 879- 912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Цель: объединение двух древнерусских центров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882 г. –поход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Юг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Овладел Смоленском,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Любечем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Обманом овладел Киевом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Обложил данью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словен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кривичей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Походы на древлян. северян, радимичей, обложил их данью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Принял титул великого князя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Цель: овладение устьями Днепра и Дуная, утверждение в Северном Причерноморье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898 г –столкновение  с венграми, договор о союзничестве.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907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г.–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поход на Византию, договор о выплате дани Руси, право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безпошлиной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торговли для русских  купцов, контрибуция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911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г.–подтверждение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договора с Византией, первый в истории Восточной Европы двусторонний письменный договор, установление военного союза между Русью и Византией.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Иван </a:t>
            </a:r>
            <a:r>
              <a:rPr lang="en-US" dirty="0" smtClean="0"/>
              <a:t>III</a:t>
            </a:r>
            <a:r>
              <a:rPr lang="ru-RU" dirty="0" smtClean="0"/>
              <a:t>  (</a:t>
            </a:r>
            <a:r>
              <a:rPr lang="ru-RU" dirty="0" smtClean="0"/>
              <a:t>1562-1505)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Цель: объединение земель в единое государство под властью Москвы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Ярославское княжество купил, Рязанское –протекторат.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Подчинение Новгорода (опора На Литву). Поход имел общерусский и религиозный характер. 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1471 г.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–битва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р.Шелони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Марфа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Борецкая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1478 г.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присоединение Новгорода.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1485 г.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–победа над Тверью, поход на Вятку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Постепенная ликвидация уделов братьев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Присвоил титул –государя всея Руси, женитьба на Софье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Палеолог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герб –двуглавый орел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Иван </a:t>
            </a:r>
            <a:r>
              <a:rPr lang="en-US" dirty="0" smtClean="0"/>
              <a:t>III</a:t>
            </a:r>
            <a:r>
              <a:rPr lang="ru-RU" dirty="0" smtClean="0"/>
              <a:t>(1562-1505)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Цель: централизация государственной власти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Глава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государства  – великий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князь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Ограничение прав удельных князей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Боярская Дума- центральный орган управления (совет при князе)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Дворец и Казна –великокняжеская канцелярия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Приказы – органы управления страной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Система местного управления, кормления –сборы с населения для содержания администрации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Изменения а армии – состояла из дворян –помещиков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1497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г.–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Судебник Ивана 3, первый свод законов единого гос-ва.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Ограничение перехода крестьян (Юрьев день), пожилое – взнос за двор и постройки (платили крестьяне при уходе)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Опора власти -дворянство</a:t>
            </a:r>
          </a:p>
          <a:p>
            <a:pPr marL="514350" indent="-514350">
              <a:buAutoNum type="arabicPeriod"/>
            </a:pPr>
            <a:endParaRPr lang="ru-RU" sz="2000" dirty="0" smtClean="0"/>
          </a:p>
          <a:p>
            <a:pPr marL="514350" indent="-514350">
              <a:buAutoNum type="arabicPeriod"/>
            </a:pPr>
            <a:endParaRPr lang="ru-RU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Иван </a:t>
            </a:r>
            <a:r>
              <a:rPr lang="en-US" dirty="0" smtClean="0"/>
              <a:t>III</a:t>
            </a:r>
            <a:r>
              <a:rPr lang="ru-RU" dirty="0" smtClean="0"/>
              <a:t>(1562-1505)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Цель: борьба за освобождение от власти Орды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1472г.-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поход Ахмата , вступать в сражение не стали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1478г.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отказ от уплаты дани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Поход Ахмата на Русь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Иван 3 вступил в союз с Крымским ханством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 октября 1480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г. -стояние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р.Угре, освобождение от ордынского ига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Внешняя политика Ивана </a:t>
            </a:r>
            <a:r>
              <a:rPr lang="en-US" dirty="0" smtClean="0"/>
              <a:t>III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Враг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Крымское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ханство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1487 г.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-Ставленник Москвы на казанском престоле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Основные соперники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Западе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Швеция, Ливонский Орден и Литва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1492-1494 г..1500-1503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 –русско –литовские войны (возврат Москве некоторых русских земель)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Сооружение крепости Ивангород.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Союз с Данией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Еретики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Отступление от официального церковного учения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Первые ереси – в Пскове и Новгороде (стригольники)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Нестяжатели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(Нил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Сорский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– против церковных и земельных владений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Иван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использовал это для укрепления власти против церкви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Иосифляне (Иосиф Волоцкий)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Теория «Москва –третий Рим» –Москва –наследник двух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Римов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мировой центр истинного христианства.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 :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объединение вокруг Москвы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бо́льшей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части русских земель, 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Российское государство становится полностью независимым: в результате «стояния на Угре» власть ордынского хана над Русью, длившаяся с 1243 года, полностью прекращается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успехи во внутренней политике. В ходе проведённых реформ был принят свод законов страны — «Судебник» 1497 года, основы приказной системы управления, а также появляется поместная система. 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Были продолжены централизация страны и ликвидация раздробленности; правительство вело достаточно жёсткую борьбу с сепаратизмом удельных князей. 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Эпоха правления Ивана III стала временем культурного подъёма. Возведение новых зданий (в частности, московского Успенского собора), расцвет летописания, появление новых идей — всё это свидетельствует о значительных успехах в области культуры. 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 целом, можно сказать, что правление Ивана III Васильевича было чрезвычайно успешным, а распространённое в науке и публицистике прозвище великого князя — «Великий» — как нельзя лучше характеризует масштаб деяний этого незаурядного политического деятеля эпохи складывания единого Российского государства.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Василий </a:t>
            </a:r>
            <a:r>
              <a:rPr lang="en-US" dirty="0" smtClean="0"/>
              <a:t>III</a:t>
            </a:r>
            <a:r>
              <a:rPr lang="ru-RU" dirty="0" smtClean="0"/>
              <a:t> (</a:t>
            </a:r>
            <a:r>
              <a:rPr lang="ru-RU" dirty="0" smtClean="0"/>
              <a:t>1505-1533)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 : продолжение объединения страны и централизация правления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1510 г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присоединение Пскова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1514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г.–Смоленск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1520  г.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Рязань 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Сокращение прав удельных князей, запрет жениться 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Присоединение уделов к землям великого князя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Укрепление роли великого князя (все –холопы в.к)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Сложилась система местничества – занятие должностей в зависимости от знатности рода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Окончательно оформилась система приказов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Зарождение бюрократии –круг людей на службе у великого князя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Василий </a:t>
            </a:r>
            <a:r>
              <a:rPr lang="en-US" dirty="0" smtClean="0"/>
              <a:t>III</a:t>
            </a:r>
            <a:r>
              <a:rPr lang="ru-RU" dirty="0" smtClean="0"/>
              <a:t>(1505-1533)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Внешняя политика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Война с Казанью : 1508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г.–заключение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мира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1507-1508 г война с Литвой –признание захватов Ивана 3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1512-1522 г.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–война с Литвой: попытка взятия Смоленска (неудачно),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1514 г.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–присоединение Смоленска,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1522 г.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–перемирие, Смоленск остался за Москвой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1521,1522,1527 г.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–набег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крымчан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Махмед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Гирей) на Москву, Василий 3 признал себя вассалом Крыма.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1523,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1524 г.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–поход на союзника Крыма -Казань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Иван </a:t>
            </a:r>
            <a:r>
              <a:rPr lang="en-US" dirty="0" smtClean="0"/>
              <a:t>IV (1533-1584)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Власть у Опекунского совета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Правление Елены Глинской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(1533-1538)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Цель: борьба за власть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Опора- князь Телепнев- Оболенский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Арест членов опекунского совета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Усиление центральной власти и мирные отношения с соседними странами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Расправа с со сторонниками удельного раздробления Руси 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Стеснение власти бояр ( изъятие из их ведома суда над «лихими» людьми» суду местного дворянства)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Финансовая реформа (введение  единой валюты -копейки)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1536 году Елена заключила с польским королём Сигизмундом 3 выгодный для России мир; Швецию обязала не помогать Ливонскому Ордену 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итве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была выстроена  Китайгородская стена.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16.01.1547 г –венчание на царство (митрополит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Макарий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Восстание 1547 г – расправа с боярами.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endParaRPr lang="ru-RU" sz="2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Реформы «Избранной рады»</a:t>
            </a:r>
            <a:br>
              <a:rPr lang="ru-RU" dirty="0" smtClean="0"/>
            </a:br>
            <a:r>
              <a:rPr lang="ru-RU" dirty="0" smtClean="0"/>
              <a:t>1549-1565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Круг лиц, близких к Ивану - Адашев,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Сильвестр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Курбский,Висковатый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Цель- укрепление власти царя, усиление государственной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ситемы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1549 г –Собор примирения  (Земский Собор) –начало сословного представительства, ограничение воли монарха.</a:t>
            </a:r>
          </a:p>
          <a:p>
            <a:pPr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Реформа армии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стрелецкие полки, огнестрельное оружие –пищали, в мирное время ремесло и торговля.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финансовая реформа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Изъятие налоговых льгот у церкви (пополнение казны), введение новых налогов и повышение старых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Рефор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местного управления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Отмена кормлений, власть у выборного –голова, помощники –целовальники. Права у дворян и свободных (черносошных ) крестьян, посадских людей.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Результат: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Объединение восточнославянских земель, создание древнерусского государства,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Отстоял восточнославянские земли от натиска чужеземцев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Придал княжеской власти авторитет и международный престиж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Заключение выгодных для Руси договоров с Византией</a:t>
            </a:r>
          </a:p>
          <a:p>
            <a:pPr marL="82296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Реформа центрального управления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Окончательное оформление приказной системы, подчиненной воле монарха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1550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г.–Судебник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Ивана 4: налоги с монастырей, защита дворян –запрет за долги превращать в холопы, сохранение Юрьева дня.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1551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г.–Стоглавый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Собор  - наведение порядка в церковных делах, приобретать земли церковь могла после доклада царю, все земли, полученные в боярское правление – возвращались государству.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Внешняя политика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Цель: расширение территорий на Восток, борьба с набегами, контроль над Волжским путем.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первые походы на Казань –неудача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1551г.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крепость Свияжск (база русской армии), июнь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1552г.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–поход на Казань, 2 октября –взятие Казани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1556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г.–присоединение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Астраханского ханства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правах автономии –Башкирия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Вассалами царя стали Большая Ногайская Орда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Кабарда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Опасность со стороны Крымского ханства –  создание засечной черты</a:t>
            </a:r>
          </a:p>
          <a:p>
            <a:pPr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Присоединение Сибири  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хан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Кучум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Владение Строгановых, Соль -камская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1581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начало похода Ермака. Решение о присоединение Сибири к России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Ясак –налог с местного населения</a:t>
            </a:r>
          </a:p>
          <a:p>
            <a:pPr>
              <a:spcBef>
                <a:spcPts val="0"/>
              </a:spcBef>
              <a:buNone/>
            </a:pPr>
            <a:endParaRPr lang="ru-RU" sz="2000" dirty="0" smtClean="0"/>
          </a:p>
          <a:p>
            <a:pPr>
              <a:spcBef>
                <a:spcPts val="0"/>
              </a:spcBef>
              <a:buNone/>
            </a:pPr>
            <a:endParaRPr lang="ru-RU" sz="2000" b="1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ru-RU" sz="2000" b="1" dirty="0" smtClean="0"/>
              <a:t>Цель : овладение балтийским побережьем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1558- 1583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г.–Ливонская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война 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1558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г.-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союз с литовско-польским королем.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Овладение большой территорией в Прибалтике.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Прекращение наступления, перемирие с Ливонией.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Неудачный поход на Крым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Возобновление войны, вместо  слабого Ливонского Ордена –соперники – Польша, Дания Швеция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1559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г.–возобновление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военных действий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1560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г.–разгром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Ливонии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Захват порта Нарвы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Далее –сплошные неудачи, затяжной  характер войны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Крымский хан начал наступление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Юге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-война на 2 фронта</a:t>
            </a:r>
          </a:p>
          <a:p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1566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г.–Земский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собор за продолжение войны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1569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г.–Речь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Посполитая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(Литва + Польша)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1571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г–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разгром Москвы  крымским ханом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1572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г.–Битва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 с. Молоди , разгром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крымчан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1570 г.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перелом в ходе войны  (Стефан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Баторий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Взятие Полоцка и осада Пскова (5 месяцев)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1582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г.–перемирие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10 лет с Р.П.,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1583 г.-со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Швецией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Результат: утрата всех завоеваний в Ливонии (Ям, Копорье, Ивангород). Разрушение хозяйства, огромные людские и материальные потери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Опричнина (1565-1572)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Цель: установление неограниченной власти царя, борьба с удельными князьями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Противоречия с «Избранной радой». Поиск виновных за  неудачи в войне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Требования бояр и духовенства возврата к прежнему порядку управления.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Система опричнина : раздел страны на 2 части  -опричнину (земли царя) и земщину ( Боярская дума)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Расправы с неугодными, конфискация земель.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1570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г.–поход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опричного войска на Новгород. Нарву, Псков</a:t>
            </a:r>
          </a:p>
          <a:p>
            <a:pPr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1581 г.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–введение «заповедных» лет –запрет Юрьева дня, начало крепостного права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правления Ивана </a:t>
            </a:r>
            <a:r>
              <a:rPr lang="en-US" dirty="0" smtClean="0"/>
              <a:t>IV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стали более важными для дальнейшего развития страны, чем деятельность любого другого русского государя той эпохи.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возникновение сильного централизованного государства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бюрократического аппарата, укрепление власти центрального правительства, реорганизация судебной системы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Федор Иванович (1584-1598)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Борьба боярских группировок за власть, Борис Годунов( подписывал грамоты вместе с царем)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1589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г–учреждение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патриаршества (Иов –первый русский патриарх) –возвышение русской церкви, поставило в один ряд с другими патриархатами.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Распространение «заповедных лет» на всю страну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1597 г.-введение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«урочных» лет-сыск беглых крестьян 5 лет.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Прекращение династии Рюриковичей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Игорь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(912-945)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 : укрепление древнерусского государства, расширение территории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Подавление восстания древлян, обложение данью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Основание на Таманском полуострове колонии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полюдья , тиун (сборщик дани)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945 г.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восстание древлян против повторного сбора дани </a:t>
            </a:r>
          </a:p>
          <a:p>
            <a:pPr marL="457200" indent="-45720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Цель: укрепление международного авторитета Руси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941 г.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–поход на Византию , закончился неудачей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944 г.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второй поход, греки запросили мира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договору 945 г –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восстановление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мирных и союзных отношений. Византия выплачивала дань, русские купцы потеряли право беспошлинной торговли.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Признавала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продвижение Руси к устью Днепра и Таманском полуострове.</a:t>
            </a:r>
          </a:p>
          <a:p>
            <a:pPr marL="457200" indent="-457200">
              <a:buAutoNum type="arabicPeriod"/>
            </a:pP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Ольга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(945-962)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Цель: установление порядка в древнерусских землях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жестоко отомстила древлянам за смерть Игоря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Изменение системы сбора дани: установила уроки и погосты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Объезд русских земель</a:t>
            </a:r>
          </a:p>
          <a:p>
            <a:pPr marL="457200" indent="-45720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Цель: установление отношений с соседними государствами мирным путем, а не военным,  как ее предшественники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957 г.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–посольство  в Константинополь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Подтверждение договора 945 г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Подтверждение военного союза двух государств против Хазарии и Арабского халифата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Крещение Ольги в Константинополе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Посольство к германскому императору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Оттону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 для установления дружеских отношений и укрепления религиозных связей</a:t>
            </a:r>
          </a:p>
          <a:p>
            <a:pPr marL="457200" indent="-457200">
              <a:buAutoNum type="arabicPeriod"/>
            </a:pP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Святослав (962-972)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Цель: объединение восточнославянских земель и централизация системы управления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1.Присоединил земли вятичей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В наиболее важные русские земли направил в качестве наместников своих сыновей</a:t>
            </a:r>
          </a:p>
          <a:p>
            <a:pPr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Цель: расширение территории государства на Восток, походы на Византию, заслужил имя «Александра Македонского Восточной Европы»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964 г.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–поход  на Хазарский каганат  (столица Итиль), прекратило свое существование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Ослабление Волжской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Булгарии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Наступление на крымские владения Византии, греки откупились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967 г.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повел армию на Дунай, заключили мир по которому нижнее течение Дуная 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Переяславцем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отошло к Руси, куда он перенес свою резиденцию</a:t>
            </a:r>
          </a:p>
          <a:p>
            <a:pPr marL="457200" indent="-457200">
              <a:buAutoNum type="arabicPeriod"/>
            </a:pP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Поход печенегов на Киев, разгром печенежской рати ,заключение мира.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969г.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второй поход на Дунай, помогали венгры и нанятые печенеги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Разгром  болгар и возвращение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подунайских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земель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970г.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–сражение с византийским императором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Цимисхий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Заключили мир, по которому греки согласились на присутствие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русичей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Дунае, обязались выплачивать дань.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971г.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греки напали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русичей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и выиграли сражение, союзники покинули Святослава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Он заперся в крепости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Дороспол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около которой состоялось решающее сражение.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Стороны были истощены и заключили мир: Святослав покидает берега Дуная, но завоеванные земли в Причерноморье и Поволжье остаются за Русью.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972 г.-убит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печенегами при попытке прорваться в Киев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Власть в Киеве взял Ярополк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Восстали древляне, возглавляемые Олегом (погиб), Ярополк двинул рать и одержал победу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Владимир бежал в Новгород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Русь снова была объединена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Владимир совершил поход на Киев, Ярополк был убит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980- г. Владимир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стал единоличным правителем Руси.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406</TotalTime>
  <Words>3390</Words>
  <Application>Microsoft Office PowerPoint</Application>
  <PresentationFormat>Экран (4:3)</PresentationFormat>
  <Paragraphs>399</Paragraphs>
  <Slides>46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Солнцестояние</vt:lpstr>
      <vt:lpstr>Краткий курс подготовки  к ЕГЭ по истории</vt:lpstr>
      <vt:lpstr>Рюрик</vt:lpstr>
      <vt:lpstr>          Олег 879- 912 гг</vt:lpstr>
      <vt:lpstr>Презентация PowerPoint</vt:lpstr>
      <vt:lpstr>           Игорь (912-945)</vt:lpstr>
      <vt:lpstr>          Ольга (945-962)</vt:lpstr>
      <vt:lpstr>Святослав (962-972)</vt:lpstr>
      <vt:lpstr>Презентация PowerPoint</vt:lpstr>
      <vt:lpstr>Презентация PowerPoint</vt:lpstr>
      <vt:lpstr>Владимир Святой (980-1015)</vt:lpstr>
      <vt:lpstr>Владимир Святой (980-1015)</vt:lpstr>
      <vt:lpstr>Вторая междоусобица на Руси.</vt:lpstr>
      <vt:lpstr>Ярослав Мудрый</vt:lpstr>
      <vt:lpstr>Ярослав Мудрый</vt:lpstr>
      <vt:lpstr>Борьба за престол</vt:lpstr>
      <vt:lpstr>Владимир Мономах (1113-1125)</vt:lpstr>
      <vt:lpstr>Владимир Мономах (1113-1125)</vt:lpstr>
      <vt:lpstr>Раздробленность на Руси</vt:lpstr>
      <vt:lpstr>Проявление единства Руси</vt:lpstr>
      <vt:lpstr>Русские княжества</vt:lpstr>
      <vt:lpstr>Монголо-татарское нашествие</vt:lpstr>
      <vt:lpstr>Нашествие с Запада </vt:lpstr>
      <vt:lpstr>Даниил Александрович</vt:lpstr>
      <vt:lpstr>Иван Калита (1325-1340)</vt:lpstr>
      <vt:lpstr>Дмитрий Иванович (1359-1389)</vt:lpstr>
      <vt:lpstr>Дмитрий Иванович</vt:lpstr>
      <vt:lpstr>Василий I (1389-1452)</vt:lpstr>
      <vt:lpstr>Феодальная война 1425-1453 гг.</vt:lpstr>
      <vt:lpstr>Феодальная война 1425-1453 гг.</vt:lpstr>
      <vt:lpstr>Иван III  (1562-1505)</vt:lpstr>
      <vt:lpstr>           Иван III(1562-1505)</vt:lpstr>
      <vt:lpstr>Иван III(1562-1505)</vt:lpstr>
      <vt:lpstr>Внешняя политика Ивана III</vt:lpstr>
      <vt:lpstr>Еретики</vt:lpstr>
      <vt:lpstr>Результат :  </vt:lpstr>
      <vt:lpstr>Василий III (1505-1533)</vt:lpstr>
      <vt:lpstr>Василий III(1505-1533)</vt:lpstr>
      <vt:lpstr>Иван IV (1533-1584)</vt:lpstr>
      <vt:lpstr>Реформы «Избранной рады» 1549-1565</vt:lpstr>
      <vt:lpstr>Презентация PowerPoint</vt:lpstr>
      <vt:lpstr>Внешняя политика </vt:lpstr>
      <vt:lpstr>Презентация PowerPoint</vt:lpstr>
      <vt:lpstr>Презентация PowerPoint</vt:lpstr>
      <vt:lpstr>Опричнина (1565-1572)</vt:lpstr>
      <vt:lpstr>Результаты правления Ивана IV</vt:lpstr>
      <vt:lpstr>Федор Иванович (1584-1598)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</dc:title>
  <dc:creator>1111</dc:creator>
  <cp:lastModifiedBy>Директор</cp:lastModifiedBy>
  <cp:revision>47</cp:revision>
  <dcterms:created xsi:type="dcterms:W3CDTF">2015-03-28T18:59:16Z</dcterms:created>
  <dcterms:modified xsi:type="dcterms:W3CDTF">2015-04-09T19:39:52Z</dcterms:modified>
</cp:coreProperties>
</file>