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B2793-8364-4D00-823D-23E694D17678}" type="datetimeFigureOut">
              <a:rPr lang="ru-RU" smtClean="0"/>
              <a:pPr/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2EA6D-7825-415D-B3A4-72CC09372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url?sa=i&amp;rct=j&amp;q=&amp;esrc=s&amp;source=images&amp;cd=&amp;cad=rja&amp;uact=8&amp;ved=0CAYQjB0&amp;url=http%3A%2F%2Flib.znate.ru%2Fdocs%2Findex-156413.html&amp;ei=dAclVZ-6CsSKsAHAiIBY&amp;bvm=bv.90237346,d.bGQ&amp;psig=AFQjCNEMSq4hd8CnHYdMIcxDP4MfWPiUhA&amp;ust=1428576081243969" TargetMode="External"/><Relationship Id="rId2" Type="http://schemas.openxmlformats.org/officeDocument/2006/relationships/hyperlink" Target="https://www.google.ru/url?sa=i&amp;rct=j&amp;q=&amp;esrc=s&amp;source=images&amp;cd=&amp;cad=rja&amp;uact=8&amp;ved=0CAYQjB0&amp;url=http%3A%2F%2Fhim.1september.ru%2Findex.php%3Fyear%3D2005%26num%3D13&amp;ei=YAYlVem8KIOvsQGd0ILIDw&amp;bvm=bv.90237346,d.bGQ&amp;psig=AFQjCNEMSq4hd8CnHYdMIcxDP4MfWPiUhA&amp;ust=14285760812439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ru/url?sa=i&amp;rct=j&amp;q=&amp;esrc=s&amp;source=images&amp;cd=&amp;ved=0CAYQjB0&amp;url=http%3A%2F%2Fchemistry99.narod.ru%2F2013%2Fprimenenie_uksusnoj_kisloty_na_osnove_svojstv.pptx&amp;ei=jwclVcrtL8ONsgG02YHQDw&amp;bvm=bv.90237346,d.bGQ&amp;psig=AFQjCNEMSq4hd8CnHYdMIcxDP4MfWPiUhA&amp;ust=142857608124396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КИСЛОТЫ.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79912" y="5082952"/>
            <a:ext cx="5364088" cy="122636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Презентация к уроку химии в 8 классе. Подготовила учитель химии ГБОУ СОШ №372 Московского района Санкт-Петербурга </a:t>
            </a:r>
            <a:r>
              <a:rPr lang="ru-RU" dirty="0" err="1" smtClean="0">
                <a:solidFill>
                  <a:schemeClr val="tx1"/>
                </a:solidFill>
              </a:rPr>
              <a:t>Язова</a:t>
            </a:r>
            <a:r>
              <a:rPr lang="ru-RU" dirty="0" smtClean="0">
                <a:solidFill>
                  <a:schemeClr val="tx1"/>
                </a:solidFill>
              </a:rPr>
              <a:t> О.В.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задание: § 20 стр.71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Использованные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hi</a:t>
            </a:r>
            <a:r>
              <a:rPr lang="en-US" dirty="0" smtClean="0">
                <a:hlinkClick r:id="rId3"/>
              </a:rPr>
              <a:t>lib.znate.ru</a:t>
            </a:r>
            <a:endParaRPr lang="ru-RU" dirty="0" smtClean="0"/>
          </a:p>
          <a:p>
            <a:r>
              <a:rPr lang="en-US" dirty="0" smtClean="0">
                <a:hlinkClick r:id="rId2"/>
              </a:rPr>
              <a:t>m.1september.ru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chemistry99.narod.ru</a:t>
            </a:r>
            <a:endParaRPr lang="ru-RU" dirty="0" smtClean="0"/>
          </a:p>
          <a:p>
            <a:r>
              <a:rPr lang="en-US" smtClean="0"/>
              <a:t>https://ru.wikipedia.org/wiki/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Кисло́ты</a:t>
            </a:r>
            <a:r>
              <a:rPr lang="ru-RU" dirty="0"/>
              <a:t> — сложные вещества, которые состоят из атомов водорода, способных замещаться на атомы металлов и кислотных остатков. Они получили своё название из-за кислого вкуса большинства кислот. </a:t>
            </a:r>
          </a:p>
        </p:txBody>
      </p:sp>
      <p:pic>
        <p:nvPicPr>
          <p:cNvPr id="1026" name="Picture 2" descr="D:\Program Files\Microsoft Office\MEDIA\CAGCAT10\j028603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517232"/>
            <a:ext cx="918972" cy="8851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Названия кислот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416"/>
                <a:gridCol w="1368152"/>
                <a:gridCol w="1296144"/>
                <a:gridCol w="1368152"/>
                <a:gridCol w="1187421"/>
                <a:gridCol w="1175657"/>
                <a:gridCol w="1175657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Кисл</a:t>
                      </a:r>
                      <a:r>
                        <a:rPr lang="ru-RU" dirty="0" smtClean="0"/>
                        <a:t>. остаток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Кисл</a:t>
                      </a:r>
                      <a:r>
                        <a:rPr lang="ru-RU" dirty="0" smtClean="0"/>
                        <a:t>. оксид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r>
                        <a:rPr lang="en-US" baseline="30000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Cl</a:t>
                      </a:r>
                      <a:r>
                        <a:rPr lang="en-US" baseline="30000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</a:t>
                      </a:r>
                      <a:r>
                        <a:rPr lang="en-US" baseline="30000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30000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r>
                        <a:rPr lang="en-US" baseline="30000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baseline="30000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30000" dirty="0" smtClean="0"/>
                        <a:t>2-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30000" dirty="0" smtClean="0"/>
                        <a:t>-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NO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30000" dirty="0" smtClean="0"/>
                        <a:t>-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1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260648"/>
            <a:ext cx="8170856" cy="612814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498" y="111362"/>
            <a:ext cx="8167934" cy="6341974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404664"/>
            <a:ext cx="7992888" cy="561662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7920880" cy="576064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620688"/>
            <a:ext cx="7344815" cy="5505475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Применение кислот</a:t>
            </a:r>
            <a:endParaRPr lang="ru-RU" dirty="0"/>
          </a:p>
        </p:txBody>
      </p:sp>
      <p:pic>
        <p:nvPicPr>
          <p:cNvPr id="5" name="Содержимое 4" descr="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7344816" cy="482453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103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КИСЛОТЫ.</vt:lpstr>
      <vt:lpstr>Слайд 2</vt:lpstr>
      <vt:lpstr>Названия кислот</vt:lpstr>
      <vt:lpstr>Слайд 4</vt:lpstr>
      <vt:lpstr>Слайд 5</vt:lpstr>
      <vt:lpstr>Слайд 6</vt:lpstr>
      <vt:lpstr>Слайд 7</vt:lpstr>
      <vt:lpstr>Слайд 8</vt:lpstr>
      <vt:lpstr>Применение кислот</vt:lpstr>
      <vt:lpstr>Спасибо за внимание</vt:lpstr>
      <vt:lpstr>Использованные материалы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КИСЛОТЫ.</dc:title>
  <dc:creator>каб.24</dc:creator>
  <cp:lastModifiedBy>каб.24</cp:lastModifiedBy>
  <cp:revision>8</cp:revision>
  <dcterms:created xsi:type="dcterms:W3CDTF">2015-04-08T09:23:50Z</dcterms:created>
  <dcterms:modified xsi:type="dcterms:W3CDTF">2015-04-08T10:50:33Z</dcterms:modified>
</cp:coreProperties>
</file>