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Жиры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Подготовила презентацию учитель химии ГБОУ СОШ № 372 </a:t>
            </a:r>
            <a:r>
              <a:rPr lang="ru-RU" dirty="0" err="1" smtClean="0">
                <a:solidFill>
                  <a:schemeClr val="bg1"/>
                </a:solidFill>
              </a:rPr>
              <a:t>Язова</a:t>
            </a:r>
            <a:r>
              <a:rPr lang="ru-RU" dirty="0" smtClean="0">
                <a:solidFill>
                  <a:schemeClr val="bg1"/>
                </a:solidFill>
              </a:rPr>
              <a:t> О.В.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404664"/>
            <a:ext cx="7416824" cy="568863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задание: подготовить сообщение, § 20</a:t>
            </a:r>
            <a:endParaRPr lang="ru-RU" dirty="0"/>
          </a:p>
        </p:txBody>
      </p:sp>
      <p:pic>
        <p:nvPicPr>
          <p:cNvPr id="4" name="Содержимое 3" descr="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9"/>
            <a:ext cx="7920880" cy="626469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2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7" y="548680"/>
            <a:ext cx="7272808" cy="557748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332656"/>
            <a:ext cx="7416824" cy="590465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43608" y="476672"/>
            <a:ext cx="6552727" cy="547260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Горение жиров</a:t>
            </a:r>
            <a:endParaRPr lang="ru-RU" dirty="0"/>
          </a:p>
        </p:txBody>
      </p:sp>
      <p:pic>
        <p:nvPicPr>
          <p:cNvPr id="4" name="Содержимое 3" descr="2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24213" y="1600200"/>
            <a:ext cx="6095573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7" y="620688"/>
            <a:ext cx="8352928" cy="550547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548680"/>
            <a:ext cx="7416824" cy="504056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5" y="476672"/>
            <a:ext cx="7992888" cy="564949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22</Words>
  <Application>Microsoft Office PowerPoint</Application>
  <PresentationFormat>Экран (4:3)</PresentationFormat>
  <Paragraphs>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Жиры</vt:lpstr>
      <vt:lpstr>Слайд 2</vt:lpstr>
      <vt:lpstr>Слайд 3</vt:lpstr>
      <vt:lpstr>Слайд 4</vt:lpstr>
      <vt:lpstr>Слайд 5</vt:lpstr>
      <vt:lpstr>Горение жиров</vt:lpstr>
      <vt:lpstr>Слайд 7</vt:lpstr>
      <vt:lpstr>Слайд 8</vt:lpstr>
      <vt:lpstr>Слайд 9</vt:lpstr>
      <vt:lpstr>Слайд 10</vt:lpstr>
      <vt:lpstr>Домашнее задание: подготовить сообщение, §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Жиры</dc:title>
  <dc:creator>каб.24</dc:creator>
  <cp:lastModifiedBy>каб.24</cp:lastModifiedBy>
  <cp:revision>4</cp:revision>
  <dcterms:created xsi:type="dcterms:W3CDTF">2015-04-08T12:41:59Z</dcterms:created>
  <dcterms:modified xsi:type="dcterms:W3CDTF">2015-04-08T13:20:54Z</dcterms:modified>
</cp:coreProperties>
</file>