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&#1042;&#1072;&#1083;&#1077;&#1085;&#1090;&#1080;&#1085;&#1072;\Downloads\Deti-Online.com%20-%20&#1043;&#1088;&#1086;&#1079;&#1072;.mp3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42;&#1072;&#1083;&#1077;&#1085;&#1090;&#1080;&#1085;&#1072;\Downloads\Deti-Online.com%20-%20&#1044;&#1086;&#1078;&#1076;&#1100;%20&#1080;%20&#1075;&#1088;&#1086;&#1084;.mp3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42;&#1072;&#1083;&#1077;&#1085;&#1090;&#1080;&#1085;&#1072;\Downloads\Deti-Online.com%20-%20&#1044;&#1086;&#1078;&#1076;&#1100;%20&#1080;%20&#1075;&#1088;&#1086;&#1084;.mp3" TargetMode="Externa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42;&#1072;&#1083;&#1077;&#1085;&#1090;&#1080;&#1085;&#1072;\Downloads\Deti-Online.com%20-%20&#1044;&#1086;&#1078;&#1076;&#1100;%20&#1080;%20&#1075;&#1088;&#1086;&#1084;(1).mp3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42;&#1072;&#1083;&#1077;&#1085;&#1090;&#1080;&#1085;&#1072;\Downloads\Deti-Online.com%20-%20&#1044;&#1086;&#1078;&#1076;&#1100;%20&#1080;%20&#1075;&#1088;&#1086;&#1084;(1).mp3" TargetMode="Externa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42;&#1072;&#1083;&#1077;&#1085;&#1090;&#1080;&#1085;&#1072;\Downloads\Deti-Online.com%20-%20&#1044;&#1086;&#1078;&#1076;&#1100;%20&#1080;%20&#1075;&#1088;&#1086;&#1084;(1).mp3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42;&#1072;&#1083;&#1077;&#1085;&#1090;&#1080;&#1085;&#1072;\Downloads\Deti-Online.com%20-%20&#1043;&#1088;&#1086;&#1079;&#1072;.mp3" TargetMode="Externa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42;&#1072;&#1083;&#1077;&#1085;&#1090;&#1080;&#1085;&#1072;\Downloads\Deti-Online.com%20-%20&#1043;&#1088;&#1086;&#1079;&#1072;.mp3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42;&#1072;&#1083;&#1077;&#1085;&#1090;&#1080;&#1085;&#1072;\Downloads\Deti-Online.com%20-%20&#1044;&#1086;&#1078;&#1076;&#1100;%20&#1080;%20&#1075;&#1088;&#1086;&#1084;.mp3" TargetMode="Externa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548680"/>
            <a:ext cx="6172200" cy="4752528"/>
          </a:xfrm>
        </p:spPr>
        <p:txBody>
          <a:bodyPr>
            <a:noAutofit/>
          </a:bodyPr>
          <a:lstStyle/>
          <a:p>
            <a:pPr algn="ctr"/>
            <a:r>
              <a:rPr lang="ru-RU" sz="8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8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8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8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8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8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8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8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Дождь </a:t>
            </a:r>
            <a:br>
              <a:rPr lang="ru-RU" sz="8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8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br>
              <a:rPr lang="ru-RU" sz="8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8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гром</a:t>
            </a:r>
            <a:endParaRPr lang="ru-RU" sz="80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Deti-Online.com - Гроз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532440" y="587727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332656"/>
            <a:ext cx="4572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Лежит на небе туча, </a:t>
            </a:r>
            <a:br>
              <a:rPr lang="ru-RU" sz="3200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Вздыхает и ворчит, </a:t>
            </a:r>
            <a:br>
              <a:rPr lang="ru-RU" sz="3200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А маленькая тучка </a:t>
            </a:r>
            <a:br>
              <a:rPr lang="ru-RU" sz="3200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Копытцами стучит. </a:t>
            </a:r>
            <a:br>
              <a:rPr lang="ru-RU" sz="3200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луже, </a:t>
            </a:r>
            <a:br>
              <a:rPr lang="ru-RU" sz="3200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дорожке, </a:t>
            </a:r>
            <a:br>
              <a:rPr lang="ru-RU" sz="3200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зонтику груздя </a:t>
            </a:r>
            <a:br>
              <a:rPr lang="ru-RU" sz="3200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Стучит, как оленёнок, </a:t>
            </a:r>
            <a:br>
              <a:rPr lang="ru-RU" sz="3200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Копытцами </a:t>
            </a:r>
            <a:br>
              <a:rPr lang="ru-RU" sz="3200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Дождя!</a:t>
            </a:r>
            <a:endParaRPr lang="ru-RU" sz="3200" b="1" i="1" dirty="0">
              <a:solidFill>
                <a:schemeClr val="accent2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Deti-Online.com - Дождь и гром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244408" y="587727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8410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ivvus_weather_symbols_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836712"/>
            <a:ext cx="6408712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Deti-Online.com - Дождь и гром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316416" y="580526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8410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476672"/>
            <a:ext cx="4572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Стального цвета небо стало,</a:t>
            </a:r>
            <a:br>
              <a:rPr lang="ru-RU" sz="2800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Собрались в кучу облака,</a:t>
            </a:r>
            <a:br>
              <a:rPr lang="ru-RU" sz="2800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словно небо разорвала,</a:t>
            </a:r>
            <a:br>
              <a:rPr lang="ru-RU" sz="2800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Нетерпеливая гроза.</a:t>
            </a:r>
            <a:br>
              <a:rPr lang="ru-RU" sz="2800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Ещё кучнее, тучи сжались,</a:t>
            </a:r>
            <a:br>
              <a:rPr lang="ru-RU" sz="2800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ним прошёлся сильный гром,</a:t>
            </a:r>
            <a:br>
              <a:rPr lang="ru-RU" sz="2800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Они Вверх дном перевернулись,</a:t>
            </a:r>
            <a:br>
              <a:rPr lang="ru-RU" sz="2800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землю вылились ведром</a:t>
            </a:r>
            <a:r>
              <a:rPr lang="ru-RU" sz="2800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i="1" dirty="0">
              <a:solidFill>
                <a:schemeClr val="accent2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Deti-Online.com - Дождь и гром(1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316416" y="587727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8410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cbd8f1ec7f87124b28eceebe9b4f67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476672"/>
            <a:ext cx="5976664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Deti-Online.com - Дождь и гром(1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388424" y="587727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8410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95736" y="260648"/>
            <a:ext cx="4572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Туча тучу повстречала.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Туча туче прорычала: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 Что гуляешь на пути?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Прочь с дороги, дай пройти!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Отвечала туча туче: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 Ты меня не трогай лучше!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 гуляю, где хочу,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 тронешь — проучу!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Туча тучу — лбом, лбом,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по небу — бом, бом!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Бой над городом грохочет,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Уступить никто не хочет.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Бились тучи целый час,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Искры сыпались из глаз.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Подрались они всерьез —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Довели себя до слез.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Автор: В. Орлов</a:t>
            </a:r>
          </a:p>
        </p:txBody>
      </p:sp>
      <p:pic>
        <p:nvPicPr>
          <p:cNvPr id="3" name="Deti-Online.com - Дождь и гром(1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388424" y="587727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8410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molniigrom201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88640"/>
            <a:ext cx="6984776" cy="633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Deti-Online.com - Гроз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244408" y="594928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28832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97346"/>
            <a:ext cx="4572000" cy="646330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детский сад идёт Антон</a:t>
            </a:r>
            <a:br>
              <a:rPr lang="ru-RU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 большим-большим зонтом:</a:t>
            </a:r>
            <a:br>
              <a:rPr lang="ru-RU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Сапогами топает</a:t>
            </a:r>
            <a:br>
              <a:rPr lang="ru-RU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по лужам шлёпает!</a:t>
            </a:r>
            <a:br>
              <a:rPr lang="ru-RU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Топ-топ!</a:t>
            </a:r>
            <a:br>
              <a:rPr lang="ru-RU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Шлёп-шлёп!</a:t>
            </a:r>
            <a:br>
              <a:rPr lang="ru-RU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Глядь: Андрюша вдалеке,</a:t>
            </a:r>
            <a:br>
              <a:rPr lang="ru-RU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 идёт в дождевике</a:t>
            </a:r>
            <a:br>
              <a:rPr lang="ru-RU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ничуть не хуже</a:t>
            </a:r>
            <a:br>
              <a:rPr lang="ru-RU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Шлёпает по лужам!</a:t>
            </a:r>
            <a:br>
              <a:rPr lang="ru-RU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Топ-топ!</a:t>
            </a:r>
            <a:br>
              <a:rPr lang="ru-RU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Шлёп-шлёп!</a:t>
            </a:r>
            <a:br>
              <a:rPr lang="ru-RU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теперь они вдвоём</a:t>
            </a:r>
            <a:br>
              <a:rPr lang="ru-RU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Дружно скачут под дождём!</a:t>
            </a:r>
            <a:br>
              <a:rPr lang="ru-RU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Вместе по аллее</a:t>
            </a:r>
            <a:br>
              <a:rPr lang="ru-RU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Шлёпать веселее!</a:t>
            </a:r>
            <a:br>
              <a:rPr lang="ru-RU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Топ-топ!</a:t>
            </a:r>
            <a:br>
              <a:rPr lang="ru-RU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Шлёп-шлёп</a:t>
            </a:r>
            <a:r>
              <a:rPr lang="ru-RU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!</a:t>
            </a:r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3" name="Deti-Online.com - Гроз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316416" y="587727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28832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70840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188640"/>
            <a:ext cx="5832648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Deti-Online.com - Дождь и гром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388424" y="580526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8410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124</TotalTime>
  <Words>107</Words>
  <Application>Microsoft Office PowerPoint</Application>
  <PresentationFormat>Экран (4:3)</PresentationFormat>
  <Paragraphs>21</Paragraphs>
  <Slides>9</Slides>
  <Notes>0</Notes>
  <HiddenSlides>0</HiddenSlides>
  <MMClips>9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       Дождь  и  гром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Валентина</dc:creator>
  <cp:lastModifiedBy>Валентина</cp:lastModifiedBy>
  <cp:revision>15</cp:revision>
  <dcterms:created xsi:type="dcterms:W3CDTF">2013-09-24T00:17:13Z</dcterms:created>
  <dcterms:modified xsi:type="dcterms:W3CDTF">2013-10-22T19:25:30Z</dcterms:modified>
</cp:coreProperties>
</file>