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18/10/2011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18/10/2011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18.10.2011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18.10.2011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teltravelvietnam.com/web/wp-content/uploads/2010/09/ethnic-group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zherelo.rv.ua/uploads/images/dispenser/etno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menda.typepad.com/.a/6a0133f4380dea970b0134881ffcff970c-800w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Мозаика </a:t>
            </a:r>
            <a:br>
              <a:rPr lang="ru-RU" sz="1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народов</a:t>
            </a:r>
            <a:endParaRPr lang="pt-BR" sz="13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atin typeface="Mistral" pitchFamily="66" charset="0"/>
              </a:rPr>
              <a:t>Домашнее задание:</a:t>
            </a:r>
            <a:r>
              <a:rPr lang="ru-RU" sz="6000" dirty="0" smtClean="0">
                <a:latin typeface="Mistral" pitchFamily="66" charset="0"/>
              </a:rPr>
              <a:t> </a:t>
            </a:r>
            <a:endParaRPr lang="ru-RU" sz="60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120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изучить § 10; 2) ответить на вопросы и выполнить задания после параграфа; 3) выполнить задания 6 на с. 11 —12; 15 на с. 14; 41—46 на с. 22—23 тренажера; 4) подготовить вопросы к конкурсу «Знаешь ли ты народы России?».</a:t>
            </a:r>
          </a:p>
          <a:p>
            <a:endParaRPr lang="ru-RU" sz="2800" dirty="0"/>
          </a:p>
        </p:txBody>
      </p:sp>
      <p:pic>
        <p:nvPicPr>
          <p:cNvPr id="22530" name="Picture 2" descr="Картинка 49 из 38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19550"/>
            <a:ext cx="4191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istral" pitchFamily="66" charset="0"/>
              </a:rPr>
              <a:t>Цели урока:</a:t>
            </a:r>
            <a:endParaRPr lang="ru-RU" sz="66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     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Раскрыть значение понятия «этнос», особенности этнической структуры населения регионов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• Раскрыть значение русского языка для народов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Выявить особенности географии религий в 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latin typeface="Mistral" pitchFamily="66" charset="0"/>
              </a:rPr>
              <a:t>Проверка домашнего задания</a:t>
            </a:r>
            <a:r>
              <a:rPr lang="ru-RU" sz="6700" dirty="0" smtClean="0">
                <a:latin typeface="Mistral" pitchFamily="66" charset="0"/>
              </a:rPr>
              <a:t>:</a:t>
            </a:r>
            <a:br>
              <a:rPr lang="ru-RU" sz="6700" dirty="0" smtClean="0">
                <a:latin typeface="Mistral" pitchFamily="66" charset="0"/>
              </a:rPr>
            </a:br>
            <a:r>
              <a:rPr lang="ru-RU" sz="5400" dirty="0" smtClean="0"/>
              <a:t>      </a:t>
            </a:r>
            <a:r>
              <a:rPr lang="ru-RU" sz="4900" dirty="0" smtClean="0">
                <a:latin typeface="Mistral" pitchFamily="66" charset="0"/>
                <a:cs typeface="Times New Roman" pitchFamily="18" charset="0"/>
              </a:rPr>
              <a:t>1. </a:t>
            </a:r>
            <a:r>
              <a:rPr lang="ru-RU" sz="4900" dirty="0" smtClean="0">
                <a:latin typeface="Mistral" pitchFamily="66" charset="0"/>
                <a:cs typeface="Times New Roman" pitchFamily="18" charset="0"/>
              </a:rPr>
              <a:t>Установите соответствие.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000" dirty="0">
              <a:latin typeface="Mistral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Трудовые ресурсы.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Непрерывное образование.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 Постоянное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полученных знаний.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 Население, занятое в экономике.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 Часть населения, способного работать в хозяйстве страны.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Mistral" pitchFamily="66" charset="0"/>
              </a:rPr>
              <a:t>2</a:t>
            </a:r>
            <a:r>
              <a:rPr lang="ru-RU" dirty="0" smtClean="0">
                <a:latin typeface="Mistral" pitchFamily="66" charset="0"/>
              </a:rPr>
              <a:t>. Выберите верный ответ. </a:t>
            </a:r>
            <a:r>
              <a:rPr lang="ru-RU" dirty="0" smtClean="0">
                <a:latin typeface="Mistral" pitchFamily="66" charset="0"/>
              </a:rPr>
              <a:t/>
            </a:r>
            <a:br>
              <a:rPr lang="ru-RU" dirty="0" smtClean="0">
                <a:latin typeface="Mistral" pitchFamily="66" charset="0"/>
              </a:rPr>
            </a:br>
            <a:r>
              <a:rPr lang="ru-RU" dirty="0" smtClean="0">
                <a:latin typeface="Mistral" pitchFamily="66" charset="0"/>
              </a:rPr>
              <a:t>Экономически </a:t>
            </a:r>
            <a:r>
              <a:rPr lang="ru-RU" dirty="0" smtClean="0">
                <a:latin typeface="Mistral" pitchFamily="66" charset="0"/>
              </a:rPr>
              <a:t>активное население в России составляет: 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2855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 55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 85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 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3. Выберите верный ответ.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Величина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трудовых ресурсов определяется: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а) численностью работоспособного населения;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б) количеством безработных;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в) возрастным составом населения;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г) количеством работающих пенсионеров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подростков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239888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4. </a:t>
            </a:r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Что мешает использованию в производстве всего трудоспособного населения в вашем населенном </a:t>
            </a:r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пункте?</a:t>
            </a:r>
            <a:br>
              <a:rPr lang="ru-RU" sz="5300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5300" dirty="0" smtClean="0">
                <a:latin typeface="Mistral" pitchFamily="66" charset="0"/>
              </a:rPr>
              <a:t/>
            </a:r>
            <a:br>
              <a:rPr lang="ru-RU" sz="5300" dirty="0" smtClean="0">
                <a:latin typeface="Mistral" pitchFamily="66" charset="0"/>
              </a:rPr>
            </a:b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5</a:t>
            </a: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. Какое значение в развитии хозяйства страны имеют трудовые навыки населения?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istral" pitchFamily="66" charset="0"/>
              </a:rPr>
              <a:t>Изучение нового материала</a:t>
            </a:r>
            <a:endParaRPr lang="ru-RU" sz="60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47895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 этноса —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этническое самосознание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 е. представителем какого народа человек себя ощущает.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Этническое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самосознание зависит от воспитания, обычаев, религиозной принадлежности, языка и 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18 из 38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2670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4171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Этнос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исторически сложившаяся общность людей, имеющая единые язык, культуру, хозяйство, территорию, этническое самосознание.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а 39 из 38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10460"/>
            <a:ext cx="6696744" cy="464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Mistral" pitchFamily="66" charset="0"/>
              </a:rPr>
              <a:t>Задание: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764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Изучив карту НАРОДЫ РОССИИ выявите: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народы живут на территории  России?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являются наиболее многочисленными?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этнической структуры населения регионов России.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Mistral" pitchFamily="66" charset="0"/>
              </a:rPr>
              <a:t>Значение русского языка для народов России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76400"/>
            <a:ext cx="87129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является родным практически не только для всех (99,8%) живущих в России русских, но также и для многих представителей других народов.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 нерусского населения России 27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 утверждают, что они свободно владеют русским языком.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считают родным 90% проживающих в России евреев, 63% белорусов, 57% украинцев и т. 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102520485_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TP102520485_template</Template>
  <TotalTime>32</TotalTime>
  <Words>84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TP102520485_template</vt:lpstr>
      <vt:lpstr>Мозаика  народов</vt:lpstr>
      <vt:lpstr>Цели урока:</vt:lpstr>
      <vt:lpstr>Проверка домашнего задания:       1. Установите соответствие. </vt:lpstr>
      <vt:lpstr>2. Выберите верный ответ.  Экономически активное население в России составляет: </vt:lpstr>
      <vt:lpstr>4. Что мешает использованию в производстве всего трудоспособного населения в вашем населенном пункте?  5. Какое значение в развитии хозяйства страны имеют трудовые навыки населения? </vt:lpstr>
      <vt:lpstr>Изучение нового материала</vt:lpstr>
      <vt:lpstr>Слайд 7</vt:lpstr>
      <vt:lpstr>Задание:</vt:lpstr>
      <vt:lpstr>Значение русского языка для народов России</vt:lpstr>
      <vt:lpstr>Домашнее задание: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 народов</dc:title>
  <dc:creator>admin</dc:creator>
  <cp:lastModifiedBy>admin</cp:lastModifiedBy>
  <cp:revision>4</cp:revision>
  <dcterms:created xsi:type="dcterms:W3CDTF">2011-10-18T06:00:07Z</dcterms:created>
  <dcterms:modified xsi:type="dcterms:W3CDTF">2011-10-18T06:32:55Z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