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108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-233455"/>
            <a:ext cx="8604448" cy="7667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8697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6289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3066"/>
            <a:ext cx="2510583" cy="2237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 algn="r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300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1332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i="1" u="none" cap="all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5400"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5542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6724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4556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078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1277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l">
              <a:defRPr sz="28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6303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9447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17AD-D50F-4B93-8B75-5D05CE326CD6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0B9B2-588F-4804-9009-05CC9B9C0C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984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rmpi.ru/images/userfiles/a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inanus.ru/wp-content/uploads/2011/03/677n54wpqbjl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tx1">
              <a:alpha val="72000"/>
            </a:schemeClr>
          </a:solidFill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Природные ресурсы земной коры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  </a:t>
            </a:r>
            <a:r>
              <a:rPr lang="ru-RU" i="1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  • Сформировать знания о видах природных ресурсов земной коры.</a:t>
            </a:r>
            <a:br>
              <a:rPr lang="ru-RU" dirty="0" smtClean="0"/>
            </a:br>
            <a:r>
              <a:rPr lang="ru-RU" dirty="0" smtClean="0"/>
              <a:t>      • Раскрыть особенности происхождения горных пород.</a:t>
            </a:r>
            <a:br>
              <a:rPr lang="ru-RU" dirty="0" smtClean="0"/>
            </a:br>
            <a:r>
              <a:rPr lang="ru-RU" dirty="0" smtClean="0"/>
              <a:t>      • Сформировать представление о закономерностях размещения полезных ископаемых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/>
          </a:bodyPr>
          <a:lstStyle/>
          <a:p>
            <a:r>
              <a:rPr lang="ru-RU" i="1" dirty="0" smtClean="0"/>
              <a:t>Проверка домашнего задания</a:t>
            </a:r>
            <a:r>
              <a:rPr lang="ru-RU" i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   </a:t>
            </a:r>
            <a:r>
              <a:rPr lang="ru-RU" dirty="0" smtClean="0"/>
              <a:t>1</a:t>
            </a:r>
            <a:r>
              <a:rPr lang="ru-RU" dirty="0" smtClean="0"/>
              <a:t>. Какие типы земной коры вы знаете? Каково их строение?</a:t>
            </a:r>
            <a:br>
              <a:rPr lang="ru-RU" dirty="0" smtClean="0"/>
            </a:br>
            <a:r>
              <a:rPr lang="ru-RU" dirty="0" smtClean="0"/>
              <a:t>      2. Что такое платформа и как она образовалась?</a:t>
            </a:r>
            <a:br>
              <a:rPr lang="ru-RU" dirty="0" smtClean="0"/>
            </a:br>
            <a:r>
              <a:rPr lang="ru-RU" dirty="0" smtClean="0"/>
              <a:t>      3. Какие движения происходят на подвижных участках земной коры?</a:t>
            </a:r>
            <a:br>
              <a:rPr lang="ru-RU" dirty="0" smtClean="0"/>
            </a:br>
            <a:r>
              <a:rPr lang="ru-RU" dirty="0" smtClean="0"/>
              <a:t>      4. Покажите на карте крупнейшие платформы и горные системы.</a:t>
            </a:r>
            <a:br>
              <a:rPr lang="ru-RU" dirty="0" smtClean="0"/>
            </a:br>
            <a:r>
              <a:rPr lang="ru-RU" dirty="0" smtClean="0"/>
              <a:t>      5. Расскажите о закономерностях размещения основных форм рельефа.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143000"/>
          </a:xfrm>
        </p:spPr>
        <p:txBody>
          <a:bodyPr>
            <a:norm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Изучение нового материала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507288" cy="507342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Используя </a:t>
            </a:r>
            <a:r>
              <a:rPr lang="ru-RU" dirty="0" smtClean="0">
                <a:solidFill>
                  <a:srgbClr val="FF0000"/>
                </a:solidFill>
              </a:rPr>
              <a:t>текст § 10 и рисунок 26 учебника,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ответьте </a:t>
            </a:r>
            <a:r>
              <a:rPr lang="ru-RU" dirty="0" smtClean="0">
                <a:solidFill>
                  <a:srgbClr val="FF0000"/>
                </a:solidFill>
              </a:rPr>
              <a:t>на вопросы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dirty="0" smtClean="0"/>
              <a:t>      1. На какие группы делятся породы, слагающие земную кору, по способу образования?</a:t>
            </a:r>
            <a:br>
              <a:rPr lang="ru-RU" dirty="0" smtClean="0"/>
            </a:br>
            <a:r>
              <a:rPr lang="ru-RU" dirty="0" smtClean="0"/>
              <a:t>      2. Как образуются магматические породы?</a:t>
            </a:r>
            <a:br>
              <a:rPr lang="ru-RU" dirty="0" smtClean="0"/>
            </a:br>
            <a:r>
              <a:rPr lang="ru-RU" dirty="0" smtClean="0"/>
              <a:t>      3. Какие магматические породы вы знаете? Назовите их основные свойства.</a:t>
            </a:r>
            <a:br>
              <a:rPr lang="ru-RU" dirty="0" smtClean="0"/>
            </a:br>
            <a:r>
              <a:rPr lang="ru-RU" dirty="0" smtClean="0"/>
              <a:t>      4. На какие группы делятся осадочные породы?</a:t>
            </a:r>
            <a:br>
              <a:rPr lang="ru-RU" dirty="0" smtClean="0"/>
            </a:br>
            <a:r>
              <a:rPr lang="ru-RU" dirty="0" smtClean="0"/>
              <a:t>      5. Как образуются метаморфические горные породы?</a:t>
            </a:r>
            <a:br>
              <a:rPr lang="ru-RU" dirty="0" smtClean="0"/>
            </a:br>
            <a:r>
              <a:rPr lang="ru-RU" dirty="0" smtClean="0"/>
              <a:t>      6. Назовите горные породы, которые образовались в результате метаморфизации.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6804248" cy="564949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Земная кора обладает огромными природными ресурсами, включающими в себя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земельные и минеральные ресурсы.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Земельные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ресурсы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относятся к категории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восполнимых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ресурсов. К земельным ресурсам относятся территории, пригодные для расселения людей и размещения их хозяйственной деятельности.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Минеральные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или полезные ископаемые, относятся к категории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невосполнимых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ресурсов (рудные, топливные).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smtClean="0"/>
              <a:t>размещении полезных ископаемых по территории земного шара прослеживаются определенные закономерности</a:t>
            </a:r>
            <a:endParaRPr lang="ru-RU" dirty="0"/>
          </a:p>
        </p:txBody>
      </p:sp>
      <p:pic>
        <p:nvPicPr>
          <p:cNvPr id="3074" name="Picture 2" descr="Картинка 2 из 761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63436"/>
            <a:ext cx="6264696" cy="43958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      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1) в горах складчатых областей обычно находятся месторождения рудных ископаемых;</a:t>
            </a:r>
            <a:br>
              <a:rPr lang="ru-RU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      2) на платформах рудные месторождения приурочены к нижнему ярусу — складчатому фундаменту, поэтому они сосредоточены на щитах либо в тех частях плит, где мощность осадочного чехла невелика и фундамент подходит близко к поверхности;</a:t>
            </a:r>
            <a:br>
              <a:rPr lang="ru-RU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      3) наиболее характерные для платформ ископаемые осадочного происхождения сосредоточены в осадочном чехле. Ведущую роль среди них играют топливные ресурсы: уголь, нефть, газ.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     </a:t>
            </a:r>
            <a:r>
              <a:rPr lang="ru-RU" i="1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 изучить § 10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 ответить на вопросы и выполнить задания после параграфа.</a:t>
            </a:r>
          </a:p>
          <a:p>
            <a:endParaRPr lang="ru-RU" dirty="0"/>
          </a:p>
        </p:txBody>
      </p:sp>
      <p:pic>
        <p:nvPicPr>
          <p:cNvPr id="1026" name="Picture 2" descr="http://im5-tub-ru.yandex.net/i?id=293739972-46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1656"/>
            <a:ext cx="4021038" cy="3002378"/>
          </a:xfrm>
          <a:prstGeom prst="rect">
            <a:avLst/>
          </a:prstGeom>
          <a:noFill/>
        </p:spPr>
      </p:pic>
      <p:pic>
        <p:nvPicPr>
          <p:cNvPr id="1028" name="Picture 4" descr="Картинка 2 из 597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b="16841"/>
          <a:stretch>
            <a:fillRect/>
          </a:stretch>
        </p:blipFill>
        <p:spPr bwMode="auto">
          <a:xfrm>
            <a:off x="251520" y="3284984"/>
            <a:ext cx="3219450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P102636194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0196215-81F7-4A69-B3B8-90FE83DBFA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TP102636194_template</Template>
  <TotalTime>18</TotalTime>
  <Words>36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TP102636194_template</vt:lpstr>
      <vt:lpstr>Природные ресурсы земной коры</vt:lpstr>
      <vt:lpstr>   Цели урока:</vt:lpstr>
      <vt:lpstr>Проверка домашнего задания:</vt:lpstr>
      <vt:lpstr>Изучение нового материала:</vt:lpstr>
      <vt:lpstr>Слайд 5</vt:lpstr>
      <vt:lpstr>Слайд 6</vt:lpstr>
      <vt:lpstr>Выводы:</vt:lpstr>
      <vt:lpstr>      Домашнее задание: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Природные ресурсы земной коры</dc:title>
  <dc:creator>admin</dc:creator>
  <cp:lastModifiedBy>admin</cp:lastModifiedBy>
  <cp:revision>2</cp:revision>
  <dcterms:created xsi:type="dcterms:W3CDTF">2011-10-18T07:18:31Z</dcterms:created>
  <dcterms:modified xsi:type="dcterms:W3CDTF">2011-10-18T07:37:18Z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TC026361959991</vt:lpwstr>
  </property>
</Properties>
</file>