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7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8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6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2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0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5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6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7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8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6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1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2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3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4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5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6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7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8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B106E36-FD25-4E2D-B0AA-010F637433A0}" type="datetimeFigureOut">
              <a:rPr lang="ru-RU" smtClean="0"/>
              <a:pPr/>
              <a:t>15.12.2011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img-fotki.yandex.ru/get/5904/lady-annadu.35/0_60856_a7fdca3c_XL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img-fotki.yandex.ru/get/5818/85787023.28/0_615bb_7f7bc8b4_X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1"/>
            <a:ext cx="4860032" cy="3051770"/>
          </a:xfrm>
        </p:spPr>
        <p:txBody>
          <a:bodyPr/>
          <a:lstStyle/>
          <a:p>
            <a:r>
              <a:rPr lang="ru-RU" dirty="0" smtClean="0"/>
              <a:t>15.12.11 г.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>
                <a:ln w="1905"/>
                <a:solidFill>
                  <a:schemeClr val="bg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МАТЕРИКИ</a:t>
            </a:r>
            <a:endParaRPr lang="ru-RU" sz="5400" b="1" dirty="0">
              <a:ln w="1905"/>
              <a:solidFill>
                <a:schemeClr val="bg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Users\admin\Pictures\география общее\ar1218293365015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-243408"/>
            <a:ext cx="4644008" cy="6597948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8" name="Picture 4" descr="http://im2-tub-ru.yandex.net/i?id=326569733-4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001464"/>
            <a:ext cx="5040560" cy="3856536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7170" name="Picture 2" descr="Картинка 21 из 11586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3212976"/>
            <a:ext cx="33337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>
                <a:solidFill>
                  <a:schemeClr val="bg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  </a:t>
            </a:r>
            <a:r>
              <a:rPr lang="ru-RU" sz="6000" b="1" i="1" dirty="0" smtClean="0">
                <a:solidFill>
                  <a:schemeClr val="bg1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Цели урока: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  • Установить сходство и различие материков.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  • Ознакомить с планом описания материка и страны.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  • Формировать умения получать информацию из различных источников знаний (карты, рисунки учебника).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b="1" i="1" u="sng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Основное содержание: 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Материки. </a:t>
            </a:r>
          </a:p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Материки как природные комплексы Земли.</a:t>
            </a:r>
          </a:p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Материки — Евразия, Африка, Северная Америка, Южная Америка, Антарктида, Австралия. Последовательность изучения материков и стран. </a:t>
            </a:r>
          </a:p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Описание материка. Описание страны.</a:t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 Проверка домашнего задания: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   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 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1.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Объясните, какие муссонные ветры и почему образуются над северной акваторией Индийского океана.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     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2.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Течение Куросио называют аналогом Гольфстрима. Объясните, на каких признаках сходства основывается это утверждение.</a:t>
            </a:r>
            <a:b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     </a:t>
            </a:r>
            <a:r>
              <a:rPr lang="ru-RU" b="1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3.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rPr>
              <a:t> Почему Северную Атлантику называют «кухней погоды» Европы?</a:t>
            </a:r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40960" cy="1143000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Изучение нового материала: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1"/>
            <a:ext cx="8892480" cy="2116832"/>
          </a:xfrm>
        </p:spPr>
        <p:txBody>
          <a:bodyPr/>
          <a:lstStyle/>
          <a:p>
            <a:r>
              <a:rPr lang="ru-RU" sz="2800" u="sng" dirty="0" smtClean="0">
                <a:solidFill>
                  <a:schemeClr val="accent5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Материки</a:t>
            </a:r>
            <a:r>
              <a:rPr lang="ru-RU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— это огромные, с разнообразной природой участки суши, отделенные друг от друга океанами и морями.</a:t>
            </a:r>
            <a:endParaRPr lang="ru-RU" sz="2800" dirty="0"/>
          </a:p>
        </p:txBody>
      </p:sp>
      <p:pic>
        <p:nvPicPr>
          <p:cNvPr id="14338" name="Picture 2" descr="C:\Users\admin\Pictures\география общее\green-globe-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12976"/>
            <a:ext cx="3429000" cy="3429000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395536" y="3068960"/>
            <a:ext cx="5184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    </a:t>
            </a:r>
            <a:r>
              <a:rPr lang="ru-RU" sz="2800" dirty="0" smtClean="0"/>
              <a:t>Каждый материк представляет собой своеобразный природный комплекс. </a:t>
            </a:r>
          </a:p>
          <a:p>
            <a:r>
              <a:rPr lang="ru-RU" sz="2800" dirty="0" smtClean="0"/>
              <a:t>   Они различаются своими размерами, взаимным расположением, высотой поверхности.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Практическая работа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«Описание материка по плану»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25000"/>
                  </a:schemeClr>
                </a:solidFill>
              </a:rPr>
              <a:t>Вариант 1</a:t>
            </a:r>
            <a:r>
              <a:rPr lang="ru-RU" dirty="0" smtClean="0"/>
              <a:t> – Африка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Вариант 2</a:t>
            </a:r>
            <a:r>
              <a:rPr lang="ru-RU" dirty="0" smtClean="0"/>
              <a:t>– Северная Америка</a:t>
            </a:r>
          </a:p>
          <a:p>
            <a:r>
              <a:rPr lang="ru-RU" dirty="0" smtClean="0"/>
              <a:t>Вариант 3 – Евразия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Вариант 4 </a:t>
            </a:r>
            <a:r>
              <a:rPr lang="ru-RU" dirty="0" smtClean="0"/>
              <a:t>– Австралия</a:t>
            </a:r>
          </a:p>
          <a:p>
            <a:r>
              <a:rPr lang="ru-RU" dirty="0" smtClean="0"/>
              <a:t>Вариант 5 – Антарктида</a:t>
            </a:r>
          </a:p>
          <a:p>
            <a:r>
              <a:rPr lang="ru-RU" dirty="0" smtClean="0">
                <a:solidFill>
                  <a:schemeClr val="tx1">
                    <a:lumMod val="50000"/>
                  </a:schemeClr>
                </a:solidFill>
              </a:rPr>
              <a:t>Вариант 6 </a:t>
            </a:r>
            <a:r>
              <a:rPr lang="ru-RU" dirty="0" smtClean="0"/>
              <a:t>– Южная Америка</a:t>
            </a:r>
          </a:p>
        </p:txBody>
      </p:sp>
      <p:pic>
        <p:nvPicPr>
          <p:cNvPr id="15362" name="Picture 2" descr="http://im8-tub-ru.yandex.net/i?id=393349388-5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1090" y="1772816"/>
            <a:ext cx="2212910" cy="259325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 Домашнее задание: </a:t>
            </a:r>
            <a:endParaRPr lang="ru-RU" b="1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1) изучить § 23; </a:t>
            </a:r>
          </a:p>
          <a:p>
            <a:r>
              <a:rPr lang="ru-RU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2) ответить на вопросы и выполнить задания после параграфа.</a:t>
            </a:r>
          </a:p>
          <a:p>
            <a:endParaRPr lang="ru-RU" dirty="0"/>
          </a:p>
        </p:txBody>
      </p:sp>
      <p:pic>
        <p:nvPicPr>
          <p:cNvPr id="19458" name="Picture 2" descr="Картинка 1 из 11586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6336704" cy="4752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Бамбук 2'">
  <a:themeElements>
    <a:clrScheme name="Office Theme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Тема Offic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'Бамбук 2'</Template>
  <TotalTime>10</TotalTime>
  <Words>39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оформления 'Бамбук 2'</vt:lpstr>
      <vt:lpstr>15.12.11 г.  МАТЕРИКИ</vt:lpstr>
      <vt:lpstr>  Цели урока:</vt:lpstr>
      <vt:lpstr> Основное содержание: </vt:lpstr>
      <vt:lpstr> Проверка домашнего задания:</vt:lpstr>
      <vt:lpstr>Изучение нового материала:</vt:lpstr>
      <vt:lpstr>Практическая работа «Описание материка по плану»</vt:lpstr>
      <vt:lpstr> 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15.12.11 г.  МАТЕРИКИ</dc:title>
  <dc:creator>admin</dc:creator>
  <cp:lastModifiedBy>admin</cp:lastModifiedBy>
  <cp:revision>4</cp:revision>
  <dcterms:created xsi:type="dcterms:W3CDTF">2011-12-15T05:03:32Z</dcterms:created>
  <dcterms:modified xsi:type="dcterms:W3CDTF">2011-12-15T05:25:30Z</dcterms:modified>
</cp:coreProperties>
</file>