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.beatrisa.ru/forums/monthly_11_2008/user3/post5082_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eorgia" pitchFamily="18" charset="0"/>
              </a:rPr>
              <a:t>Домашнее задание</a:t>
            </a:r>
            <a:endParaRPr lang="ru-RU" sz="4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§ 30</a:t>
            </a:r>
            <a:endParaRPr lang="ru-RU" sz="4000" dirty="0"/>
          </a:p>
        </p:txBody>
      </p:sp>
      <p:pic>
        <p:nvPicPr>
          <p:cNvPr id="21506" name="Picture 2" descr="http://manolito27.files.wordpress.com/2010/05/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4378052" cy="4793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bugaenkoroman-roman.narod.ru/olderfiles/1/0_1f5a7_3798ece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0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11.radikal.ru/i184/1010/d9/5353a9ed1b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67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980728"/>
            <a:ext cx="6336704" cy="2185214"/>
          </a:xfrm>
          <a:prstGeom prst="rect">
            <a:avLst/>
          </a:prstGeom>
          <a:solidFill>
            <a:schemeClr val="bg2">
              <a:alpha val="51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Aharoni" pitchFamily="2" charset="-79"/>
              </a:rPr>
              <a:t>29 января 2014 г.</a:t>
            </a:r>
          </a:p>
          <a:p>
            <a:pPr algn="ctr"/>
            <a:r>
              <a:rPr lang="ru-RU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Aharoni" pitchFamily="2" charset="-79"/>
              </a:rPr>
              <a:t>Равнины</a:t>
            </a:r>
            <a:endParaRPr lang="ru-RU" sz="8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eorgia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Вопросы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Что такое равнины? </a:t>
            </a:r>
          </a:p>
          <a:p>
            <a:r>
              <a:rPr lang="ru-RU" dirty="0" smtClean="0">
                <a:latin typeface="Georgia" pitchFamily="18" charset="0"/>
              </a:rPr>
              <a:t>Какие бывают равнины по  поверхности, абсолютной высоте? </a:t>
            </a:r>
          </a:p>
          <a:p>
            <a:r>
              <a:rPr lang="ru-RU" dirty="0" smtClean="0">
                <a:latin typeface="Georgia" pitchFamily="18" charset="0"/>
              </a:rPr>
              <a:t>Как изображаются разные равнины по абсолютной высоте на карте? </a:t>
            </a:r>
          </a:p>
          <a:p>
            <a:r>
              <a:rPr lang="ru-RU" dirty="0" smtClean="0">
                <a:latin typeface="Georgia" pitchFamily="18" charset="0"/>
              </a:rPr>
              <a:t>Как можно определить географическое положение равнин? </a:t>
            </a:r>
          </a:p>
          <a:p>
            <a:r>
              <a:rPr lang="ru-RU" dirty="0" smtClean="0">
                <a:latin typeface="Georgia" pitchFamily="18" charset="0"/>
              </a:rPr>
              <a:t>Изменяются ли равнины во времени?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5283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Равнина – это…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://my.topic.lt/foto/xata_238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2781299"/>
            <a:ext cx="5419725" cy="40767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390" name="Picture 6" descr="http://www.bergoiata.org/fe/landscapes/Landscape_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95875" cy="40767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576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		</a:t>
            </a:r>
            <a:r>
              <a:rPr lang="ru-RU" dirty="0" smtClean="0">
                <a:latin typeface="Georgia" pitchFamily="18" charset="0"/>
              </a:rPr>
              <a:t>Обширные территории ровной или холмистой поверхности Земли, отдельные участки которой различаются по высоте, называются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равнинами</a:t>
            </a:r>
            <a:r>
              <a:rPr lang="ru-RU" dirty="0" smtClean="0">
                <a:latin typeface="Georgia" pitchFamily="18" charset="0"/>
              </a:rPr>
              <a:t>.</a:t>
            </a:r>
          </a:p>
        </p:txBody>
      </p:sp>
      <p:sp>
        <p:nvSpPr>
          <p:cNvPr id="5123" name="Oval 4"/>
          <p:cNvSpPr>
            <a:spLocks noChangeArrowheads="1"/>
          </p:cNvSpPr>
          <p:nvPr/>
        </p:nvSpPr>
        <p:spPr bwMode="auto">
          <a:xfrm>
            <a:off x="2915816" y="2348880"/>
            <a:ext cx="2879725" cy="1008063"/>
          </a:xfrm>
          <a:prstGeom prst="ellipse">
            <a:avLst/>
          </a:prstGeom>
          <a:solidFill>
            <a:srgbClr val="0066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Равнины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3356992"/>
            <a:ext cx="3457575" cy="1871663"/>
          </a:xfrm>
          <a:prstGeom prst="rect">
            <a:avLst/>
          </a:pr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u="sng" dirty="0" smtClean="0">
                <a:solidFill>
                  <a:srgbClr val="FFFF00"/>
                </a:solidFill>
              </a:rPr>
              <a:t>Плоские</a:t>
            </a:r>
          </a:p>
          <a:p>
            <a:pPr algn="ctr"/>
            <a:r>
              <a:rPr lang="ru-RU" sz="2400" dirty="0" smtClean="0"/>
              <a:t>( без перепада высот)</a:t>
            </a:r>
          </a:p>
          <a:p>
            <a:pPr algn="ctr"/>
            <a:r>
              <a:rPr lang="ru-RU" sz="2400" i="1" dirty="0" err="1" smtClean="0"/>
              <a:t>Западно-Сибирская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 равнина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148064" y="3861048"/>
            <a:ext cx="3671887" cy="1944688"/>
          </a:xfrm>
          <a:prstGeom prst="rect">
            <a:avLst/>
          </a:pr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u="sng" dirty="0"/>
          </a:p>
          <a:p>
            <a:pPr algn="ctr"/>
            <a:r>
              <a:rPr lang="ru-RU" sz="2400" b="1" u="sng" dirty="0">
                <a:solidFill>
                  <a:srgbClr val="FFFF00"/>
                </a:solidFill>
              </a:rPr>
              <a:t>Холмистые</a:t>
            </a:r>
          </a:p>
          <a:p>
            <a:pPr algn="ctr"/>
            <a:r>
              <a:rPr lang="ru-RU" sz="2400" dirty="0"/>
              <a:t>( с перепадом высот </a:t>
            </a:r>
          </a:p>
          <a:p>
            <a:pPr algn="ctr"/>
            <a:r>
              <a:rPr lang="ru-RU" sz="2400" dirty="0"/>
              <a:t>менее 200 м)</a:t>
            </a:r>
          </a:p>
          <a:p>
            <a:pPr algn="ctr"/>
            <a:r>
              <a:rPr lang="ru-RU" sz="2400" i="1" dirty="0"/>
              <a:t>Восточно-Европейская </a:t>
            </a:r>
          </a:p>
          <a:p>
            <a:pPr algn="ctr"/>
            <a:r>
              <a:rPr lang="ru-RU" sz="2400" i="1" dirty="0"/>
              <a:t>равнина</a:t>
            </a:r>
          </a:p>
          <a:p>
            <a:pPr algn="ctr"/>
            <a:endParaRPr lang="ru-RU" sz="2400" dirty="0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2555875" y="3500438"/>
            <a:ext cx="15113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4787900" y="3500438"/>
            <a:ext cx="18002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8434" name="Picture 2" descr="http://www.barbacuca.ru/uploads/monthly_04_2010/post-649-1270913606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22303"/>
            <a:ext cx="2160240" cy="183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img.ashkimsin.ru/forums/monthly_04_2010/user3670/post54003_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99933"/>
            <a:ext cx="2520280" cy="18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Различие равнин по высоте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myphysiography.ru/img/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01" y="1052736"/>
            <a:ext cx="8994699" cy="3096344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27784" y="3501008"/>
            <a:ext cx="381635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Равнины</a:t>
            </a:r>
          </a:p>
          <a:p>
            <a:pPr algn="ctr"/>
            <a:r>
              <a:rPr lang="ru-RU" sz="2800" b="1" dirty="0"/>
              <a:t>(по высоте)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4941168"/>
            <a:ext cx="2374900" cy="1584325"/>
          </a:xfrm>
          <a:prstGeom prst="rect">
            <a:avLst/>
          </a:pr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/>
          </a:p>
          <a:p>
            <a:pPr algn="ctr"/>
            <a:r>
              <a:rPr lang="ru-RU" sz="2400" b="1" u="sng"/>
              <a:t>Низменности</a:t>
            </a:r>
          </a:p>
          <a:p>
            <a:pPr algn="ctr"/>
            <a:r>
              <a:rPr lang="ru-RU" sz="2400" b="1"/>
              <a:t>(до 200 м)</a:t>
            </a:r>
          </a:p>
          <a:p>
            <a:pPr algn="ctr"/>
            <a:endParaRPr lang="ru-RU" sz="2400" b="1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347864" y="4941168"/>
            <a:ext cx="2590800" cy="1584325"/>
          </a:xfrm>
          <a:prstGeom prst="rect">
            <a:avLst/>
          </a:prstGeom>
          <a:solidFill>
            <a:srgbClr val="D1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u="sng" dirty="0"/>
              <a:t>Возвышенности</a:t>
            </a:r>
          </a:p>
          <a:p>
            <a:pPr algn="ctr"/>
            <a:r>
              <a:rPr lang="ru-RU" sz="2400" b="1" dirty="0"/>
              <a:t>(от200 до 500м)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444208" y="4941168"/>
            <a:ext cx="2374900" cy="158432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u="sng" dirty="0"/>
              <a:t>Плоскогорья</a:t>
            </a:r>
          </a:p>
          <a:p>
            <a:pPr algn="ctr"/>
            <a:r>
              <a:rPr lang="ru-RU" sz="2400" b="1" dirty="0"/>
              <a:t>(более 500 м)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67544" y="4005064"/>
            <a:ext cx="21590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355976" y="4437112"/>
            <a:ext cx="0" cy="5029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516216" y="4293096"/>
            <a:ext cx="1583829" cy="574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Вопросы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Что такое равнины? </a:t>
            </a:r>
          </a:p>
          <a:p>
            <a:r>
              <a:rPr lang="ru-RU" dirty="0" smtClean="0">
                <a:latin typeface="Georgia" pitchFamily="18" charset="0"/>
              </a:rPr>
              <a:t>Какие бывают равнины по  поверхности, абсолютной высоте? </a:t>
            </a:r>
          </a:p>
          <a:p>
            <a:r>
              <a:rPr lang="ru-RU" dirty="0" smtClean="0">
                <a:latin typeface="Georgia" pitchFamily="18" charset="0"/>
              </a:rPr>
              <a:t>Как изображаются разные равнины по абсолютной высоте на карте? </a:t>
            </a:r>
          </a:p>
          <a:p>
            <a:r>
              <a:rPr lang="ru-RU" dirty="0" smtClean="0">
                <a:latin typeface="Georgia" pitchFamily="18" charset="0"/>
              </a:rPr>
              <a:t>Как можно определить географическое положение равнин? </a:t>
            </a:r>
          </a:p>
          <a:p>
            <a:r>
              <a:rPr lang="ru-RU" dirty="0" smtClean="0">
                <a:latin typeface="Georgia" pitchFamily="18" charset="0"/>
              </a:rPr>
              <a:t>Изменяются ли равнины во времени?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496944" cy="4339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План характеристики 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Западно-Сибирской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равнины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2400" spc="50" dirty="0" smtClean="0">
                <a:ln w="11430"/>
                <a:latin typeface="Georgia" pitchFamily="18" charset="0"/>
              </a:rPr>
              <a:t>1. Название  равнины</a:t>
            </a:r>
          </a:p>
          <a:p>
            <a:r>
              <a:rPr lang="ru-RU" sz="2400" spc="50" dirty="0" smtClean="0">
                <a:ln w="11430"/>
                <a:latin typeface="Georgia" pitchFamily="18" charset="0"/>
              </a:rPr>
              <a:t>2. Протяженность с севера на юг и с запада на восток</a:t>
            </a:r>
          </a:p>
          <a:p>
            <a:r>
              <a:rPr lang="ru-RU" sz="2400" spc="50" dirty="0" smtClean="0">
                <a:ln w="11430"/>
                <a:latin typeface="Georgia" pitchFamily="18" charset="0"/>
              </a:rPr>
              <a:t>3. Географическое  положение  равнины:</a:t>
            </a:r>
          </a:p>
          <a:p>
            <a:r>
              <a:rPr lang="ru-RU" sz="2400" spc="50" dirty="0" smtClean="0">
                <a:ln w="11430"/>
                <a:latin typeface="Georgia" pitchFamily="18" charset="0"/>
              </a:rPr>
              <a:t>        - в  какой части  материка  находится</a:t>
            </a:r>
            <a:br>
              <a:rPr lang="ru-RU" sz="2400" spc="50" dirty="0" smtClean="0">
                <a:ln w="11430"/>
                <a:latin typeface="Georgia" pitchFamily="18" charset="0"/>
              </a:rPr>
            </a:br>
            <a:r>
              <a:rPr lang="ru-RU" sz="2400" spc="50" dirty="0" smtClean="0">
                <a:ln w="11430"/>
                <a:latin typeface="Georgia" pitchFamily="18" charset="0"/>
              </a:rPr>
              <a:t>        - с  какими  формами  рельефа  и  где  граничит</a:t>
            </a:r>
            <a:br>
              <a:rPr lang="ru-RU" sz="2400" spc="50" dirty="0" smtClean="0">
                <a:ln w="11430"/>
                <a:latin typeface="Georgia" pitchFamily="18" charset="0"/>
              </a:rPr>
            </a:br>
            <a:r>
              <a:rPr lang="ru-RU" sz="2400" spc="50" dirty="0" smtClean="0">
                <a:ln w="11430"/>
                <a:latin typeface="Georgia" pitchFamily="18" charset="0"/>
              </a:rPr>
              <a:t>        - чем  и  где  омывается</a:t>
            </a:r>
          </a:p>
          <a:p>
            <a:r>
              <a:rPr lang="ru-RU" sz="2400" spc="50" dirty="0" smtClean="0">
                <a:ln w="11430"/>
                <a:latin typeface="Georgia" pitchFamily="18" charset="0"/>
              </a:rPr>
              <a:t>4.      Средняя и максимальная высота.</a:t>
            </a:r>
          </a:p>
          <a:p>
            <a:r>
              <a:rPr lang="ru-RU" sz="2400" spc="50" dirty="0" smtClean="0">
                <a:ln w="11430"/>
                <a:latin typeface="Georgia" pitchFamily="18" charset="0"/>
              </a:rPr>
              <a:t>5.      Полезные  ископаемые.</a:t>
            </a:r>
          </a:p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83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Вопросы</vt:lpstr>
      <vt:lpstr>Равнина – это…</vt:lpstr>
      <vt:lpstr>Слайд 6</vt:lpstr>
      <vt:lpstr>Различие равнин по высоте</vt:lpstr>
      <vt:lpstr>Вопросы</vt:lpstr>
      <vt:lpstr>Слайд 9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2014-01-29T09:41:37Z</dcterms:created>
  <dcterms:modified xsi:type="dcterms:W3CDTF">2014-03-05T06:59:46Z</dcterms:modified>
</cp:coreProperties>
</file>