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3657600"/>
            <a:ext cx="6248400" cy="1143000"/>
          </a:xfrm>
        </p:spPr>
        <p:txBody>
          <a:bodyPr/>
          <a:lstStyle>
            <a:lvl1pPr algn="l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4648200"/>
            <a:ext cx="6248400" cy="762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solidFill>
                  <a:srgbClr val="B2B2B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28600"/>
            <a:ext cx="1809750" cy="6324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752600" y="228600"/>
            <a:ext cx="5276850" cy="6324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55775" y="1447800"/>
            <a:ext cx="3541713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49888" y="1447800"/>
            <a:ext cx="3541712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28600"/>
            <a:ext cx="7239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5775" y="1447800"/>
            <a:ext cx="723582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officemart.ru/image/articles/2423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1916832"/>
            <a:ext cx="9144000" cy="923330"/>
          </a:xfrm>
          <a:prstGeom prst="rect">
            <a:avLst/>
          </a:prstGeom>
          <a:solidFill>
            <a:schemeClr val="bg1">
              <a:alpha val="65000"/>
            </a:schemeClr>
          </a:solidFill>
          <a:effectLst>
            <a:softEdge rad="317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Расселение и урбанизация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b="1" i="1" dirty="0" smtClean="0">
                <a:solidFill>
                  <a:schemeClr val="accent3">
                    <a:lumMod val="10000"/>
                  </a:schemeClr>
                </a:solidFill>
              </a:rPr>
              <a:t>Цели урока:</a:t>
            </a:r>
            <a:endParaRPr lang="ru-RU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5" y="1447800"/>
            <a:ext cx="7443936" cy="5105400"/>
          </a:xfrm>
          <a:solidFill>
            <a:schemeClr val="bg1">
              <a:alpha val="75000"/>
            </a:schemeClr>
          </a:solidFill>
          <a:effectLst>
            <a:softEdge rad="317500"/>
          </a:effectLst>
        </p:spPr>
        <p:txBody>
          <a:bodyPr/>
          <a:lstStyle/>
          <a:p>
            <a:pPr>
              <a:buNone/>
            </a:pPr>
            <a:r>
              <a:rPr lang="ru-RU" dirty="0" smtClean="0"/>
              <a:t> • 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Раскрыть особенности основных типов поселений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•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 Сформировать представление об урбанизации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•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 Выявить взаимосвязи между процессом урбанизации и состоянием окружающей среды.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ww.prosv.ru/ebooks/Nikolina_Geografia_8kl/images/sh_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60648"/>
            <a:ext cx="7920880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ww.prosv.ru/ebooks/Nikolina_Geografia_8kl/images/sh_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429000"/>
            <a:ext cx="8172400" cy="31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 descr="http://onrealtor.ru/upload/iblock/9d7/9d755873845b771cb5ccd75453eb20b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88640"/>
            <a:ext cx="4104456" cy="3072652"/>
          </a:xfrm>
          <a:prstGeom prst="rect">
            <a:avLst/>
          </a:prstGeom>
          <a:noFill/>
        </p:spPr>
      </p:pic>
      <p:pic>
        <p:nvPicPr>
          <p:cNvPr id="14340" name="Picture 4" descr="http://pics.livejournal.com/dkphoto/pic/0048f5g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28" y="404664"/>
            <a:ext cx="3891632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ww.prosv.ru/ebooks/Nikolina_Geografia_8kl/images/sh_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424936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Домашнее задание: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7" y="1447800"/>
            <a:ext cx="7515944" cy="5105400"/>
          </a:xfrm>
        </p:spPr>
        <p:txBody>
          <a:bodyPr/>
          <a:lstStyle/>
          <a:p>
            <a:r>
              <a:rPr lang="ru-RU" dirty="0" smtClean="0"/>
              <a:t>1</a:t>
            </a:r>
            <a:r>
              <a:rPr lang="ru-RU" dirty="0" smtClean="0"/>
              <a:t>) изучить § 12; 2) ответить на вопросы и выполнить задания после параграфа; 3) выполнить задания тренажера по данной теме (по выбору учителя).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блон оформления 'Город'">
  <a:themeElements>
    <a:clrScheme name="">
      <a:dk1>
        <a:srgbClr val="292929"/>
      </a:dk1>
      <a:lt1>
        <a:srgbClr val="FFFFFF"/>
      </a:lt1>
      <a:dk2>
        <a:srgbClr val="C0C0C0"/>
      </a:dk2>
      <a:lt2>
        <a:srgbClr val="FFFFFF"/>
      </a:lt2>
      <a:accent1>
        <a:srgbClr val="AE6A58"/>
      </a:accent1>
      <a:accent2>
        <a:srgbClr val="A18461"/>
      </a:accent2>
      <a:accent3>
        <a:srgbClr val="DCDCDC"/>
      </a:accent3>
      <a:accent4>
        <a:srgbClr val="DADADA"/>
      </a:accent4>
      <a:accent5>
        <a:srgbClr val="D3B9B4"/>
      </a:accent5>
      <a:accent6>
        <a:srgbClr val="917757"/>
      </a:accent6>
      <a:hlink>
        <a:srgbClr val="71584D"/>
      </a:hlink>
      <a:folHlink>
        <a:srgbClr val="343332"/>
      </a:folHlink>
    </a:clrScheme>
    <a:fontScheme name="Тема Offic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663300"/>
        </a:dk1>
        <a:lt1>
          <a:srgbClr val="C0C0C0"/>
        </a:lt1>
        <a:dk2>
          <a:srgbClr val="D7C5B5"/>
        </a:dk2>
        <a:lt2>
          <a:srgbClr val="292929"/>
        </a:lt2>
        <a:accent1>
          <a:srgbClr val="AE6A58"/>
        </a:accent1>
        <a:accent2>
          <a:srgbClr val="A18461"/>
        </a:accent2>
        <a:accent3>
          <a:srgbClr val="DCDCDC"/>
        </a:accent3>
        <a:accent4>
          <a:srgbClr val="562A00"/>
        </a:accent4>
        <a:accent5>
          <a:srgbClr val="D3B9B4"/>
        </a:accent5>
        <a:accent6>
          <a:srgbClr val="917757"/>
        </a:accent6>
        <a:hlink>
          <a:srgbClr val="71584D"/>
        </a:hlink>
        <a:folHlink>
          <a:srgbClr val="34333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Тема Office 1">
    <a:dk1>
      <a:srgbClr val="663300"/>
    </a:dk1>
    <a:lt1>
      <a:srgbClr val="C0C0C0"/>
    </a:lt1>
    <a:dk2>
      <a:srgbClr val="D7C5B5"/>
    </a:dk2>
    <a:lt2>
      <a:srgbClr val="292929"/>
    </a:lt2>
    <a:accent1>
      <a:srgbClr val="AE6A58"/>
    </a:accent1>
    <a:accent2>
      <a:srgbClr val="A18461"/>
    </a:accent2>
    <a:accent3>
      <a:srgbClr val="DCDCDC"/>
    </a:accent3>
    <a:accent4>
      <a:srgbClr val="562A00"/>
    </a:accent4>
    <a:accent5>
      <a:srgbClr val="D3B9B4"/>
    </a:accent5>
    <a:accent6>
      <a:srgbClr val="917757"/>
    </a:accent6>
    <a:hlink>
      <a:srgbClr val="71584D"/>
    </a:hlink>
    <a:folHlink>
      <a:srgbClr val="34333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'Город'</Template>
  <TotalTime>0</TotalTime>
  <Words>10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Шаблон оформления 'Город'</vt:lpstr>
      <vt:lpstr>Слайд 1</vt:lpstr>
      <vt:lpstr> Цели урока:</vt:lpstr>
      <vt:lpstr>Слайд 3</vt:lpstr>
      <vt:lpstr>Слайд 4</vt:lpstr>
      <vt:lpstr>Слайд 5</vt:lpstr>
      <vt:lpstr>Домашнее задание: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2012-10-25T19:25:47Z</dcterms:created>
  <dcterms:modified xsi:type="dcterms:W3CDTF">2012-10-25T19:40:54Z</dcterms:modified>
</cp:coreProperties>
</file>