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3" r:id="rId7"/>
    <p:sldId id="264" r:id="rId8"/>
    <p:sldId id="265" r:id="rId9"/>
    <p:sldId id="266" r:id="rId10"/>
    <p:sldId id="262" r:id="rId11"/>
    <p:sldId id="261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geohro.ru/uploads/posts/2010-11/1288646018_geology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ecosystema.ru/07referats/slovgeo/img/176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krugosvet.ru/images/1001999_1264_011.gi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krugosvet.ru/images/1001999_1264_012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Рельеф: тектоническая основа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im1-tub-ru.yandex.net/i?id=b86e9c9781e84b511720dbb4fcda19be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988840"/>
            <a:ext cx="4536504" cy="4506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тектонические структуры земной коры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51495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Платформа</a:t>
            </a:r>
            <a:r>
              <a:rPr lang="ru-RU" dirty="0" smtClean="0"/>
              <a:t>- (франц. </a:t>
            </a:r>
            <a:r>
              <a:rPr lang="ru-RU" dirty="0" err="1" smtClean="0"/>
              <a:t>plateforme</a:t>
            </a:r>
            <a:r>
              <a:rPr lang="ru-RU" dirty="0" smtClean="0"/>
              <a:t> от </a:t>
            </a:r>
            <a:r>
              <a:rPr lang="ru-RU" dirty="0" err="1" smtClean="0"/>
              <a:t>plate</a:t>
            </a:r>
            <a:r>
              <a:rPr lang="ru-RU" dirty="0" smtClean="0"/>
              <a:t> плоская и </a:t>
            </a:r>
            <a:r>
              <a:rPr lang="ru-RU" dirty="0" err="1" smtClean="0"/>
              <a:t>forme</a:t>
            </a:r>
            <a:r>
              <a:rPr lang="ru-RU" dirty="0" smtClean="0"/>
              <a:t> форма) обширные малоподвижные участки земной коры наиболее устойчивые глыбы, создающие твердый ее каркас. </a:t>
            </a:r>
          </a:p>
          <a:p>
            <a:r>
              <a:rPr lang="ru-RU" dirty="0" smtClean="0"/>
              <a:t>Платформа имеет мощный фундамент из </a:t>
            </a:r>
            <a:r>
              <a:rPr lang="ru-RU" dirty="0" err="1" smtClean="0"/>
              <a:t>складчато-метморфизованных</a:t>
            </a:r>
            <a:r>
              <a:rPr lang="ru-RU" dirty="0" smtClean="0"/>
              <a:t> горных пород, пронизанный многочисленными </a:t>
            </a:r>
            <a:r>
              <a:rPr lang="ru-RU" dirty="0" err="1" smtClean="0"/>
              <a:t>интрузиями</a:t>
            </a:r>
            <a:r>
              <a:rPr lang="ru-RU" dirty="0" smtClean="0"/>
              <a:t> и покрытый разной мощности толщей осадочных пород чехлом или верхним ярусом.</a:t>
            </a:r>
          </a:p>
          <a:p>
            <a:r>
              <a:rPr lang="ru-RU" dirty="0" smtClean="0"/>
              <a:t> Осадочный чехол прикрывает глубокие впадины нижнего яруса (</a:t>
            </a:r>
            <a:r>
              <a:rPr lang="ru-RU" dirty="0" err="1" smtClean="0"/>
              <a:t>синеклизы</a:t>
            </a:r>
            <a:r>
              <a:rPr lang="ru-RU" dirty="0" smtClean="0"/>
              <a:t>) глубиной до 2–6 км и подходящие почти к поверхности </a:t>
            </a:r>
            <a:r>
              <a:rPr lang="ru-RU" dirty="0" err="1" smtClean="0"/>
              <a:t>антеклизы</a:t>
            </a:r>
            <a:r>
              <a:rPr lang="ru-RU" dirty="0" smtClean="0"/>
              <a:t>. Он состоит из горизонтально залегающих или смятых в пологие складки последующими тектоническими движениями уже над фундаментом слоев морского или континентального накопления. Местами складчато-метаморфический фундамент поднимается над осадочным чехлом в виде щитов (Балтийский щит на Восточно-Европейской платформе).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Схема Восточно-Европейской платформы: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39675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Схема Восточно-Европейской платформы: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sz="1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2050" name="Picture 2" descr="Схема Восточно-Европейской платфор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232979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 пределах платформы выделяются </a:t>
            </a:r>
            <a:r>
              <a:rPr lang="ru-RU" i="1" dirty="0" smtClean="0"/>
              <a:t>щиты </a:t>
            </a:r>
            <a:r>
              <a:rPr lang="ru-RU" dirty="0" smtClean="0"/>
              <a:t>и </a:t>
            </a:r>
            <a:r>
              <a:rPr lang="ru-RU" i="1" dirty="0" smtClean="0"/>
              <a:t>плиты</a:t>
            </a:r>
            <a:r>
              <a:rPr lang="ru-RU" dirty="0" smtClean="0"/>
              <a:t>, на рисунке 26 учебника найдите их.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рельефа России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340768"/>
          <a:ext cx="7499350" cy="4988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Особенности рельефа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Чем обусловлены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Большое разнообразие форм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Различное тектоническое строение и сложная история развития территории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Преобладание равнин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 основании большей части территории России расположены платформы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Равнины окаймлены горами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 окраинам платформ проходят подвижные участки, т. е. переживающие горообразование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Общий уклон территории к северу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Общий уклон фундамента платформ и краевые прогибы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На востоке страны поверхность выше, чем на западе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Тихоокеанская плита сползает под Евразийскую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    </a:t>
            </a:r>
            <a:r>
              <a:rPr lang="ru-RU" b="1" i="1" dirty="0" smtClean="0"/>
              <a:t>Домашнее задание: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изучить § 15; </a:t>
            </a:r>
          </a:p>
          <a:p>
            <a:r>
              <a:rPr lang="ru-RU" smtClean="0"/>
              <a:t>2</a:t>
            </a:r>
            <a:r>
              <a:rPr lang="ru-RU" dirty="0" smtClean="0"/>
              <a:t>) выполнить задания 1—8; 11—12* (по желанию </a:t>
            </a:r>
            <a:r>
              <a:rPr lang="ru-RU" smtClean="0"/>
              <a:t>учащихся);</a:t>
            </a:r>
          </a:p>
          <a:p>
            <a:r>
              <a:rPr lang="ru-RU" smtClean="0"/>
              <a:t> </a:t>
            </a:r>
            <a:r>
              <a:rPr lang="ru-RU" dirty="0" smtClean="0"/>
              <a:t>3) выполнить задания 2 на с. 24; 25 на с. 31; 27 на с. 32; 34 на с. 33; 35 на с. 34; 65 на с. 44 тренажера (по выбору учителя).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     • Раскрыть понятия «платформа» и «геосинклиналь».</a:t>
            </a:r>
            <a:br>
              <a:rPr lang="ru-RU" dirty="0" smtClean="0"/>
            </a:br>
            <a:r>
              <a:rPr lang="ru-RU" dirty="0" smtClean="0"/>
              <a:t>      • Установить особенности рельефа России.</a:t>
            </a:r>
            <a:br>
              <a:rPr lang="ru-RU" dirty="0" smtClean="0"/>
            </a:br>
            <a:r>
              <a:rPr lang="ru-RU" dirty="0" smtClean="0"/>
              <a:t>      • Формировать умение давать характеристику рельефа по карте.</a:t>
            </a:r>
            <a:br>
              <a:rPr lang="ru-RU" dirty="0" smtClean="0"/>
            </a:br>
            <a:r>
              <a:rPr lang="ru-RU" dirty="0" smtClean="0"/>
              <a:t>      • Формировать умение работать с тектонической картой.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Основное содержание: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Особенности рельефа России.</a:t>
            </a:r>
          </a:p>
          <a:p>
            <a:r>
              <a:rPr lang="ru-RU" dirty="0" smtClean="0"/>
              <a:t>Тектонические структуры. </a:t>
            </a:r>
          </a:p>
          <a:p>
            <a:r>
              <a:rPr lang="ru-RU" dirty="0" smtClean="0"/>
              <a:t>Платформа. </a:t>
            </a:r>
          </a:p>
          <a:p>
            <a:r>
              <a:rPr lang="ru-RU" dirty="0" smtClean="0"/>
              <a:t>Геосинклиналь. </a:t>
            </a:r>
          </a:p>
          <a:p>
            <a:r>
              <a:rPr lang="ru-RU" dirty="0" smtClean="0"/>
              <a:t>Щит.</a:t>
            </a:r>
          </a:p>
          <a:p>
            <a:r>
              <a:rPr lang="ru-RU" dirty="0" smtClean="0"/>
              <a:t> Плита.</a:t>
            </a:r>
          </a:p>
          <a:p>
            <a:r>
              <a:rPr lang="ru-RU" dirty="0" smtClean="0"/>
              <a:t> Связь рельефа с тектоническим строением территории.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96752"/>
          </a:xfrm>
        </p:spPr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96752"/>
            <a:ext cx="8106104" cy="50516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    </a:t>
            </a:r>
            <a:r>
              <a:rPr lang="ru-RU" b="1" dirty="0" smtClean="0"/>
              <a:t>1.</a:t>
            </a:r>
            <a:r>
              <a:rPr lang="ru-RU" dirty="0" smtClean="0"/>
              <a:t> Используя геохронологическую таблицу, установите, какие периоды более древние: девонский или пермский, ордовикский или меловой, юрский или неогеновый.</a:t>
            </a:r>
            <a:br>
              <a:rPr lang="ru-RU" dirty="0" smtClean="0"/>
            </a:br>
            <a:r>
              <a:rPr lang="ru-RU" dirty="0" smtClean="0"/>
              <a:t>      </a:t>
            </a:r>
            <a:r>
              <a:rPr lang="ru-RU" b="1" dirty="0" smtClean="0"/>
              <a:t>2.</a:t>
            </a:r>
            <a:r>
              <a:rPr lang="ru-RU" dirty="0" smtClean="0"/>
              <a:t> Какая из эр более древняя: протерозойская или мезозойская, кайнозойская или палеозойская?</a:t>
            </a:r>
            <a:br>
              <a:rPr lang="ru-RU" dirty="0" smtClean="0"/>
            </a:br>
            <a:r>
              <a:rPr lang="ru-RU" dirty="0" smtClean="0"/>
              <a:t>      </a:t>
            </a:r>
            <a:r>
              <a:rPr lang="ru-RU" b="1" dirty="0" smtClean="0"/>
              <a:t>3.</a:t>
            </a:r>
            <a:r>
              <a:rPr lang="ru-RU" dirty="0" smtClean="0"/>
              <a:t> Какая эпоха складчатости самая древняя на территории России?</a:t>
            </a:r>
            <a:br>
              <a:rPr lang="ru-RU" dirty="0" smtClean="0"/>
            </a:br>
            <a:r>
              <a:rPr lang="ru-RU" dirty="0" smtClean="0"/>
              <a:t>      </a:t>
            </a:r>
            <a:r>
              <a:rPr lang="ru-RU" b="1" dirty="0" smtClean="0"/>
              <a:t>4.</a:t>
            </a:r>
            <a:r>
              <a:rPr lang="ru-RU" dirty="0" smtClean="0"/>
              <a:t> В какую эру и в какой период мы живем?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  </a:t>
            </a:r>
            <a:r>
              <a:rPr lang="ru-RU" b="1" i="1" dirty="0" smtClean="0"/>
              <a:t>Изучение нового материала:</a:t>
            </a:r>
            <a:endParaRPr lang="ru-RU" dirty="0"/>
          </a:p>
        </p:txBody>
      </p:sp>
      <p:pic>
        <p:nvPicPr>
          <p:cNvPr id="4" name="Содержимое 3" descr="http://www.prosv.ru/ebooks/Nikolina_Geografia_8kl/images/sh_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75608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43608" y="1392452"/>
            <a:ext cx="77403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haroni" pitchFamily="2" charset="-79"/>
              </a:rPr>
              <a:t>Геосинклинальные области и платформы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haroni" pitchFamily="2" charset="-79"/>
              </a:rPr>
              <a:t> образуют главнейшие структурные блоки земной коры, находящие отчетливое выражение в современном рельефе.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Геосинклиналь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16832"/>
            <a:ext cx="7890080" cy="4331568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Геосинклиналь – </a:t>
            </a:r>
            <a:r>
              <a:rPr lang="ru-RU" sz="2800" dirty="0" smtClean="0"/>
              <a:t>это высокоподвижный, линейно-вытянутый и сильно расчлененный участок земной коры, характеризующийся разнонаправленными тектоническими движениями высокой интенсивности, энергичными явлениями </a:t>
            </a:r>
            <a:r>
              <a:rPr lang="ru-RU" sz="2800" dirty="0" err="1" smtClean="0"/>
              <a:t>магматизма</a:t>
            </a:r>
            <a:r>
              <a:rPr lang="ru-RU" sz="2800" dirty="0" smtClean="0"/>
              <a:t>, включая вулканизм, частыми и сильными землетрясениями. Геологическая структура, возникшая там, где движения имеют геосинклинальный характер, носит название </a:t>
            </a:r>
            <a:r>
              <a:rPr lang="ru-RU" sz="2800" i="1" dirty="0" smtClean="0"/>
              <a:t>складчатой зоны</a:t>
            </a:r>
            <a:endParaRPr lang="ru-RU" sz="2800" dirty="0"/>
          </a:p>
        </p:txBody>
      </p:sp>
      <p:pic>
        <p:nvPicPr>
          <p:cNvPr id="20482" name="Picture 2" descr="Картинка 13 из 1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60240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Картинка 1 из 1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0"/>
            <a:ext cx="590465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Преобразование геосинклиналей</a:t>
            </a:r>
            <a:endParaRPr lang="ru-RU" sz="4400" dirty="0"/>
          </a:p>
        </p:txBody>
      </p:sp>
      <p:pic>
        <p:nvPicPr>
          <p:cNvPr id="22530" name="Picture 2" descr="Картинка 43 из 1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9144000" cy="4100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Преобразование геосинклиналей</a:t>
            </a:r>
            <a:endParaRPr lang="ru-RU" sz="4800" dirty="0"/>
          </a:p>
        </p:txBody>
      </p:sp>
      <p:pic>
        <p:nvPicPr>
          <p:cNvPr id="23554" name="Picture 2" descr="Картинка 63 из 1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37" y="2636912"/>
            <a:ext cx="9147237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292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Рельеф: тектоническая основа</vt:lpstr>
      <vt:lpstr>Цели урока:</vt:lpstr>
      <vt:lpstr>Основное содержание: </vt:lpstr>
      <vt:lpstr>Проверка домашнего задания</vt:lpstr>
      <vt:lpstr>   Изучение нового материала:</vt:lpstr>
      <vt:lpstr>Геосинклиналь</vt:lpstr>
      <vt:lpstr>Слайд 7</vt:lpstr>
      <vt:lpstr>Преобразование геосинклиналей</vt:lpstr>
      <vt:lpstr>Преобразование геосинклиналей</vt:lpstr>
      <vt:lpstr>Основные тектонические структуры земной коры </vt:lpstr>
      <vt:lpstr>Схема Восточно-Европейской платформы: </vt:lpstr>
      <vt:lpstr>Слайд 12</vt:lpstr>
      <vt:lpstr>Особенности рельефа России </vt:lpstr>
      <vt:lpstr>      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Рельеф: тектоническая основа</dc:title>
  <dc:creator>admin</dc:creator>
  <cp:lastModifiedBy>admin</cp:lastModifiedBy>
  <cp:revision>4</cp:revision>
  <dcterms:created xsi:type="dcterms:W3CDTF">2011-11-15T06:43:31Z</dcterms:created>
  <dcterms:modified xsi:type="dcterms:W3CDTF">2015-04-09T14:11:37Z</dcterms:modified>
</cp:coreProperties>
</file>