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7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8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6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2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5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7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7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8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s-kts.narod.ru/dan/metod/00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100km.ru/tarmar/tarmar_th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072.radikal.ru/1003/74/ba9cf82ef30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turpohod.org/all/karta/uyural/maxi/ureles840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rshruty.ru/MapFiles/d/9/1/6/d916127c64f04afa93f9c9eb71620746/large/K38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travelling.lv/_upload/Image/Topo_symbols/ReliefElementy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g-fotki.yandex.ru/get/55/efimov-76.18/0_1565f_3483f61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4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312" y="1556792"/>
            <a:ext cx="8278688" cy="1470025"/>
          </a:xfrm>
          <a:solidFill>
            <a:schemeClr val="accent6">
              <a:lumMod val="20000"/>
              <a:lumOff val="80000"/>
              <a:alpha val="71000"/>
            </a:schemeClr>
          </a:solidFill>
          <a:effectLst>
            <a:softEdge rad="127000"/>
          </a:effectLst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7200" dirty="0" smtClean="0">
                <a:solidFill>
                  <a:schemeClr val="bg1">
                    <a:lumMod val="25000"/>
                  </a:schemeClr>
                </a:solidFill>
                <a:latin typeface="Mistral" pitchFamily="66" charset="0"/>
              </a:rPr>
              <a:t>Чтение топографических карт</a:t>
            </a:r>
            <a:endParaRPr lang="ru-RU" sz="7200" dirty="0">
              <a:solidFill>
                <a:schemeClr val="bg1">
                  <a:lumMod val="2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Картинка 27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79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vs-kts.narod.ru/dan/metod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а 3 из 21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25000"/>
                  </a:schemeClr>
                </a:solidFill>
                <a:latin typeface="Mistral" pitchFamily="66" charset="0"/>
              </a:rPr>
              <a:t>Пояснительные подписи и цифровые обозначения</a:t>
            </a:r>
            <a:endParaRPr lang="ru-RU" sz="6000" dirty="0">
              <a:solidFill>
                <a:schemeClr val="accent2">
                  <a:lumMod val="2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картах применяются полные и сокращенные подписи.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Полностью подписываются собственные названия населенных пунктов, рек, гор, отдельных урочищ.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Шрифты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подписей названий населенных пунктов и рек одновременно служат и условными обозначениями, так как своим размером и начертанием (рисунком) они дополняют характеристику этих объектов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25000"/>
                  </a:schemeClr>
                </a:solidFill>
                <a:latin typeface="Mistral" pitchFamily="66" charset="0"/>
              </a:rPr>
              <a:t>Пояснительные подписи и цифровые обозначения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Сокращенные подписи, сопровождающие некоторые условные знаки, поясняют свойства изображенных объектов, сообщая о них данные, которые невозможно отобразить графически. Так, у условных знаков промышленных, сельскохозяйственных и некоторых других объектов они указывают род объекта или производства.   Например:  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.—машиностроительный   завод,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медн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 медные разработки,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вдкч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 водокачка, мин.—минеральный источник.</a:t>
            </a:r>
          </a:p>
          <a:p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Сокращенными подписями поясняется также характер и некоторых других объектов, неразличимых по условному знаку, но выделяющихся по своему значению. Например: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.—школа,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гсп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 госпиталь, </a:t>
            </a:r>
            <a:r>
              <a:rPr lang="ru-RU" sz="24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.—казарма и т. 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25000"/>
                  </a:schemeClr>
                </a:solidFill>
                <a:latin typeface="Mistral" pitchFamily="66" charset="0"/>
              </a:rPr>
              <a:t>Пояснительные подписи и цифровые обозначения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Цифрами указываются числовые характеристики некоторых объектов, например, число домов в сельских населенных пунктах, отметки высот наиболее характерных точек рельефа, меженный уровень воды в реках, характеристика лесонасаждений — высота и толщина деревьев, густота древостоя и т. п.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travelling.lv/_upload/Image/Topo_symbols/RastitelnyPokrovGrunty1.jpg"/>
          <p:cNvPicPr/>
          <p:nvPr/>
        </p:nvPicPr>
        <p:blipFill>
          <a:blip r:embed="rId2" cstate="print"/>
          <a:srcRect l="8814" b="47624"/>
          <a:stretch>
            <a:fillRect/>
          </a:stretch>
        </p:blipFill>
        <p:spPr bwMode="auto">
          <a:xfrm>
            <a:off x="755576" y="0"/>
            <a:ext cx="7816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ИЗОБРАЖЕНИЕ РЕЛЬЕФА НА КАРТАХ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Отчетливое и цельное восприятие изображения местности по карте основывается прежде всего на умении свободно и осмысленно читать на ней изображение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рельефа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земной поверхности: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уяснять общий характер (тип) и структурные особенности рельефа и его отдельных объектов; определять формы рельефа — их конфигурацию, относительные размеры и взаимное положение, а также абсолютные высоты и взаимные превышения любых точек местности.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Понятие рельефа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83968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Рельеф — это совокупность неровностей земной поверхности, слагающихся из разнообразных элементарных форм различного порядка.</a:t>
            </a:r>
          </a:p>
          <a:p>
            <a:endParaRPr lang="ru-RU" dirty="0"/>
          </a:p>
        </p:txBody>
      </p:sp>
      <p:pic>
        <p:nvPicPr>
          <p:cNvPr id="25604" name="Picture 4" descr="Картинка 2 из 373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507682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2"/>
                </a:solidFill>
                <a:latin typeface="Mistral" pitchFamily="66" charset="0"/>
                <a:cs typeface="Times New Roman" pitchFamily="18" charset="0"/>
              </a:rPr>
              <a:t>Сущность изображения рельефа горизонталями</a:t>
            </a:r>
            <a:endParaRPr lang="ru-RU" sz="5400" dirty="0"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600200"/>
            <a:ext cx="4176464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топографических картах рельеф изображается 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горизонталями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, т. е. кривыми замкнутыми линиями, каждая из которых представляет собой изображение на карте горизонтального контура неровности, все точки которого на местности расположены на одной и той же высоте над уровнем моря.</a:t>
            </a:r>
          </a:p>
          <a:p>
            <a:endParaRPr lang="ru-RU" sz="2400" dirty="0"/>
          </a:p>
        </p:txBody>
      </p:sp>
      <p:pic>
        <p:nvPicPr>
          <p:cNvPr id="4" name="Picture 2" descr="Картинка 8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824536" cy="496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Mistral" pitchFamily="66" charset="0"/>
              </a:rPr>
              <a:t>СИСТЕМА УСЛОВНЫХ ОБОЗНАЧЕНИЙ НА КАРТАХ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420506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Топографические карты дают целостную картину местности, отображая все ее важнейшие составные элементы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 ним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относятся: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населенные пункты, промышленные, сельскохозяйственные и социально-культурные объекты, пути сообщения, гидрография, рельеф, растительный покров, государственные и прочие политико-административные границы и другие объекты.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tx2"/>
                </a:solidFill>
                <a:latin typeface="Mistral" pitchFamily="66" charset="0"/>
              </a:rPr>
              <a:t>Виды горизонталей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Высота сечения рельефа на карте зависит от масштаба карты и характера рельефа. Обычно она бывает равна 0,02 величины масштаба карты (например, на картах масштабов 1:50000 и 1:100000 нормальная высота сечения соответственно равна 10 и 20 м).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5400" b="1" dirty="0" smtClean="0">
                <a:solidFill>
                  <a:schemeClr val="tx2"/>
                </a:solidFill>
                <a:latin typeface="Mistral" pitchFamily="66" charset="0"/>
              </a:rPr>
              <a:t>Изображение горизонталями элементарных форм рельефа</a:t>
            </a:r>
            <a:endParaRPr lang="ru-RU" sz="54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ru-RU" sz="7200" dirty="0" smtClean="0">
                <a:solidFill>
                  <a:schemeClr val="bg1">
                    <a:lumMod val="25000"/>
                  </a:schemeClr>
                </a:solidFill>
                <a:latin typeface="Mistral" pitchFamily="66" charset="0"/>
              </a:rPr>
              <a:t>Практическая работа №2</a:t>
            </a:r>
            <a:endParaRPr lang="ru-RU" sz="7200" dirty="0">
              <a:solidFill>
                <a:schemeClr val="bg1">
                  <a:lumMod val="2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топографического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Задача 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Изучите условные знаки, имеющиеся на выданной Вам топографической карте, пользуясь таблицей условных знаков, в соответствии с их подразделением на 4-е группы: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1-я – контурные условные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знаки;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2-я - внемасштабные условные знаки;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3-я - линейные условные знаки;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4-я - поясняющие условные знаки и надписи.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Задание №2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868144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Выберите по 3 условных знака из каждой группы, скопируйте их, в отведенных для этого прямоугольниках, и подпишите рядом с прямоугольником названного условного знака.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218" y="548680"/>
            <a:ext cx="378478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istral" pitchFamily="66" charset="0"/>
                <a:ea typeface="+mn-ea"/>
                <a:cs typeface="+mn-cs"/>
              </a:rPr>
              <a:t>Практическая работа №3. </a:t>
            </a:r>
            <a:br>
              <a:rPr lang="ru-RU" b="1" dirty="0" smtClean="0">
                <a:solidFill>
                  <a:schemeClr val="tx2"/>
                </a:solidFill>
                <a:latin typeface="Mistral" pitchFamily="66" charset="0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2"/>
                </a:solidFill>
                <a:latin typeface="Mistral" pitchFamily="66" charset="0"/>
                <a:ea typeface="+mn-ea"/>
                <a:cs typeface="+mn-cs"/>
              </a:rPr>
              <a:t>Чтение рельефа по плану (карте)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277072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Изучите рельеф, представленный на Вашей карте горизонталями.</a:t>
            </a:r>
          </a:p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№2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карте пять основных форм рельефа. Скопируйте по каждой форме одну наиболее характерную. Подпишите в соответствии с правилами высоты горизонталей, поставьте скат штрихи. Проведите характерные линии рельефа (линии водотока и водораздела).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Основные формы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рельефа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433732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перечисленные выше элементы местности отображаются на всех топографических картах, но с различной подробностью, зависящей главным образом от масштаба и назначения карты и характера изображаемой на ней местности.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крупнее масштаб карты, тем больше объектов и с большими подробностями показывается на ней при изображении данной территории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уменьшением масштаба карты сокращается информационная емкость изображения на ней различных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объектов.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уметь читать карту, надо хорошо разбираться в применяемых на ней условных знаках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tx2"/>
                </a:solidFill>
                <a:latin typeface="Mistral" pitchFamily="66" charset="0"/>
              </a:rPr>
              <a:t>Принципы построения и применения на картах условных обозначений</a:t>
            </a:r>
            <a:endParaRPr lang="ru-RU" sz="4800" dirty="0"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Условные обозначения, применяемые на наших топографических картах, представляют собой единую систему, состоящую из условных знаков, цветового их оформления (расцветки), пояснительных подписей и цифровых обозначений.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а 10 из 586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16716"/>
            <a:ext cx="3332931" cy="334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9 из 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"/>
            <a:ext cx="437180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Виды </a:t>
            </a:r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условных знаков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Масштабные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- обозначаются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объекты, выражающиеся в масштабе карты, т. е. такие, размеры которых (и длину, и ширину, и площадь) можно измерить по карте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немасштабные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знаками изображаются малоразмерные объекты (колодцы, сооружения башенного типа, отдельно стоящие деревья-ориентиры и др.), не выражающиеся в масштабе карты, и поэтому их можно представить на ней лишь в виде точек.</a:t>
            </a:r>
          </a:p>
          <a:p>
            <a:endParaRPr lang="ru-RU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Виды условных знаков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Пояснительные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условные знаки применяются для дополнительной характеристики объектов и показа их разновидностей. </a:t>
            </a:r>
            <a:endParaRPr lang="ru-RU" sz="28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Например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условный знак хвойного или лиственного дерева внутри контура леса показывает преобладающую в нем породу деревьев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стрелка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реке — направление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vs-kts.narod.ru/dan/metod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ru-RU" sz="54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Цветовое оформление (расцветка) карт</a:t>
            </a:r>
            <a:endParaRPr lang="ru-RU" sz="5400" dirty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улучшения читаемости печатаются в красках. Благодаря этому изображение местности расчленяется как бы на отдельные составные элементы, каждый из которых отчетливо выделяется своим цветом.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Цвета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красок на картах стандартны и в какой-то мере соответствуют действительной окраске изображаемых объектов: леса, сады, кустарниковые плантации и заросли выделяются на картах зеленым цветом; водные объекты, а также болота, солончаки, ледники — синим; элементы рельефа и некоторые разновидности грунта (пески, каменистые поверхности, галечники) — коричневым; автострады и шоссейные дороги — оранжевым цветом, а грунтовые улучшенные дороги — желтым. На картах масштабов 1:25000 и 1:50000 оранжевым цветом выделяются также кварталы населенных пунктов, в которых преобладают огнестойкие строения, а на картах масштаба 1:100000 и мельче этим цветом показаны города с населением 50 тыс. и более жителей. Остальные элементы содержания карт печатаются черной краской.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Бамбук 2'">
  <a:themeElements>
    <a:clrScheme name="Office Them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'Бамбук 2'</Template>
  <TotalTime>148</TotalTime>
  <Words>735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оформления 'Бамбук 2'</vt:lpstr>
      <vt:lpstr>Чтение топографических карт</vt:lpstr>
      <vt:lpstr>СИСТЕМА УСЛОВНЫХ ОБОЗНАЧЕНИЙ НА КАРТАХ</vt:lpstr>
      <vt:lpstr>Слайд 3</vt:lpstr>
      <vt:lpstr>Принципы построения и применения на картах условных обозначений</vt:lpstr>
      <vt:lpstr>Слайд 5</vt:lpstr>
      <vt:lpstr>Виды условных знаков</vt:lpstr>
      <vt:lpstr>Виды условных знаков</vt:lpstr>
      <vt:lpstr>Слайд 8</vt:lpstr>
      <vt:lpstr>Цветовое оформление (расцветка) карт</vt:lpstr>
      <vt:lpstr>Слайд 10</vt:lpstr>
      <vt:lpstr>Слайд 11</vt:lpstr>
      <vt:lpstr>Слайд 12</vt:lpstr>
      <vt:lpstr>Пояснительные подписи и цифровые обозначения</vt:lpstr>
      <vt:lpstr>Пояснительные подписи и цифровые обозначения</vt:lpstr>
      <vt:lpstr>Пояснительные подписи и цифровые обозначения</vt:lpstr>
      <vt:lpstr>Слайд 16</vt:lpstr>
      <vt:lpstr>ИЗОБРАЖЕНИЕ РЕЛЬЕФА НА КАРТАХ</vt:lpstr>
      <vt:lpstr>Понятие рельефа</vt:lpstr>
      <vt:lpstr>Сущность изображения рельефа горизонталями</vt:lpstr>
      <vt:lpstr>Слайд 20</vt:lpstr>
      <vt:lpstr>Виды горизонталей</vt:lpstr>
      <vt:lpstr>Слайд 22</vt:lpstr>
      <vt:lpstr>Изображение горизонталями элементарных форм рельефа</vt:lpstr>
      <vt:lpstr>Практическая работа №2</vt:lpstr>
      <vt:lpstr>Задание №2</vt:lpstr>
      <vt:lpstr>Практическая работа №3.  Чтение рельефа по плану (карте) </vt:lpstr>
      <vt:lpstr>Основные формы рельефа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топографических карт</dc:title>
  <dc:creator>admin</dc:creator>
  <cp:lastModifiedBy>admin</cp:lastModifiedBy>
  <cp:revision>16</cp:revision>
  <dcterms:created xsi:type="dcterms:W3CDTF">2011-10-21T18:14:31Z</dcterms:created>
  <dcterms:modified xsi:type="dcterms:W3CDTF">2011-10-21T20:53:47Z</dcterms:modified>
</cp:coreProperties>
</file>