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ru-RU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Южная Америка</a:t>
            </a:r>
            <a:endParaRPr lang="ru-RU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686800" cy="894928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Химическая</a:t>
            </a:r>
            <a:b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всех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подотраслей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75 % продукции — Бразилия, Мексика и Аргентина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Преобладание основной химии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Лидерство Бразилии в производстве минеральных удобрений (5-е место в мире)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219200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Машиностроение</a:t>
            </a:r>
            <a:b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Большая материалоемкость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Относительно сложная структура отрасли в Бразилии, Мексике и Аргентине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отрасли зависит от иностранных технологий и контролируется иностранными монополиями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Сельское хозяйство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Создается 15,5 % ВВП, занято 27,3 % экономически активного населения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Ведущие позиции в мировом производстве кофе, бананов, сахара, какао, хлопка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три страны — Бразилию, Мексику и Аргентину — приходится 2/3 парка сельскохозяйственных машин региона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Сельское хозяйство развивается преимущественно экстенсивным путем, что приводит к сокращению площади тропических лесов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2/3 стоимости валовой продукции сельского хозяйства приходится на растениеводство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188640"/>
            <a:ext cx="4019872" cy="1219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3200" spc="5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СТРАНЫ ЛАТИНСКОЙ АМЕРИКИ</a:t>
            </a:r>
            <a:endParaRPr lang="ru-RU" sz="3200" spc="50" dirty="0">
              <a:ln w="11430"/>
              <a:solidFill>
                <a:schemeClr val="accent5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556792"/>
            <a:ext cx="4716016" cy="5029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Общие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черты ЭГП региона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200" dirty="0" smtClean="0"/>
              <a:t>Наиболее благоприятное ЭГП имеют страны, расположенные в Центральной Америке и на островах Карибского моря</a:t>
            </a:r>
          </a:p>
          <a:p>
            <a:r>
              <a:rPr lang="ru-RU" sz="2200" dirty="0" smtClean="0"/>
              <a:t>Выход к Тихому и Атлантическому океанам, по которым проходят важные мировые морские пути</a:t>
            </a:r>
          </a:p>
          <a:p>
            <a:r>
              <a:rPr lang="ru-RU" sz="2200" dirty="0" smtClean="0"/>
              <a:t>Все страны региона находятся под экономическим и политическим влиянием США</a:t>
            </a: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499992" cy="280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499992" cy="27884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89240"/>
            <a:ext cx="4499992" cy="12687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TextBox 7"/>
          <p:cNvSpPr txBox="1"/>
          <p:nvPr/>
        </p:nvSpPr>
        <p:spPr>
          <a:xfrm>
            <a:off x="5004048" y="32129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Природно-ресурсный потенциал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2081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Страны восточной части Южной Америки</a:t>
            </a:r>
          </a:p>
          <a:p>
            <a:pPr>
              <a:buNone/>
            </a:pPr>
            <a:r>
              <a:rPr lang="ru-RU" sz="2800" baseline="0" dirty="0" smtClean="0"/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Равнинные территории с благоприятными почвенно-климатическими условиями</a:t>
            </a:r>
          </a:p>
          <a:p>
            <a:pPr>
              <a:buNone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Значительные лесные и водные ресурсы</a:t>
            </a:r>
          </a:p>
          <a:p>
            <a:pPr>
              <a:buNone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Месторождения железной и марганцевой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руд, бокситов, нефти</a:t>
            </a:r>
          </a:p>
          <a:p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Страны горного запада Южной Америки</a:t>
            </a:r>
            <a:endParaRPr lang="ru-RU" sz="2000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sz="2000" baseline="0" dirty="0" smtClean="0"/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Природные условия изменяются с высотой</a:t>
            </a:r>
          </a:p>
          <a:p>
            <a:pPr>
              <a:buNone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Месторождения цветных металлов, серебра, сурьмы, бериллия, бокситов, железной руды</a:t>
            </a:r>
          </a:p>
          <a:p>
            <a:pPr>
              <a:buNone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Чили — крупнейшие в мире запасы селитры</a:t>
            </a:r>
          </a:p>
          <a:p>
            <a:pPr>
              <a:buNone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Реки богаты гидроресурсами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Природно-ресурсный потенциал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Страны Центральной Америки и островов Карибского моря</a:t>
            </a:r>
          </a:p>
          <a:p>
            <a:pPr>
              <a:buNone/>
            </a:pPr>
            <a:r>
              <a:rPr lang="ru-RU" sz="1800" dirty="0" smtClean="0"/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Благоприятные условия для выращивания тропических культур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Значительные лесные ресурсы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Территория в целом бедна полезными ископаемыми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Значительные залежи бокситов на островах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Мексика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Природные условия разнообразны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Богата нефтью, газом, серебром, золотом, железными рудами, серой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Недостаток воды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Общие черты населения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0292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Неоднородный этнический состав: европеоиды,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негроиды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группы со смешанными расовыми признаками (мулаты, метисы, самбо)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Большинство стран находится на этапе перехода от традиционного к современному типу воспроизводства населения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Неравномерность размещения: большинство населения сосредоточено на побережье Атлантического океана.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Урбанизация происходит высокими темпами и сейчас составляет приблизительно 66 %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Общая характеристика хозяйства стран Латинской Америки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Общие черты хозяйства: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Многоукладность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Быстрые темпы роста тяжелой промышленности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Узкая специализация (кроме НИС)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Зависимость от иностранного капитала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Преобладание добывающей промышленности и сельского хозяйства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Добывающая промышленность</a:t>
            </a:r>
            <a:b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горно-рудной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промышленности мира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33 % мировой добычи медной руды;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30 % — железной руды;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25 % — марганца;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25 % — бокситов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28 % мирового экспорта железной руды;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25 % — медной руды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219200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Энергетика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Главные энергоресурсы — нефть и природный газ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25 % мирового потенциала гидроресурсов (освоено — 16 %)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Медленное развитие атомной энергетики (1,5 % производства электроэнергии)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25 % в общем энергопотреблении приходится на древесное топливо и биомассу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Низкие показатели потребления энергии на одного жителя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ТЭС — 1/3 электроэнергии, ГЭС — 2/3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66936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Металлургия</a:t>
            </a:r>
            <a:r>
              <a:rPr lang="ru-RU" sz="60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488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Значительные запасы железной руды и ограниченные — коксующегося угля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Бразилия, Мексика, Колумбия, Чили — чугун, сталь, прокат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16 % мирового производства стали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Высокий уровень развития цветной металлургии; наилучшие условия — в Бразилии, Мексике, Чили, Перу, Боливии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Лидерство Чили по производству и экспорту меди (2-е место в мире)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Тема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white abstract design template</Template>
  <TotalTime>79</TotalTime>
  <Words>491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Green and white abstract design template</vt:lpstr>
      <vt:lpstr>Южная Америка</vt:lpstr>
      <vt:lpstr>СТРАНЫ ЛАТИНСКОЙ АМЕРИКИ</vt:lpstr>
      <vt:lpstr>Природно-ресурсный потенциал</vt:lpstr>
      <vt:lpstr>Природно-ресурсный потенциал</vt:lpstr>
      <vt:lpstr>Общие черты населения</vt:lpstr>
      <vt:lpstr>Общая характеристика хозяйства стран Латинской Америки</vt:lpstr>
      <vt:lpstr>Добывающая промышленность </vt:lpstr>
      <vt:lpstr>Энергетика </vt:lpstr>
      <vt:lpstr>Металлургия </vt:lpstr>
      <vt:lpstr>Химическая </vt:lpstr>
      <vt:lpstr>Машиностроение </vt:lpstr>
      <vt:lpstr>Сельское хозяйство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2013-01-20T17:31:14Z</dcterms:created>
  <dcterms:modified xsi:type="dcterms:W3CDTF">2013-01-27T20:15:20Z</dcterms:modified>
</cp:coreProperties>
</file>