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fotki.yandex.ru/get/3205/siron-bunet.2a/0_1f5a7_3798ece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988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2132856"/>
            <a:ext cx="6336704" cy="1569660"/>
          </a:xfrm>
          <a:prstGeom prst="rect">
            <a:avLst/>
          </a:prstGeom>
          <a:solidFill>
            <a:schemeClr val="bg1">
              <a:alpha val="5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ГЕОГРАФИЧЕСКИЕ КАРТЫ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fotoprizer.ru/img/img.php?id=344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813422" cy="2849513"/>
          </a:xfrm>
          <a:prstGeom prst="rect">
            <a:avLst/>
          </a:prstGeom>
          <a:noFill/>
        </p:spPr>
      </p:pic>
      <p:pic>
        <p:nvPicPr>
          <p:cNvPr id="34820" name="Picture 4" descr="http://cs10659.userapi.com/u17298802/-14/x_24f009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4343400" cy="3857625"/>
          </a:xfrm>
          <a:prstGeom prst="rect">
            <a:avLst/>
          </a:prstGeom>
          <a:noFill/>
        </p:spPr>
      </p:pic>
      <p:pic>
        <p:nvPicPr>
          <p:cNvPr id="34822" name="Picture 6" descr="http://www.ljplus.ru/img4/a/r/arthoron/_11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2204864"/>
            <a:ext cx="54483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4339208" cy="5387429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Градусная сеть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меридианов и параллелей на географических картах и глобусах, служащая для отсчёта географических координат точек земной поверхности — долгот и широт.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http://dic.academic.ru/pictures/bse/gif/02459272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1624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удаленность точки от экватора.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Долгота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удаленность точки от нулевого меридиана.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Экватор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линия, разделяющая Землю пополам.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Виды картографических проекций</a:t>
            </a: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зависимости от способов переноса градусной сети с глобуса на плоскость карты бывают следующие проекции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азимутальные,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цилиндрические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конические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КАРТОГРАФИЧЕСКИХ ПРОЕКЦИЙ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http://www.refine.org.ua/images/referats/4236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96448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КАРТОГРАФИЧЕСКОГО ИЗОБРАЖЕНИЯ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84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Способ картографического изображения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Название карты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Значки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Линейные знаки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Изолинии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Качественный фон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Ареалы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Знаки движения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 изучить § 3;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ответить на вопросы 1—3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 выполнить задания 4 и 5.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     • 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Ознакомить учащихся со способами изображения земной поверхности.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• Обобщить знания о плане и карте.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• Сформировать знания о картографической проекции.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• Продолжить формирование умений работать с картой.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netolog.ru/maps/world/wor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1908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m.abw.by/temp/news_photo/21102011/map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97233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upload.wikimedia.org/wikipedia/commons/thumb/8/86/Brockhaus_and_Efron_Encyclopedic_Dictionary_b45_222-0.jpg/600px-Brockhaus_and_Efron_Encyclopedic_Dictionary_b45_222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1723" cy="5157192"/>
          </a:xfrm>
          <a:prstGeom prst="rect">
            <a:avLst/>
          </a:prstGeom>
          <a:noFill/>
        </p:spPr>
      </p:pic>
      <p:pic>
        <p:nvPicPr>
          <p:cNvPr id="29700" name="Picture 4" descr="http://i027.radikal.ru/1007/b2/9d65103ded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504825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mg-fotki.yandex.ru/get/4513/133765138.2b9/0_755c5_29812e8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68185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900igr.net/datas/geografija/JUzhnaja-Amerika/0003-003-Karta-stroenija-Zemnoj-k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www.scotese.com/images/L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7749839" cy="4896544"/>
          </a:xfrm>
          <a:prstGeom prst="rect">
            <a:avLst/>
          </a:prstGeom>
          <a:noFill/>
        </p:spPr>
      </p:pic>
      <p:pic>
        <p:nvPicPr>
          <p:cNvPr id="32772" name="Picture 4" descr="http://science.compulenta.ru/upload/iblock/081/Woolly_mammoth_siberian_tun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12614"/>
            <a:ext cx="5868144" cy="2845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tucsoncitizen.com/wryheat/files/2011/12/Late-Cretaceous-550x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534281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85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Цели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Виды картографических проекций</vt:lpstr>
      <vt:lpstr>ВИДЫ КАРТОГРАФИЧЕСКИХ ПРОЕКЦИЙ</vt:lpstr>
      <vt:lpstr>СПОСОБЫ КАРТОГРАФИЧЕСКОГО ИЗОБРАЖЕНИЯ</vt:lpstr>
      <vt:lpstr>Домашнее задание: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2012-09-13T16:24:51Z</dcterms:created>
  <dcterms:modified xsi:type="dcterms:W3CDTF">2012-09-13T17:02:48Z</dcterms:modified>
</cp:coreProperties>
</file>