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8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6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2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5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7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8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8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и наша страна на карте мира</a:t>
            </a:r>
            <a:endParaRPr lang="ru-RU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t0.gstatic.com/images?q=tbn:ANd9GcQ7TU0BP88AWk0flvh-RQs3W56Xr2C5wknXOGz6vyK9AMlOEW4eX9Uhlr8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392488" cy="4392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• Выявить географическое положение России.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Оценить место России среди других государств мира.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Формировать умение показывать границы России и пограничные государства.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Задача: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Подготовить 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визитную карточку России в форме эссе (краткое описание в произвольной форме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Визитная карточка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217443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Визитная карточка готовится на основе нескольких составляющих:</a:t>
            </a:r>
            <a:b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— 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ценностная составляющая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(материалы для нее можно найти на шмуцтитуле «Россия в мире», на картах, диаграммах и в тексте § 1);</a:t>
            </a:r>
            <a:b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— 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проблемно-познавательная составляющая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(ответы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на вопросы перед § 1);</a:t>
            </a:r>
            <a:b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— </a:t>
            </a:r>
            <a:r>
              <a:rPr lang="ru-RU" sz="2800" i="1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деятельностная</a:t>
            </a:r>
            <a:r>
              <a:rPr lang="ru-RU" sz="2800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составляющая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(изучаем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§ 1,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анализируем 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карты и рисунки, особое внимание уделяя рисунку 2 на с. 6 учебника).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2091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 географического положения России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Следствие выделенных особенностей географического положения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284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63691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Анализируя таблицу </a:t>
            </a:r>
            <a:r>
              <a:rPr lang="ru-RU" sz="2400" dirty="0" smtClean="0"/>
              <a:t>3 (см. </a:t>
            </a:r>
            <a:r>
              <a:rPr lang="ru-RU" sz="2400" i="1" dirty="0" smtClean="0"/>
              <a:t>Приложение</a:t>
            </a:r>
            <a:r>
              <a:rPr lang="ru-RU" sz="2400" dirty="0" smtClean="0"/>
              <a:t>, с. 256 учебника);</a:t>
            </a:r>
            <a:br>
              <a:rPr lang="ru-RU" sz="2400" dirty="0" smtClean="0"/>
            </a:br>
            <a:r>
              <a:rPr lang="ru-RU" sz="2400" dirty="0" smtClean="0"/>
              <a:t>      — </a:t>
            </a:r>
            <a:r>
              <a:rPr lang="ru-RU" sz="2400" i="1" dirty="0" smtClean="0">
                <a:solidFill>
                  <a:srgbClr val="C00000"/>
                </a:solidFill>
              </a:rPr>
              <a:t>рефлексивная </a:t>
            </a:r>
            <a:r>
              <a:rPr lang="ru-RU" sz="2400" i="1" dirty="0" smtClean="0">
                <a:solidFill>
                  <a:srgbClr val="C00000"/>
                </a:solidFill>
              </a:rPr>
              <a:t>составляющая</a:t>
            </a:r>
          </a:p>
          <a:p>
            <a:r>
              <a:rPr lang="ru-RU" sz="2400" i="1" dirty="0" smtClean="0"/>
              <a:t> З</a:t>
            </a:r>
            <a:r>
              <a:rPr lang="ru-RU" sz="2400" dirty="0" smtClean="0"/>
              <a:t>акончить </a:t>
            </a:r>
            <a:r>
              <a:rPr lang="ru-RU" sz="2400" dirty="0" smtClean="0"/>
              <a:t>предложения: «Россия для меня — ...», «Моя страна — ...», «Россия — ...»);</a:t>
            </a:r>
            <a:br>
              <a:rPr lang="ru-RU" sz="2400" dirty="0" smtClean="0"/>
            </a:br>
            <a:r>
              <a:rPr lang="ru-RU" sz="2400" dirty="0" smtClean="0"/>
              <a:t>      — </a:t>
            </a:r>
            <a:r>
              <a:rPr lang="ru-RU" sz="2400" i="1" dirty="0" smtClean="0">
                <a:solidFill>
                  <a:srgbClr val="C00000"/>
                </a:solidFill>
              </a:rPr>
              <a:t>технологическая составляющая </a:t>
            </a:r>
            <a:r>
              <a:rPr lang="ru-RU" sz="2400" dirty="0" smtClean="0"/>
              <a:t>(подготовка эссе «Визитная карточка России»). При написании эссе учащиеся опираются на свои знания, умения, ощущения, эмоции;</a:t>
            </a:r>
            <a:br>
              <a:rPr lang="ru-RU" sz="2400" dirty="0" smtClean="0"/>
            </a:br>
            <a:r>
              <a:rPr lang="ru-RU" sz="2400" dirty="0" smtClean="0"/>
              <a:t>      </a:t>
            </a:r>
            <a:r>
              <a:rPr lang="ru-RU" sz="2400" dirty="0" smtClean="0">
                <a:solidFill>
                  <a:srgbClr val="C00000"/>
                </a:solidFill>
              </a:rPr>
              <a:t>— </a:t>
            </a:r>
            <a:r>
              <a:rPr lang="ru-RU" sz="2400" i="1" dirty="0" err="1" smtClean="0">
                <a:solidFill>
                  <a:srgbClr val="C00000"/>
                </a:solidFill>
              </a:rPr>
              <a:t>презентативная</a:t>
            </a:r>
            <a:r>
              <a:rPr lang="ru-RU" sz="2400" i="1" dirty="0" smtClean="0">
                <a:solidFill>
                  <a:srgbClr val="C00000"/>
                </a:solidFill>
              </a:rPr>
              <a:t> составляющая </a:t>
            </a:r>
            <a:r>
              <a:rPr lang="ru-RU" sz="2400" dirty="0" smtClean="0"/>
              <a:t>(презентация школьниками своих эссе).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Домашнее задание: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изучить § 1; </a:t>
            </a:r>
            <a:endParaRPr lang="ru-RU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 выполнить задания 9—11 рубрики «Это я могу»;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Бамбук 2'">
  <a:themeElements>
    <a:clrScheme name="Office Theme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'Бамбук 2'</Template>
  <TotalTime>4</TotalTime>
  <Words>46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'Бамбук 2'</vt:lpstr>
      <vt:lpstr>Мы и наша страна на карте мира</vt:lpstr>
      <vt:lpstr>Цели урока:</vt:lpstr>
      <vt:lpstr>Задача: </vt:lpstr>
      <vt:lpstr>Визитная карточка</vt:lpstr>
      <vt:lpstr>Слайд 5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и наша страна на карте мира</dc:title>
  <dc:creator>admin</dc:creator>
  <cp:lastModifiedBy>admin</cp:lastModifiedBy>
  <cp:revision>2</cp:revision>
  <dcterms:created xsi:type="dcterms:W3CDTF">2012-09-02T16:03:10Z</dcterms:created>
  <dcterms:modified xsi:type="dcterms:W3CDTF">2012-09-02T16:17:56Z</dcterms:modified>
</cp:coreProperties>
</file>