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9" r:id="rId10"/>
    <p:sldId id="266" r:id="rId11"/>
    <p:sldId id="267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1C1C1C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B3B7-E358-4B74-A423-7B41674D49A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1B63-B920-4B4D-A593-75BE5375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6F9A-05D8-4605-919B-CB69B7E971F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A739-2EDF-4529-98BF-A1140716C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84A5-B08B-4A66-A6CE-F6531055834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1CF8-B6BE-49DA-9EE1-F38B9B0D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3546-E01B-4C4A-9BE4-F6DF78360BC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2AD0-6070-4973-B9E7-460769A7E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ECC6-E6C1-4C00-835E-ED6592F09C7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136D-F0C2-46F2-8F94-96D051F20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E094-A480-4F48-8C44-74442F30C34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2DF0-9D7D-40AA-A50D-45E17EB85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55FD-3170-4B7C-B0BD-89027DA2E51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74E8-7AEB-4770-A775-1E7C9CA3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B460-99F4-4AE4-88E8-6A621D2F85F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86F8-C28F-41C3-918C-C0EB4FF93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CC76-6F30-4BB1-B229-24746D3BDA7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EDD4-0FE0-4E05-B19D-975033D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BE97-1A0C-47C0-B882-1CCE6C02312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5C5A-E639-4F13-B138-91B44A818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05ED-1012-4C93-B488-C6D27DAC1F8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EA71-5E1E-408C-9612-C443D8334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4B97B0-E24E-4B64-B9DC-4F5519C8FDB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77203-D71A-45EF-8294-3D88DD5B3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file:///F:\ROOT\&#1084;&#1072;&#1090;&#1077;&#1088;&#1080;&#1072;&#1083;&#1099;%20&#1082;%20&#1079;&#1072;&#1085;&#1103;&#1090;&#1080;&#1103;&#1084;\&#1084;&#1072;&#1090;&#1077;&#1084;&#1072;&#1090;&#1080;&#1082;&#1072;\&#1084;&#1072;&#1090;&#1077;&#1084;%20&#1089;&#1088;.&#1075;&#1088;%20&#1087;&#1088;&#1086;&#1089;&#1090;&#1086;&#1082;&#1074;&#1072;&#1096;&#1080;&#1085;&#1086;\&#1053;&#1077;&#1080;&#1079;&#1074;&#1077;&#1089;&#1090;&#1077;&#1085;%20-%20&#1052;&#1077;&#1083;&#1086;&#1076;&#1080;&#1103;%20&#1080;&#1079;%20&#1084;&#1091;&#1083;&#1100;&#1090;&#1092;&#1080;&#1083;&#1100;&#1084;&#1072;%20&#1055;&#1088;&#1086;&#1089;&#1090;&#1086;&#1082;&#1074;&#1072;&#1096;&#1080;&#1085;&#1086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04813"/>
            <a:ext cx="8150225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Учить воспроизводить указанное количество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движений (в пределах 5-ти)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Упражнять в умении называть и различать знакомые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геометрические фигуры: круг, квадрат, треугольник,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прямоугольник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Совершенствовать представления о частях суток и 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последовательности: утро, день, вечер, ночь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0" y="-242888"/>
            <a:ext cx="9217025" cy="74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92250"/>
            <a:ext cx="23749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38238"/>
            <a:ext cx="9144000" cy="802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264318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9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052513"/>
            <a:ext cx="24812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-674688"/>
            <a:ext cx="9144001" cy="77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89138"/>
            <a:ext cx="222726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013" y="981075"/>
            <a:ext cx="53276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700" y="4509595"/>
            <a:ext cx="7772400" cy="10796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группа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 занятие №4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1" y="2459683"/>
            <a:ext cx="715803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354965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493963"/>
            <a:ext cx="13287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1388" y="3515583"/>
            <a:ext cx="18526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6146" y="662645"/>
            <a:ext cx="4391892" cy="14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40629" y="396413"/>
            <a:ext cx="401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рождения до школы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440" y="5406634"/>
            <a:ext cx="63324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МечковаО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Североморск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0363"/>
            <a:ext cx="4029075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le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21050"/>
            <a:ext cx="40259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8"/>
          <p:cNvSpPr>
            <a:spLocks noChangeArrowheads="1"/>
          </p:cNvSpPr>
          <p:nvPr/>
        </p:nvSpPr>
        <p:spPr bwMode="auto">
          <a:xfrm>
            <a:off x="1042988" y="188913"/>
            <a:ext cx="7705725" cy="1008062"/>
          </a:xfrm>
          <a:prstGeom prst="wedgeEllipseCallout">
            <a:avLst>
              <a:gd name="adj1" fmla="val -28264"/>
              <a:gd name="adj2" fmla="val 165593"/>
            </a:avLst>
          </a:prstGeom>
          <a:solidFill>
            <a:srgbClr val="66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17938" y="3573463"/>
            <a:ext cx="2266950" cy="2195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3663" y="3573463"/>
            <a:ext cx="2160587" cy="2185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9550" y="476250"/>
            <a:ext cx="6943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столько приседаний, сколько кружков</a:t>
            </a:r>
          </a:p>
        </p:txBody>
      </p:sp>
      <p:pic>
        <p:nvPicPr>
          <p:cNvPr id="16390" name="Picture 6" descr="k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9775"/>
            <a:ext cx="37417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7"/>
          <p:cNvSpPr>
            <a:spLocks noChangeArrowheads="1"/>
          </p:cNvSpPr>
          <p:nvPr/>
        </p:nvSpPr>
        <p:spPr bwMode="auto">
          <a:xfrm>
            <a:off x="1187450" y="188913"/>
            <a:ext cx="7488238" cy="1079500"/>
          </a:xfrm>
          <a:prstGeom prst="cloudCallout">
            <a:avLst>
              <a:gd name="adj1" fmla="val -35773"/>
              <a:gd name="adj2" fmla="val 144560"/>
            </a:avLst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76600" y="4292600"/>
            <a:ext cx="2087563" cy="19446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43438" y="1989138"/>
            <a:ext cx="2089150" cy="1944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732588" y="4149725"/>
            <a:ext cx="2087562" cy="19446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2275" y="461963"/>
            <a:ext cx="6600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столько прыжков, сколько кружков</a:t>
            </a:r>
          </a:p>
        </p:txBody>
      </p:sp>
      <p:pic>
        <p:nvPicPr>
          <p:cNvPr id="17415" name="Picture 6" descr="0_98fa0_edac99bb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9625"/>
            <a:ext cx="28749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0"/>
          <p:cNvSpPr>
            <a:spLocks noChangeArrowheads="1"/>
          </p:cNvSpPr>
          <p:nvPr/>
        </p:nvSpPr>
        <p:spPr bwMode="auto">
          <a:xfrm>
            <a:off x="1187450" y="0"/>
            <a:ext cx="7705725" cy="1223963"/>
          </a:xfrm>
          <a:prstGeom prst="cloudCallout">
            <a:avLst>
              <a:gd name="adj1" fmla="val -32426"/>
              <a:gd name="adj2" fmla="val 130417"/>
            </a:avLst>
          </a:prstGeom>
          <a:solidFill>
            <a:schemeClr val="bg1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779838" y="4508500"/>
            <a:ext cx="2160587" cy="2087563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92950" y="1557338"/>
            <a:ext cx="1512888" cy="1439862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6463" y="2276475"/>
            <a:ext cx="1727200" cy="1704975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16688" y="4437063"/>
            <a:ext cx="2035175" cy="1944687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6688" y="280988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столько хлопков, сколько кружков</a:t>
            </a:r>
          </a:p>
        </p:txBody>
      </p:sp>
      <p:pic>
        <p:nvPicPr>
          <p:cNvPr id="18440" name="Picture 8" descr="0_98fa4_e638d88a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431925"/>
            <a:ext cx="399573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13" y="549275"/>
            <a:ext cx="693578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Отсчитайте столько кружков(квадратов,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треугольников и овалов),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сколько услышали хлопков</a:t>
            </a:r>
          </a:p>
        </p:txBody>
      </p:sp>
      <p:pic>
        <p:nvPicPr>
          <p:cNvPr id="19459" name="Picture 8" descr="47941777_8729b932673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199" y="2060575"/>
            <a:ext cx="30972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_a4ffb_a6d1b81d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0805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0_8c346_81ae487a_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773238"/>
            <a:ext cx="22812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Неизвестен - Мелодия из мультфильма Простокваши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56550" y="5876925"/>
            <a:ext cx="304800" cy="304800"/>
          </a:xfrm>
          <a:prstGeom prst="rect">
            <a:avLst/>
          </a:prstGeom>
          <a:noFill/>
        </p:spPr>
      </p:pic>
      <p:pic>
        <p:nvPicPr>
          <p:cNvPr id="2" name="Неизвестен - Мелодия из мультфильма Простоквашино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7424" y="55721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85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488" y="403225"/>
            <a:ext cx="57102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Незнайке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925" y="1989138"/>
            <a:ext cx="2349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463" y="0"/>
            <a:ext cx="2854325" cy="533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101</Words>
  <Application>Microsoft Office PowerPoint</Application>
  <PresentationFormat>Экран (4:3)</PresentationFormat>
  <Paragraphs>22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Средняя группа февраль занятие №4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Росинка  Hitachi</dc:creator>
  <cp:lastModifiedBy>1</cp:lastModifiedBy>
  <cp:revision>20</cp:revision>
  <dcterms:created xsi:type="dcterms:W3CDTF">2015-02-09T11:36:33Z</dcterms:created>
  <dcterms:modified xsi:type="dcterms:W3CDTF">2015-04-08T06:06:00Z</dcterms:modified>
</cp:coreProperties>
</file>