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B5F"/>
    <a:srgbClr val="E17509"/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43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5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28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2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28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10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13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6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44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61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0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2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image" Target="../media/image18.jp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19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253" y="3884984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группа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158037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406" y="3348409"/>
            <a:ext cx="15795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3169"/>
            <a:ext cx="132873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92" y="2955503"/>
            <a:ext cx="18526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0"/>
            <a:ext cx="5296715" cy="1772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0991" y="5487615"/>
            <a:ext cx="62683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Мечкова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О. О.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квалификационной категории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Мурманская область, г. Североморск.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6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66694"/>
            <a:ext cx="3384376" cy="3670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54868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в осенний лес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426">
            <a:alpha val="6666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22" y="123213"/>
            <a:ext cx="5143351" cy="6373099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051720" y="1268760"/>
            <a:ext cx="1368152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28660" y="1362834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38" l="0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0112" y="3310293"/>
            <a:ext cx="3246700" cy="31860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30" y="4191298"/>
            <a:ext cx="1673085" cy="2108931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6746262" y="5270065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469332" y="5245763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98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3379 L 0.096 -0.11041 C 0.11614 -0.12731 0.14635 -0.13634 0.17795 -0.13634 C 0.21371 -0.13634 0.24236 -0.12731 0.26267 -0.11041 L 0.3592 -0.03379 " pathEditMode="relative" rAng="0" ptsTypes="FffFF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build="allAtOnce"/>
      <p:bldP spid="18" grpId="0" animBg="1"/>
      <p:bldP spid="18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833" y="5062361"/>
            <a:ext cx="3683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один иль единица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тонкая, как спица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8" l="0" r="963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81339" y="613654"/>
            <a:ext cx="1622907" cy="3503525"/>
          </a:xfrm>
          <a:prstGeom prst="rect">
            <a:avLst/>
          </a:prstGeom>
        </p:spPr>
      </p:pic>
      <p:pic>
        <p:nvPicPr>
          <p:cNvPr id="5" name="Рисунок 4" descr="http://www.numama.ru/upload/blogs/baf8c5011f5dcf11b4c95ac707a46c8d.gif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1" y="651506"/>
            <a:ext cx="3709633" cy="3811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48264" y="938563"/>
            <a:ext cx="1368153" cy="3155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2080" y="4424696"/>
            <a:ext cx="36407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Этот стройный господин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Называется один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такая же девица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Носит имя «единица»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64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5550300" cy="48531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132856"/>
            <a:ext cx="5084452" cy="50844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24" y="4387055"/>
            <a:ext cx="1531396" cy="18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88799">
            <a:off x="598373" y="6149840"/>
            <a:ext cx="10541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96861">
            <a:off x="2798586" y="6058656"/>
            <a:ext cx="10541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95470">
            <a:off x="3898986" y="5676359"/>
            <a:ext cx="521965" cy="96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99" y="191095"/>
            <a:ext cx="4464496" cy="64890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53795">
            <a:off x="2045336" y="1236096"/>
            <a:ext cx="262525" cy="59429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9319" y="2107032"/>
            <a:ext cx="384461" cy="71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5217" y="2348881"/>
            <a:ext cx="322416" cy="59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810" y="980728"/>
            <a:ext cx="429369" cy="79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3168" y="980728"/>
            <a:ext cx="318353" cy="58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735" y="1808582"/>
            <a:ext cx="3238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278" y="2221331"/>
            <a:ext cx="3238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49132">
            <a:off x="1795490" y="6174372"/>
            <a:ext cx="10541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5218" y="0"/>
            <a:ext cx="2798515" cy="4581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7903">
            <a:off x="5779686" y="2193181"/>
            <a:ext cx="339249" cy="311400"/>
          </a:xfrm>
          <a:prstGeom prst="rect">
            <a:avLst/>
          </a:prstGeom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701" y="4374298"/>
            <a:ext cx="272788" cy="25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70" y="1808582"/>
            <a:ext cx="2746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1807" y="4499814"/>
            <a:ext cx="364582" cy="3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292677" y="4607584"/>
            <a:ext cx="318260" cy="28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2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3" y="982732"/>
            <a:ext cx="2088231" cy="483553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1661318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4946" y="1823144"/>
            <a:ext cx="145584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/>
              <a:t>&lt;</a:t>
            </a:r>
            <a:endParaRPr lang="ru-RU" sz="19900" dirty="0"/>
          </a:p>
        </p:txBody>
      </p:sp>
    </p:spTree>
    <p:extLst>
      <p:ext uri="{BB962C8B-B14F-4D97-AF65-F5344CB8AC3E}">
        <p14:creationId xmlns:p14="http://schemas.microsoft.com/office/powerpoint/2010/main" val="309813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26" y="692696"/>
            <a:ext cx="2084387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2347664"/>
            <a:ext cx="16637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1532309"/>
            <a:ext cx="145584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/>
              <a:t>&gt;</a:t>
            </a:r>
            <a:endParaRPr lang="ru-RU" sz="19900" dirty="0"/>
          </a:p>
        </p:txBody>
      </p:sp>
    </p:spTree>
    <p:extLst>
      <p:ext uri="{BB962C8B-B14F-4D97-AF65-F5344CB8AC3E}">
        <p14:creationId xmlns:p14="http://schemas.microsoft.com/office/powerpoint/2010/main" val="345407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534992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51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Средняя группа 1-е занятие Сентябрь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Средняя группа 1-е занятие</dc:title>
  <cp:lastModifiedBy>1</cp:lastModifiedBy>
  <cp:revision>21</cp:revision>
  <dcterms:modified xsi:type="dcterms:W3CDTF">2015-04-08T06:18:44Z</dcterms:modified>
</cp:coreProperties>
</file>