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EB4E3"/>
    <a:srgbClr val="000000"/>
    <a:srgbClr val="F8F200"/>
    <a:srgbClr val="DFDA00"/>
    <a:srgbClr val="FFFF4F"/>
    <a:srgbClr val="8F4507"/>
    <a:srgbClr val="A6A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600" y="54"/>
      </p:cViewPr>
      <p:guideLst>
        <p:guide orient="horz" pos="1089"/>
        <p:guide orient="horz" pos="4261"/>
        <p:guide orient="horz" pos="4100"/>
        <p:guide orient="horz" pos="1250"/>
        <p:guide orient="horz" pos="1201"/>
        <p:guide orient="horz" pos="4159"/>
        <p:guide orient="horz" pos="1147"/>
        <p:guide orient="horz" pos="1042"/>
        <p:guide/>
        <p:guide pos="2877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150F9-4DC3-4786-99A9-0224E011CA50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1CE55-CF67-4E5F-8144-45B872388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38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2D6FC-0A19-402C-BEA9-76CB609B9B91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5FC9F-16BB-4066-8D5A-D99BEF9E74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06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05EC0-35B6-4909-A2FE-02745D01729D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7F05F-5E9A-4E34-AE49-FACCE5E169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07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3FDF0-E89C-45E1-9B47-C55BD4C0C168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9FF81-AB52-4275-90DD-48D799B3E1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94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3A26F-A6D0-4181-903B-6744AAE1DD05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8E657-AC92-4432-8353-EA9DE475B3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525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C8717-E1D2-4898-9B1D-C2F0673981C8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38E27-489E-4128-A9BF-4F9CB80D1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66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C08ED-C893-4C56-AF42-D61C7D67C278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E000E-30E2-4392-9764-47B848846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64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3F2F7-15DC-45B6-8AD5-C83E77BDB05A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42373-CE61-4171-922B-ADE9795C15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921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D612F-CD9F-44E5-A2CF-4697A5BD4A41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D569C-A9E4-413A-94C2-89F4E7620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70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D6B64-5635-43FB-BA26-6414A146BEC7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6683A-A730-4F37-87BC-8DFAA5E6A4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286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384D8-D61D-4753-BF91-387C94B1D9A6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90738-4556-4CC0-A1A3-C4D6B3ECBB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4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387698-8A2A-472E-97F8-FBF1E76BEC81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5288A0-8DBB-4D07-9158-DD935E8CF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Группа 10"/>
          <p:cNvGrpSpPr>
            <a:grpSpLocks/>
          </p:cNvGrpSpPr>
          <p:nvPr/>
        </p:nvGrpSpPr>
        <p:grpSpPr bwMode="auto">
          <a:xfrm rot="1680918">
            <a:off x="6218238" y="1447800"/>
            <a:ext cx="346075" cy="433388"/>
            <a:chOff x="4470400" y="2990850"/>
            <a:chExt cx="1485898" cy="1854200"/>
          </a:xfrm>
        </p:grpSpPr>
        <p:sp>
          <p:nvSpPr>
            <p:cNvPr id="6" name="Овал 5"/>
            <p:cNvSpPr/>
            <p:nvPr/>
          </p:nvSpPr>
          <p:spPr>
            <a:xfrm>
              <a:off x="4464129" y="4306355"/>
              <a:ext cx="1226888" cy="5365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4897344" y="3781388"/>
              <a:ext cx="15825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Полилиния 9"/>
            <p:cNvSpPr/>
            <p:nvPr/>
          </p:nvSpPr>
          <p:spPr>
            <a:xfrm>
              <a:off x="5631859" y="3041768"/>
              <a:ext cx="320356" cy="1100293"/>
            </a:xfrm>
            <a:custGeom>
              <a:avLst/>
              <a:gdLst>
                <a:gd name="connsiteX0" fmla="*/ 0 w 153574"/>
                <a:gd name="connsiteY0" fmla="*/ 0 h 254000"/>
                <a:gd name="connsiteX1" fmla="*/ 12700 w 153574"/>
                <a:gd name="connsiteY1" fmla="*/ 31750 h 254000"/>
                <a:gd name="connsiteX2" fmla="*/ 25400 w 153574"/>
                <a:gd name="connsiteY2" fmla="*/ 69850 h 254000"/>
                <a:gd name="connsiteX3" fmla="*/ 63500 w 153574"/>
                <a:gd name="connsiteY3" fmla="*/ 139700 h 254000"/>
                <a:gd name="connsiteX4" fmla="*/ 82550 w 153574"/>
                <a:gd name="connsiteY4" fmla="*/ 158750 h 254000"/>
                <a:gd name="connsiteX5" fmla="*/ 95250 w 153574"/>
                <a:gd name="connsiteY5" fmla="*/ 177800 h 254000"/>
                <a:gd name="connsiteX6" fmla="*/ 127000 w 153574"/>
                <a:gd name="connsiteY6" fmla="*/ 203200 h 254000"/>
                <a:gd name="connsiteX7" fmla="*/ 139700 w 153574"/>
                <a:gd name="connsiteY7" fmla="*/ 228600 h 254000"/>
                <a:gd name="connsiteX8" fmla="*/ 152400 w 153574"/>
                <a:gd name="connsiteY8" fmla="*/ 254000 h 254000"/>
                <a:gd name="connsiteX0" fmla="*/ 0 w 642524"/>
                <a:gd name="connsiteY0" fmla="*/ 0 h 406400"/>
                <a:gd name="connsiteX1" fmla="*/ 501650 w 642524"/>
                <a:gd name="connsiteY1" fmla="*/ 184150 h 406400"/>
                <a:gd name="connsiteX2" fmla="*/ 514350 w 642524"/>
                <a:gd name="connsiteY2" fmla="*/ 222250 h 406400"/>
                <a:gd name="connsiteX3" fmla="*/ 552450 w 642524"/>
                <a:gd name="connsiteY3" fmla="*/ 292100 h 406400"/>
                <a:gd name="connsiteX4" fmla="*/ 571500 w 642524"/>
                <a:gd name="connsiteY4" fmla="*/ 311150 h 406400"/>
                <a:gd name="connsiteX5" fmla="*/ 584200 w 642524"/>
                <a:gd name="connsiteY5" fmla="*/ 330200 h 406400"/>
                <a:gd name="connsiteX6" fmla="*/ 615950 w 642524"/>
                <a:gd name="connsiteY6" fmla="*/ 355600 h 406400"/>
                <a:gd name="connsiteX7" fmla="*/ 628650 w 642524"/>
                <a:gd name="connsiteY7" fmla="*/ 381000 h 406400"/>
                <a:gd name="connsiteX8" fmla="*/ 641350 w 642524"/>
                <a:gd name="connsiteY8" fmla="*/ 406400 h 406400"/>
                <a:gd name="connsiteX0" fmla="*/ 0 w 642524"/>
                <a:gd name="connsiteY0" fmla="*/ 0 h 406400"/>
                <a:gd name="connsiteX1" fmla="*/ 514350 w 642524"/>
                <a:gd name="connsiteY1" fmla="*/ 222250 h 406400"/>
                <a:gd name="connsiteX2" fmla="*/ 552450 w 642524"/>
                <a:gd name="connsiteY2" fmla="*/ 292100 h 406400"/>
                <a:gd name="connsiteX3" fmla="*/ 571500 w 642524"/>
                <a:gd name="connsiteY3" fmla="*/ 311150 h 406400"/>
                <a:gd name="connsiteX4" fmla="*/ 584200 w 642524"/>
                <a:gd name="connsiteY4" fmla="*/ 330200 h 406400"/>
                <a:gd name="connsiteX5" fmla="*/ 615950 w 642524"/>
                <a:gd name="connsiteY5" fmla="*/ 355600 h 406400"/>
                <a:gd name="connsiteX6" fmla="*/ 628650 w 642524"/>
                <a:gd name="connsiteY6" fmla="*/ 381000 h 406400"/>
                <a:gd name="connsiteX7" fmla="*/ 641350 w 642524"/>
                <a:gd name="connsiteY7" fmla="*/ 406400 h 406400"/>
                <a:gd name="connsiteX0" fmla="*/ 0 w 642524"/>
                <a:gd name="connsiteY0" fmla="*/ 0 h 406400"/>
                <a:gd name="connsiteX1" fmla="*/ 552450 w 642524"/>
                <a:gd name="connsiteY1" fmla="*/ 292100 h 406400"/>
                <a:gd name="connsiteX2" fmla="*/ 571500 w 642524"/>
                <a:gd name="connsiteY2" fmla="*/ 311150 h 406400"/>
                <a:gd name="connsiteX3" fmla="*/ 584200 w 642524"/>
                <a:gd name="connsiteY3" fmla="*/ 330200 h 406400"/>
                <a:gd name="connsiteX4" fmla="*/ 615950 w 642524"/>
                <a:gd name="connsiteY4" fmla="*/ 355600 h 406400"/>
                <a:gd name="connsiteX5" fmla="*/ 628650 w 642524"/>
                <a:gd name="connsiteY5" fmla="*/ 381000 h 406400"/>
                <a:gd name="connsiteX6" fmla="*/ 641350 w 642524"/>
                <a:gd name="connsiteY6" fmla="*/ 406400 h 406400"/>
                <a:gd name="connsiteX0" fmla="*/ 0 w 642524"/>
                <a:gd name="connsiteY0" fmla="*/ 0 h 406400"/>
                <a:gd name="connsiteX1" fmla="*/ 552450 w 642524"/>
                <a:gd name="connsiteY1" fmla="*/ 292100 h 406400"/>
                <a:gd name="connsiteX2" fmla="*/ 571500 w 642524"/>
                <a:gd name="connsiteY2" fmla="*/ 311150 h 406400"/>
                <a:gd name="connsiteX3" fmla="*/ 615950 w 642524"/>
                <a:gd name="connsiteY3" fmla="*/ 355600 h 406400"/>
                <a:gd name="connsiteX4" fmla="*/ 628650 w 642524"/>
                <a:gd name="connsiteY4" fmla="*/ 381000 h 406400"/>
                <a:gd name="connsiteX5" fmla="*/ 641350 w 642524"/>
                <a:gd name="connsiteY5" fmla="*/ 406400 h 406400"/>
                <a:gd name="connsiteX0" fmla="*/ 0 w 641350"/>
                <a:gd name="connsiteY0" fmla="*/ 0 h 406400"/>
                <a:gd name="connsiteX1" fmla="*/ 552450 w 641350"/>
                <a:gd name="connsiteY1" fmla="*/ 292100 h 406400"/>
                <a:gd name="connsiteX2" fmla="*/ 571500 w 641350"/>
                <a:gd name="connsiteY2" fmla="*/ 311150 h 406400"/>
                <a:gd name="connsiteX3" fmla="*/ 615950 w 641350"/>
                <a:gd name="connsiteY3" fmla="*/ 355600 h 406400"/>
                <a:gd name="connsiteX4" fmla="*/ 641350 w 641350"/>
                <a:gd name="connsiteY4" fmla="*/ 406400 h 406400"/>
                <a:gd name="connsiteX0" fmla="*/ 0 w 641350"/>
                <a:gd name="connsiteY0" fmla="*/ 0 h 406400"/>
                <a:gd name="connsiteX1" fmla="*/ 552450 w 641350"/>
                <a:gd name="connsiteY1" fmla="*/ 292100 h 406400"/>
                <a:gd name="connsiteX2" fmla="*/ 571500 w 641350"/>
                <a:gd name="connsiteY2" fmla="*/ 311150 h 406400"/>
                <a:gd name="connsiteX3" fmla="*/ 641350 w 641350"/>
                <a:gd name="connsiteY3" fmla="*/ 406400 h 406400"/>
                <a:gd name="connsiteX0" fmla="*/ 0 w 659342"/>
                <a:gd name="connsiteY0" fmla="*/ 0 h 406400"/>
                <a:gd name="connsiteX1" fmla="*/ 552450 w 659342"/>
                <a:gd name="connsiteY1" fmla="*/ 292100 h 406400"/>
                <a:gd name="connsiteX2" fmla="*/ 641350 w 659342"/>
                <a:gd name="connsiteY2" fmla="*/ 406400 h 406400"/>
                <a:gd name="connsiteX0" fmla="*/ 0 w 659342"/>
                <a:gd name="connsiteY0" fmla="*/ 0 h 1206500"/>
                <a:gd name="connsiteX1" fmla="*/ 552450 w 659342"/>
                <a:gd name="connsiteY1" fmla="*/ 292100 h 1206500"/>
                <a:gd name="connsiteX2" fmla="*/ 139700 w 659342"/>
                <a:gd name="connsiteY2" fmla="*/ 1206500 h 1206500"/>
                <a:gd name="connsiteX0" fmla="*/ 0 w 405342"/>
                <a:gd name="connsiteY0" fmla="*/ 0 h 1206500"/>
                <a:gd name="connsiteX1" fmla="*/ 298450 w 405342"/>
                <a:gd name="connsiteY1" fmla="*/ 425450 h 1206500"/>
                <a:gd name="connsiteX2" fmla="*/ 139700 w 405342"/>
                <a:gd name="connsiteY2" fmla="*/ 1206500 h 1206500"/>
                <a:gd name="connsiteX0" fmla="*/ 0 w 405342"/>
                <a:gd name="connsiteY0" fmla="*/ 0 h 1206500"/>
                <a:gd name="connsiteX1" fmla="*/ 298450 w 405342"/>
                <a:gd name="connsiteY1" fmla="*/ 425450 h 1206500"/>
                <a:gd name="connsiteX2" fmla="*/ 139700 w 405342"/>
                <a:gd name="connsiteY2" fmla="*/ 1206500 h 1206500"/>
                <a:gd name="connsiteX0" fmla="*/ 0 w 398992"/>
                <a:gd name="connsiteY0" fmla="*/ 0 h 1206500"/>
                <a:gd name="connsiteX1" fmla="*/ 292100 w 398992"/>
                <a:gd name="connsiteY1" fmla="*/ 495300 h 1206500"/>
                <a:gd name="connsiteX2" fmla="*/ 139700 w 398992"/>
                <a:gd name="connsiteY2" fmla="*/ 1206500 h 1206500"/>
                <a:gd name="connsiteX0" fmla="*/ 0 w 398992"/>
                <a:gd name="connsiteY0" fmla="*/ 0 h 1206500"/>
                <a:gd name="connsiteX1" fmla="*/ 292100 w 398992"/>
                <a:gd name="connsiteY1" fmla="*/ 495300 h 1206500"/>
                <a:gd name="connsiteX2" fmla="*/ 139700 w 398992"/>
                <a:gd name="connsiteY2" fmla="*/ 1206500 h 1206500"/>
                <a:gd name="connsiteX0" fmla="*/ 0 w 300567"/>
                <a:gd name="connsiteY0" fmla="*/ 0 h 1206500"/>
                <a:gd name="connsiteX1" fmla="*/ 292100 w 300567"/>
                <a:gd name="connsiteY1" fmla="*/ 495300 h 1206500"/>
                <a:gd name="connsiteX2" fmla="*/ 139700 w 300567"/>
                <a:gd name="connsiteY2" fmla="*/ 1206500 h 1206500"/>
                <a:gd name="connsiteX0" fmla="*/ 0 w 292100"/>
                <a:gd name="connsiteY0" fmla="*/ 0 h 1206500"/>
                <a:gd name="connsiteX1" fmla="*/ 292100 w 292100"/>
                <a:gd name="connsiteY1" fmla="*/ 495300 h 1206500"/>
                <a:gd name="connsiteX2" fmla="*/ 139700 w 292100"/>
                <a:gd name="connsiteY2" fmla="*/ 1206500 h 1206500"/>
                <a:gd name="connsiteX0" fmla="*/ 0 w 292100"/>
                <a:gd name="connsiteY0" fmla="*/ 0 h 1206500"/>
                <a:gd name="connsiteX1" fmla="*/ 292100 w 292100"/>
                <a:gd name="connsiteY1" fmla="*/ 495300 h 1206500"/>
                <a:gd name="connsiteX2" fmla="*/ 139700 w 292100"/>
                <a:gd name="connsiteY2" fmla="*/ 1206500 h 1206500"/>
                <a:gd name="connsiteX0" fmla="*/ 0 w 292100"/>
                <a:gd name="connsiteY0" fmla="*/ 0 h 1206500"/>
                <a:gd name="connsiteX1" fmla="*/ 292100 w 292100"/>
                <a:gd name="connsiteY1" fmla="*/ 495300 h 1206500"/>
                <a:gd name="connsiteX2" fmla="*/ 139700 w 292100"/>
                <a:gd name="connsiteY2" fmla="*/ 1206500 h 1206500"/>
                <a:gd name="connsiteX0" fmla="*/ 0 w 292100"/>
                <a:gd name="connsiteY0" fmla="*/ 0 h 1231900"/>
                <a:gd name="connsiteX1" fmla="*/ 292100 w 292100"/>
                <a:gd name="connsiteY1" fmla="*/ 495300 h 1231900"/>
                <a:gd name="connsiteX2" fmla="*/ 209550 w 292100"/>
                <a:gd name="connsiteY2" fmla="*/ 1231900 h 1231900"/>
                <a:gd name="connsiteX0" fmla="*/ 24871 w 316971"/>
                <a:gd name="connsiteY0" fmla="*/ 0 h 1231900"/>
                <a:gd name="connsiteX1" fmla="*/ 316971 w 316971"/>
                <a:gd name="connsiteY1" fmla="*/ 495300 h 1231900"/>
                <a:gd name="connsiteX2" fmla="*/ 234421 w 316971"/>
                <a:gd name="connsiteY2" fmla="*/ 1231900 h 1231900"/>
                <a:gd name="connsiteX0" fmla="*/ 43921 w 316971"/>
                <a:gd name="connsiteY0" fmla="*/ 0 h 1231900"/>
                <a:gd name="connsiteX1" fmla="*/ 316971 w 316971"/>
                <a:gd name="connsiteY1" fmla="*/ 495300 h 1231900"/>
                <a:gd name="connsiteX2" fmla="*/ 234421 w 316971"/>
                <a:gd name="connsiteY2" fmla="*/ 1231900 h 1231900"/>
                <a:gd name="connsiteX0" fmla="*/ 43921 w 316971"/>
                <a:gd name="connsiteY0" fmla="*/ 0 h 1231900"/>
                <a:gd name="connsiteX1" fmla="*/ 316971 w 316971"/>
                <a:gd name="connsiteY1" fmla="*/ 495300 h 1231900"/>
                <a:gd name="connsiteX2" fmla="*/ 234421 w 316971"/>
                <a:gd name="connsiteY2" fmla="*/ 1231900 h 1231900"/>
                <a:gd name="connsiteX0" fmla="*/ 43921 w 297921"/>
                <a:gd name="connsiteY0" fmla="*/ 0 h 1231900"/>
                <a:gd name="connsiteX1" fmla="*/ 297921 w 297921"/>
                <a:gd name="connsiteY1" fmla="*/ 660400 h 1231900"/>
                <a:gd name="connsiteX2" fmla="*/ 234421 w 297921"/>
                <a:gd name="connsiteY2" fmla="*/ 1231900 h 1231900"/>
                <a:gd name="connsiteX0" fmla="*/ 43921 w 357188"/>
                <a:gd name="connsiteY0" fmla="*/ 0 h 1231900"/>
                <a:gd name="connsiteX1" fmla="*/ 297921 w 357188"/>
                <a:gd name="connsiteY1" fmla="*/ 660400 h 1231900"/>
                <a:gd name="connsiteX2" fmla="*/ 234421 w 357188"/>
                <a:gd name="connsiteY2" fmla="*/ 1231900 h 1231900"/>
                <a:gd name="connsiteX0" fmla="*/ 43921 w 357188"/>
                <a:gd name="connsiteY0" fmla="*/ 0 h 1231900"/>
                <a:gd name="connsiteX1" fmla="*/ 297921 w 357188"/>
                <a:gd name="connsiteY1" fmla="*/ 660400 h 1231900"/>
                <a:gd name="connsiteX2" fmla="*/ 234421 w 357188"/>
                <a:gd name="connsiteY2" fmla="*/ 1231900 h 1231900"/>
                <a:gd name="connsiteX0" fmla="*/ 43921 w 306388"/>
                <a:gd name="connsiteY0" fmla="*/ 0 h 1231900"/>
                <a:gd name="connsiteX1" fmla="*/ 297921 w 306388"/>
                <a:gd name="connsiteY1" fmla="*/ 660400 h 1231900"/>
                <a:gd name="connsiteX2" fmla="*/ 234421 w 306388"/>
                <a:gd name="connsiteY2" fmla="*/ 1231900 h 1231900"/>
                <a:gd name="connsiteX0" fmla="*/ 31221 w 293688"/>
                <a:gd name="connsiteY0" fmla="*/ 0 h 1231900"/>
                <a:gd name="connsiteX1" fmla="*/ 285221 w 293688"/>
                <a:gd name="connsiteY1" fmla="*/ 660400 h 1231900"/>
                <a:gd name="connsiteX2" fmla="*/ 221721 w 293688"/>
                <a:gd name="connsiteY2" fmla="*/ 1231900 h 1231900"/>
                <a:gd name="connsiteX0" fmla="*/ 43921 w 306388"/>
                <a:gd name="connsiteY0" fmla="*/ 0 h 1143000"/>
                <a:gd name="connsiteX1" fmla="*/ 297921 w 306388"/>
                <a:gd name="connsiteY1" fmla="*/ 660400 h 1143000"/>
                <a:gd name="connsiteX2" fmla="*/ 221721 w 306388"/>
                <a:gd name="connsiteY2" fmla="*/ 1143000 h 1143000"/>
                <a:gd name="connsiteX0" fmla="*/ 0 w 262467"/>
                <a:gd name="connsiteY0" fmla="*/ 0 h 1143000"/>
                <a:gd name="connsiteX1" fmla="*/ 254000 w 262467"/>
                <a:gd name="connsiteY1" fmla="*/ 660400 h 1143000"/>
                <a:gd name="connsiteX2" fmla="*/ 177800 w 262467"/>
                <a:gd name="connsiteY2" fmla="*/ 1143000 h 1143000"/>
                <a:gd name="connsiteX0" fmla="*/ 24871 w 287338"/>
                <a:gd name="connsiteY0" fmla="*/ 0 h 1130300"/>
                <a:gd name="connsiteX1" fmla="*/ 278871 w 287338"/>
                <a:gd name="connsiteY1" fmla="*/ 660400 h 1130300"/>
                <a:gd name="connsiteX2" fmla="*/ 151871 w 287338"/>
                <a:gd name="connsiteY2" fmla="*/ 1130300 h 1130300"/>
                <a:gd name="connsiteX0" fmla="*/ 82021 w 344488"/>
                <a:gd name="connsiteY0" fmla="*/ 0 h 1130300"/>
                <a:gd name="connsiteX1" fmla="*/ 336021 w 344488"/>
                <a:gd name="connsiteY1" fmla="*/ 660400 h 1130300"/>
                <a:gd name="connsiteX2" fmla="*/ 209021 w 344488"/>
                <a:gd name="connsiteY2" fmla="*/ 1130300 h 1130300"/>
                <a:gd name="connsiteX0" fmla="*/ 82021 w 395288"/>
                <a:gd name="connsiteY0" fmla="*/ 0 h 1130300"/>
                <a:gd name="connsiteX1" fmla="*/ 336021 w 395288"/>
                <a:gd name="connsiteY1" fmla="*/ 660400 h 1130300"/>
                <a:gd name="connsiteX2" fmla="*/ 209021 w 395288"/>
                <a:gd name="connsiteY2" fmla="*/ 1130300 h 1130300"/>
                <a:gd name="connsiteX0" fmla="*/ 82021 w 471488"/>
                <a:gd name="connsiteY0" fmla="*/ 0 h 1130300"/>
                <a:gd name="connsiteX1" fmla="*/ 412221 w 471488"/>
                <a:gd name="connsiteY1" fmla="*/ 647700 h 1130300"/>
                <a:gd name="connsiteX2" fmla="*/ 209021 w 471488"/>
                <a:gd name="connsiteY2" fmla="*/ 1130300 h 1130300"/>
                <a:gd name="connsiteX0" fmla="*/ 82021 w 420688"/>
                <a:gd name="connsiteY0" fmla="*/ 0 h 1130300"/>
                <a:gd name="connsiteX1" fmla="*/ 412221 w 420688"/>
                <a:gd name="connsiteY1" fmla="*/ 647700 h 1130300"/>
                <a:gd name="connsiteX2" fmla="*/ 209021 w 420688"/>
                <a:gd name="connsiteY2" fmla="*/ 1130300 h 1130300"/>
                <a:gd name="connsiteX0" fmla="*/ 82021 w 420688"/>
                <a:gd name="connsiteY0" fmla="*/ 0 h 1130300"/>
                <a:gd name="connsiteX1" fmla="*/ 412221 w 420688"/>
                <a:gd name="connsiteY1" fmla="*/ 647700 h 1130300"/>
                <a:gd name="connsiteX2" fmla="*/ 209021 w 420688"/>
                <a:gd name="connsiteY2" fmla="*/ 1130300 h 1130300"/>
                <a:gd name="connsiteX0" fmla="*/ 82021 w 325438"/>
                <a:gd name="connsiteY0" fmla="*/ 0 h 1130300"/>
                <a:gd name="connsiteX1" fmla="*/ 316971 w 325438"/>
                <a:gd name="connsiteY1" fmla="*/ 641350 h 1130300"/>
                <a:gd name="connsiteX2" fmla="*/ 209021 w 325438"/>
                <a:gd name="connsiteY2" fmla="*/ 1130300 h 1130300"/>
                <a:gd name="connsiteX0" fmla="*/ 82021 w 316971"/>
                <a:gd name="connsiteY0" fmla="*/ 0 h 1130300"/>
                <a:gd name="connsiteX1" fmla="*/ 316971 w 316971"/>
                <a:gd name="connsiteY1" fmla="*/ 641350 h 1130300"/>
                <a:gd name="connsiteX2" fmla="*/ 209021 w 316971"/>
                <a:gd name="connsiteY2" fmla="*/ 1130300 h 1130300"/>
                <a:gd name="connsiteX0" fmla="*/ 82021 w 316971"/>
                <a:gd name="connsiteY0" fmla="*/ 0 h 1130300"/>
                <a:gd name="connsiteX1" fmla="*/ 316971 w 316971"/>
                <a:gd name="connsiteY1" fmla="*/ 641350 h 1130300"/>
                <a:gd name="connsiteX2" fmla="*/ 209021 w 316971"/>
                <a:gd name="connsiteY2" fmla="*/ 1130300 h 1130300"/>
                <a:gd name="connsiteX0" fmla="*/ 82021 w 329671"/>
                <a:gd name="connsiteY0" fmla="*/ 0 h 1130300"/>
                <a:gd name="connsiteX1" fmla="*/ 329671 w 329671"/>
                <a:gd name="connsiteY1" fmla="*/ 635000 h 1130300"/>
                <a:gd name="connsiteX2" fmla="*/ 209021 w 329671"/>
                <a:gd name="connsiteY2" fmla="*/ 1130300 h 1130300"/>
                <a:gd name="connsiteX0" fmla="*/ 82021 w 357188"/>
                <a:gd name="connsiteY0" fmla="*/ 0 h 1130300"/>
                <a:gd name="connsiteX1" fmla="*/ 329671 w 357188"/>
                <a:gd name="connsiteY1" fmla="*/ 635000 h 1130300"/>
                <a:gd name="connsiteX2" fmla="*/ 209021 w 357188"/>
                <a:gd name="connsiteY2" fmla="*/ 1130300 h 1130300"/>
                <a:gd name="connsiteX0" fmla="*/ 82021 w 329671"/>
                <a:gd name="connsiteY0" fmla="*/ 0 h 1130300"/>
                <a:gd name="connsiteX1" fmla="*/ 329671 w 329671"/>
                <a:gd name="connsiteY1" fmla="*/ 635000 h 1130300"/>
                <a:gd name="connsiteX2" fmla="*/ 209021 w 329671"/>
                <a:gd name="connsiteY2" fmla="*/ 1130300 h 1130300"/>
                <a:gd name="connsiteX0" fmla="*/ 82021 w 329671"/>
                <a:gd name="connsiteY0" fmla="*/ 0 h 1130300"/>
                <a:gd name="connsiteX1" fmla="*/ 329671 w 329671"/>
                <a:gd name="connsiteY1" fmla="*/ 635000 h 1130300"/>
                <a:gd name="connsiteX2" fmla="*/ 209021 w 329671"/>
                <a:gd name="connsiteY2" fmla="*/ 1130300 h 1130300"/>
                <a:gd name="connsiteX0" fmla="*/ 69321 w 329671"/>
                <a:gd name="connsiteY0" fmla="*/ 0 h 1130300"/>
                <a:gd name="connsiteX1" fmla="*/ 329671 w 329671"/>
                <a:gd name="connsiteY1" fmla="*/ 635000 h 1130300"/>
                <a:gd name="connsiteX2" fmla="*/ 209021 w 329671"/>
                <a:gd name="connsiteY2" fmla="*/ 1130300 h 1130300"/>
                <a:gd name="connsiteX0" fmla="*/ 69321 w 329671"/>
                <a:gd name="connsiteY0" fmla="*/ 99483 h 1229783"/>
                <a:gd name="connsiteX1" fmla="*/ 94723 w 329671"/>
                <a:gd name="connsiteY1" fmla="*/ 105833 h 1229783"/>
                <a:gd name="connsiteX2" fmla="*/ 329671 w 329671"/>
                <a:gd name="connsiteY2" fmla="*/ 734483 h 1229783"/>
                <a:gd name="connsiteX3" fmla="*/ 209021 w 329671"/>
                <a:gd name="connsiteY3" fmla="*/ 1229783 h 1229783"/>
                <a:gd name="connsiteX0" fmla="*/ 69321 w 550865"/>
                <a:gd name="connsiteY0" fmla="*/ 99483 h 1229783"/>
                <a:gd name="connsiteX1" fmla="*/ 94723 w 550865"/>
                <a:gd name="connsiteY1" fmla="*/ 105833 h 1229783"/>
                <a:gd name="connsiteX2" fmla="*/ 329671 w 550865"/>
                <a:gd name="connsiteY2" fmla="*/ 734483 h 1229783"/>
                <a:gd name="connsiteX3" fmla="*/ 209021 w 550865"/>
                <a:gd name="connsiteY3" fmla="*/ 1229783 h 1229783"/>
                <a:gd name="connsiteX0" fmla="*/ 69321 w 329671"/>
                <a:gd name="connsiteY0" fmla="*/ 0 h 1130300"/>
                <a:gd name="connsiteX1" fmla="*/ 329671 w 329671"/>
                <a:gd name="connsiteY1" fmla="*/ 635000 h 1130300"/>
                <a:gd name="connsiteX2" fmla="*/ 209021 w 329671"/>
                <a:gd name="connsiteY2" fmla="*/ 1130300 h 1130300"/>
                <a:gd name="connsiteX0" fmla="*/ 75671 w 329671"/>
                <a:gd name="connsiteY0" fmla="*/ 0 h 1104900"/>
                <a:gd name="connsiteX1" fmla="*/ 329671 w 329671"/>
                <a:gd name="connsiteY1" fmla="*/ 609600 h 1104900"/>
                <a:gd name="connsiteX2" fmla="*/ 209021 w 329671"/>
                <a:gd name="connsiteY2" fmla="*/ 1104900 h 1104900"/>
                <a:gd name="connsiteX0" fmla="*/ 75671 w 329671"/>
                <a:gd name="connsiteY0" fmla="*/ 0 h 1104900"/>
                <a:gd name="connsiteX1" fmla="*/ 329671 w 329671"/>
                <a:gd name="connsiteY1" fmla="*/ 609600 h 1104900"/>
                <a:gd name="connsiteX2" fmla="*/ 209021 w 329671"/>
                <a:gd name="connsiteY2" fmla="*/ 1104900 h 1104900"/>
                <a:gd name="connsiteX0" fmla="*/ 56621 w 310621"/>
                <a:gd name="connsiteY0" fmla="*/ 0 h 1104900"/>
                <a:gd name="connsiteX1" fmla="*/ 310621 w 310621"/>
                <a:gd name="connsiteY1" fmla="*/ 609600 h 1104900"/>
                <a:gd name="connsiteX2" fmla="*/ 189971 w 310621"/>
                <a:gd name="connsiteY2" fmla="*/ 1104900 h 1104900"/>
                <a:gd name="connsiteX0" fmla="*/ 56621 w 310621"/>
                <a:gd name="connsiteY0" fmla="*/ 0 h 1104900"/>
                <a:gd name="connsiteX1" fmla="*/ 310621 w 310621"/>
                <a:gd name="connsiteY1" fmla="*/ 641350 h 1104900"/>
                <a:gd name="connsiteX2" fmla="*/ 189971 w 310621"/>
                <a:gd name="connsiteY2" fmla="*/ 1104900 h 1104900"/>
                <a:gd name="connsiteX0" fmla="*/ 56621 w 310621"/>
                <a:gd name="connsiteY0" fmla="*/ 0 h 1104900"/>
                <a:gd name="connsiteX1" fmla="*/ 310621 w 310621"/>
                <a:gd name="connsiteY1" fmla="*/ 641350 h 1104900"/>
                <a:gd name="connsiteX2" fmla="*/ 189971 w 310621"/>
                <a:gd name="connsiteY2" fmla="*/ 1104900 h 1104900"/>
                <a:gd name="connsiteX0" fmla="*/ 56621 w 323321"/>
                <a:gd name="connsiteY0" fmla="*/ 0 h 1104900"/>
                <a:gd name="connsiteX1" fmla="*/ 323321 w 323321"/>
                <a:gd name="connsiteY1" fmla="*/ 495300 h 1104900"/>
                <a:gd name="connsiteX2" fmla="*/ 189971 w 323321"/>
                <a:gd name="connsiteY2" fmla="*/ 1104900 h 1104900"/>
                <a:gd name="connsiteX0" fmla="*/ 56621 w 323321"/>
                <a:gd name="connsiteY0" fmla="*/ 0 h 1104900"/>
                <a:gd name="connsiteX1" fmla="*/ 323321 w 323321"/>
                <a:gd name="connsiteY1" fmla="*/ 495300 h 1104900"/>
                <a:gd name="connsiteX2" fmla="*/ 189971 w 323321"/>
                <a:gd name="connsiteY2" fmla="*/ 1104900 h 1104900"/>
                <a:gd name="connsiteX0" fmla="*/ 56621 w 323321"/>
                <a:gd name="connsiteY0" fmla="*/ 0 h 1104900"/>
                <a:gd name="connsiteX1" fmla="*/ 323321 w 323321"/>
                <a:gd name="connsiteY1" fmla="*/ 495300 h 1104900"/>
                <a:gd name="connsiteX2" fmla="*/ 189971 w 323321"/>
                <a:gd name="connsiteY2" fmla="*/ 1104900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3321" h="1104900">
                  <a:moveTo>
                    <a:pt x="56621" y="0"/>
                  </a:moveTo>
                  <a:cubicBezTo>
                    <a:pt x="110861" y="398992"/>
                    <a:pt x="280988" y="249767"/>
                    <a:pt x="323321" y="495300"/>
                  </a:cubicBezTo>
                  <a:cubicBezTo>
                    <a:pt x="265113" y="842433"/>
                    <a:pt x="0" y="788988"/>
                    <a:pt x="189971" y="1104900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051" name="Группа 19"/>
          <p:cNvGrpSpPr>
            <a:grpSpLocks/>
          </p:cNvGrpSpPr>
          <p:nvPr/>
        </p:nvGrpSpPr>
        <p:grpSpPr bwMode="auto">
          <a:xfrm rot="702034">
            <a:off x="328613" y="266700"/>
            <a:ext cx="695325" cy="773113"/>
            <a:chOff x="5918200" y="3924300"/>
            <a:chExt cx="2355850" cy="2393950"/>
          </a:xfrm>
        </p:grpSpPr>
        <p:sp>
          <p:nvSpPr>
            <p:cNvPr id="13" name="Овал 12"/>
            <p:cNvSpPr/>
            <p:nvPr/>
          </p:nvSpPr>
          <p:spPr>
            <a:xfrm>
              <a:off x="5916737" y="5236693"/>
              <a:ext cx="1226333" cy="5407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 rot="5400000" flipH="1" flipV="1">
              <a:off x="6344382" y="4714674"/>
              <a:ext cx="158285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>
              <a:off x="7044192" y="5776297"/>
              <a:ext cx="1226333" cy="5407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 rot="5400000" flipH="1" flipV="1">
              <a:off x="7473754" y="5251870"/>
              <a:ext cx="157794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Полилиния 17"/>
            <p:cNvSpPr/>
            <p:nvPr/>
          </p:nvSpPr>
          <p:spPr>
            <a:xfrm>
              <a:off x="7141565" y="3938193"/>
              <a:ext cx="1118760" cy="771764"/>
            </a:xfrm>
            <a:custGeom>
              <a:avLst/>
              <a:gdLst>
                <a:gd name="connsiteX0" fmla="*/ 0 w 1397000"/>
                <a:gd name="connsiteY0" fmla="*/ 0 h 355600"/>
                <a:gd name="connsiteX1" fmla="*/ 1397000 w 1397000"/>
                <a:gd name="connsiteY1" fmla="*/ 0 h 355600"/>
                <a:gd name="connsiteX2" fmla="*/ 1397000 w 1397000"/>
                <a:gd name="connsiteY2" fmla="*/ 355600 h 355600"/>
                <a:gd name="connsiteX3" fmla="*/ 0 w 1397000"/>
                <a:gd name="connsiteY3" fmla="*/ 355600 h 355600"/>
                <a:gd name="connsiteX4" fmla="*/ 0 w 1397000"/>
                <a:gd name="connsiteY4" fmla="*/ 0 h 355600"/>
                <a:gd name="connsiteX0" fmla="*/ 0 w 1397000"/>
                <a:gd name="connsiteY0" fmla="*/ 0 h 819150"/>
                <a:gd name="connsiteX1" fmla="*/ 1397000 w 1397000"/>
                <a:gd name="connsiteY1" fmla="*/ 0 h 819150"/>
                <a:gd name="connsiteX2" fmla="*/ 1397000 w 1397000"/>
                <a:gd name="connsiteY2" fmla="*/ 355600 h 819150"/>
                <a:gd name="connsiteX3" fmla="*/ 12700 w 1397000"/>
                <a:gd name="connsiteY3" fmla="*/ 819150 h 819150"/>
                <a:gd name="connsiteX4" fmla="*/ 0 w 1397000"/>
                <a:gd name="connsiteY4" fmla="*/ 0 h 819150"/>
                <a:gd name="connsiteX0" fmla="*/ 0 w 1390650"/>
                <a:gd name="connsiteY0" fmla="*/ 603250 h 819150"/>
                <a:gd name="connsiteX1" fmla="*/ 1390650 w 1390650"/>
                <a:gd name="connsiteY1" fmla="*/ 0 h 819150"/>
                <a:gd name="connsiteX2" fmla="*/ 1390650 w 1390650"/>
                <a:gd name="connsiteY2" fmla="*/ 355600 h 819150"/>
                <a:gd name="connsiteX3" fmla="*/ 6350 w 1390650"/>
                <a:gd name="connsiteY3" fmla="*/ 819150 h 819150"/>
                <a:gd name="connsiteX4" fmla="*/ 0 w 1390650"/>
                <a:gd name="connsiteY4" fmla="*/ 603250 h 819150"/>
                <a:gd name="connsiteX0" fmla="*/ 0 w 1390650"/>
                <a:gd name="connsiteY0" fmla="*/ 603250 h 1428750"/>
                <a:gd name="connsiteX1" fmla="*/ 1390650 w 1390650"/>
                <a:gd name="connsiteY1" fmla="*/ 0 h 1428750"/>
                <a:gd name="connsiteX2" fmla="*/ 1130300 w 1390650"/>
                <a:gd name="connsiteY2" fmla="*/ 1428750 h 1428750"/>
                <a:gd name="connsiteX3" fmla="*/ 6350 w 1390650"/>
                <a:gd name="connsiteY3" fmla="*/ 819150 h 1428750"/>
                <a:gd name="connsiteX4" fmla="*/ 0 w 1390650"/>
                <a:gd name="connsiteY4" fmla="*/ 603250 h 1428750"/>
                <a:gd name="connsiteX0" fmla="*/ 0 w 1162050"/>
                <a:gd name="connsiteY0" fmla="*/ 0 h 825500"/>
                <a:gd name="connsiteX1" fmla="*/ 1162050 w 1162050"/>
                <a:gd name="connsiteY1" fmla="*/ 539750 h 825500"/>
                <a:gd name="connsiteX2" fmla="*/ 1130300 w 1162050"/>
                <a:gd name="connsiteY2" fmla="*/ 825500 h 825500"/>
                <a:gd name="connsiteX3" fmla="*/ 6350 w 1162050"/>
                <a:gd name="connsiteY3" fmla="*/ 215900 h 825500"/>
                <a:gd name="connsiteX4" fmla="*/ 0 w 1162050"/>
                <a:gd name="connsiteY4" fmla="*/ 0 h 825500"/>
                <a:gd name="connsiteX0" fmla="*/ 0 w 1136650"/>
                <a:gd name="connsiteY0" fmla="*/ 0 h 825500"/>
                <a:gd name="connsiteX1" fmla="*/ 1136650 w 1136650"/>
                <a:gd name="connsiteY1" fmla="*/ 539750 h 825500"/>
                <a:gd name="connsiteX2" fmla="*/ 1130300 w 1136650"/>
                <a:gd name="connsiteY2" fmla="*/ 825500 h 825500"/>
                <a:gd name="connsiteX3" fmla="*/ 6350 w 1136650"/>
                <a:gd name="connsiteY3" fmla="*/ 215900 h 825500"/>
                <a:gd name="connsiteX4" fmla="*/ 0 w 1136650"/>
                <a:gd name="connsiteY4" fmla="*/ 0 h 825500"/>
                <a:gd name="connsiteX0" fmla="*/ 0 w 1149350"/>
                <a:gd name="connsiteY0" fmla="*/ 0 h 825500"/>
                <a:gd name="connsiteX1" fmla="*/ 1149350 w 1149350"/>
                <a:gd name="connsiteY1" fmla="*/ 558800 h 825500"/>
                <a:gd name="connsiteX2" fmla="*/ 1130300 w 1149350"/>
                <a:gd name="connsiteY2" fmla="*/ 825500 h 825500"/>
                <a:gd name="connsiteX3" fmla="*/ 6350 w 1149350"/>
                <a:gd name="connsiteY3" fmla="*/ 215900 h 825500"/>
                <a:gd name="connsiteX4" fmla="*/ 0 w 1149350"/>
                <a:gd name="connsiteY4" fmla="*/ 0 h 825500"/>
                <a:gd name="connsiteX0" fmla="*/ 0 w 1155700"/>
                <a:gd name="connsiteY0" fmla="*/ 0 h 825500"/>
                <a:gd name="connsiteX1" fmla="*/ 1149350 w 1155700"/>
                <a:gd name="connsiteY1" fmla="*/ 558800 h 825500"/>
                <a:gd name="connsiteX2" fmla="*/ 1155700 w 1155700"/>
                <a:gd name="connsiteY2" fmla="*/ 825500 h 825500"/>
                <a:gd name="connsiteX3" fmla="*/ 6350 w 1155700"/>
                <a:gd name="connsiteY3" fmla="*/ 215900 h 825500"/>
                <a:gd name="connsiteX4" fmla="*/ 0 w 1155700"/>
                <a:gd name="connsiteY4" fmla="*/ 0 h 825500"/>
                <a:gd name="connsiteX0" fmla="*/ 0 w 1155700"/>
                <a:gd name="connsiteY0" fmla="*/ 0 h 825500"/>
                <a:gd name="connsiteX1" fmla="*/ 1149350 w 1155700"/>
                <a:gd name="connsiteY1" fmla="*/ 558800 h 825500"/>
                <a:gd name="connsiteX2" fmla="*/ 1155700 w 1155700"/>
                <a:gd name="connsiteY2" fmla="*/ 825500 h 825500"/>
                <a:gd name="connsiteX3" fmla="*/ 25400 w 1155700"/>
                <a:gd name="connsiteY3" fmla="*/ 241300 h 825500"/>
                <a:gd name="connsiteX4" fmla="*/ 0 w 1155700"/>
                <a:gd name="connsiteY4" fmla="*/ 0 h 825500"/>
                <a:gd name="connsiteX0" fmla="*/ 12700 w 1130300"/>
                <a:gd name="connsiteY0" fmla="*/ 0 h 793750"/>
                <a:gd name="connsiteX1" fmla="*/ 1123950 w 1130300"/>
                <a:gd name="connsiteY1" fmla="*/ 527050 h 793750"/>
                <a:gd name="connsiteX2" fmla="*/ 1130300 w 1130300"/>
                <a:gd name="connsiteY2" fmla="*/ 793750 h 793750"/>
                <a:gd name="connsiteX3" fmla="*/ 0 w 1130300"/>
                <a:gd name="connsiteY3" fmla="*/ 209550 h 793750"/>
                <a:gd name="connsiteX4" fmla="*/ 12700 w 1130300"/>
                <a:gd name="connsiteY4" fmla="*/ 0 h 793750"/>
                <a:gd name="connsiteX0" fmla="*/ 0 w 1149350"/>
                <a:gd name="connsiteY0" fmla="*/ 0 h 812800"/>
                <a:gd name="connsiteX1" fmla="*/ 1143000 w 1149350"/>
                <a:gd name="connsiteY1" fmla="*/ 546100 h 812800"/>
                <a:gd name="connsiteX2" fmla="*/ 1149350 w 1149350"/>
                <a:gd name="connsiteY2" fmla="*/ 812800 h 812800"/>
                <a:gd name="connsiteX3" fmla="*/ 19050 w 1149350"/>
                <a:gd name="connsiteY3" fmla="*/ 228600 h 812800"/>
                <a:gd name="connsiteX4" fmla="*/ 0 w 1149350"/>
                <a:gd name="connsiteY4" fmla="*/ 0 h 812800"/>
                <a:gd name="connsiteX0" fmla="*/ 0 w 1130300"/>
                <a:gd name="connsiteY0" fmla="*/ 0 h 812800"/>
                <a:gd name="connsiteX1" fmla="*/ 1123950 w 1130300"/>
                <a:gd name="connsiteY1" fmla="*/ 546100 h 812800"/>
                <a:gd name="connsiteX2" fmla="*/ 1130300 w 1130300"/>
                <a:gd name="connsiteY2" fmla="*/ 812800 h 812800"/>
                <a:gd name="connsiteX3" fmla="*/ 0 w 1130300"/>
                <a:gd name="connsiteY3" fmla="*/ 228600 h 812800"/>
                <a:gd name="connsiteX4" fmla="*/ 0 w 1130300"/>
                <a:gd name="connsiteY4" fmla="*/ 0 h 812800"/>
                <a:gd name="connsiteX0" fmla="*/ 0 w 1130300"/>
                <a:gd name="connsiteY0" fmla="*/ 0 h 774700"/>
                <a:gd name="connsiteX1" fmla="*/ 1123950 w 1130300"/>
                <a:gd name="connsiteY1" fmla="*/ 546100 h 774700"/>
                <a:gd name="connsiteX2" fmla="*/ 1130300 w 1130300"/>
                <a:gd name="connsiteY2" fmla="*/ 774700 h 774700"/>
                <a:gd name="connsiteX3" fmla="*/ 0 w 1130300"/>
                <a:gd name="connsiteY3" fmla="*/ 228600 h 774700"/>
                <a:gd name="connsiteX4" fmla="*/ 0 w 1130300"/>
                <a:gd name="connsiteY4" fmla="*/ 0 h 774700"/>
                <a:gd name="connsiteX0" fmla="*/ 0 w 1123950"/>
                <a:gd name="connsiteY0" fmla="*/ 0 h 774700"/>
                <a:gd name="connsiteX1" fmla="*/ 1123950 w 1123950"/>
                <a:gd name="connsiteY1" fmla="*/ 546100 h 774700"/>
                <a:gd name="connsiteX2" fmla="*/ 1116720 w 1123950"/>
                <a:gd name="connsiteY2" fmla="*/ 774700 h 774700"/>
                <a:gd name="connsiteX3" fmla="*/ 0 w 1123950"/>
                <a:gd name="connsiteY3" fmla="*/ 228600 h 774700"/>
                <a:gd name="connsiteX4" fmla="*/ 0 w 1123950"/>
                <a:gd name="connsiteY4" fmla="*/ 0 h 774700"/>
                <a:gd name="connsiteX0" fmla="*/ 0 w 1116720"/>
                <a:gd name="connsiteY0" fmla="*/ 0 h 774700"/>
                <a:gd name="connsiteX1" fmla="*/ 1046996 w 1116720"/>
                <a:gd name="connsiteY1" fmla="*/ 555154 h 774700"/>
                <a:gd name="connsiteX2" fmla="*/ 1116720 w 1116720"/>
                <a:gd name="connsiteY2" fmla="*/ 774700 h 774700"/>
                <a:gd name="connsiteX3" fmla="*/ 0 w 1116720"/>
                <a:gd name="connsiteY3" fmla="*/ 228600 h 774700"/>
                <a:gd name="connsiteX4" fmla="*/ 0 w 1116720"/>
                <a:gd name="connsiteY4" fmla="*/ 0 h 774700"/>
                <a:gd name="connsiteX0" fmla="*/ 0 w 1116720"/>
                <a:gd name="connsiteY0" fmla="*/ 0 h 774700"/>
                <a:gd name="connsiteX1" fmla="*/ 1114897 w 1116720"/>
                <a:gd name="connsiteY1" fmla="*/ 546100 h 774700"/>
                <a:gd name="connsiteX2" fmla="*/ 1116720 w 1116720"/>
                <a:gd name="connsiteY2" fmla="*/ 774700 h 774700"/>
                <a:gd name="connsiteX3" fmla="*/ 0 w 1116720"/>
                <a:gd name="connsiteY3" fmla="*/ 228600 h 774700"/>
                <a:gd name="connsiteX4" fmla="*/ 0 w 1116720"/>
                <a:gd name="connsiteY4" fmla="*/ 0 h 774700"/>
                <a:gd name="connsiteX0" fmla="*/ 0 w 1116720"/>
                <a:gd name="connsiteY0" fmla="*/ 0 h 774700"/>
                <a:gd name="connsiteX1" fmla="*/ 1010782 w 1116720"/>
                <a:gd name="connsiteY1" fmla="*/ 555153 h 774700"/>
                <a:gd name="connsiteX2" fmla="*/ 1116720 w 1116720"/>
                <a:gd name="connsiteY2" fmla="*/ 774700 h 774700"/>
                <a:gd name="connsiteX3" fmla="*/ 0 w 1116720"/>
                <a:gd name="connsiteY3" fmla="*/ 228600 h 774700"/>
                <a:gd name="connsiteX4" fmla="*/ 0 w 1116720"/>
                <a:gd name="connsiteY4" fmla="*/ 0 h 774700"/>
                <a:gd name="connsiteX0" fmla="*/ 0 w 1120032"/>
                <a:gd name="connsiteY0" fmla="*/ 0 h 774700"/>
                <a:gd name="connsiteX1" fmla="*/ 1119424 w 1120032"/>
                <a:gd name="connsiteY1" fmla="*/ 541573 h 774700"/>
                <a:gd name="connsiteX2" fmla="*/ 1116720 w 1120032"/>
                <a:gd name="connsiteY2" fmla="*/ 774700 h 774700"/>
                <a:gd name="connsiteX3" fmla="*/ 0 w 1120032"/>
                <a:gd name="connsiteY3" fmla="*/ 228600 h 774700"/>
                <a:gd name="connsiteX4" fmla="*/ 0 w 1120032"/>
                <a:gd name="connsiteY4" fmla="*/ 0 h 774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0032" h="774700">
                  <a:moveTo>
                    <a:pt x="0" y="0"/>
                  </a:moveTo>
                  <a:lnTo>
                    <a:pt x="1119424" y="541573"/>
                  </a:lnTo>
                  <a:cubicBezTo>
                    <a:pt x="1120032" y="617773"/>
                    <a:pt x="1116112" y="698500"/>
                    <a:pt x="1116720" y="774700"/>
                  </a:cubicBezTo>
                  <a:lnTo>
                    <a:pt x="0" y="228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052" name="Группа 24"/>
          <p:cNvGrpSpPr>
            <a:grpSpLocks/>
          </p:cNvGrpSpPr>
          <p:nvPr/>
        </p:nvGrpSpPr>
        <p:grpSpPr bwMode="auto">
          <a:xfrm rot="1096009">
            <a:off x="6919913" y="2012950"/>
            <a:ext cx="228600" cy="344488"/>
            <a:chOff x="4717550" y="1984750"/>
            <a:chExt cx="1225550" cy="1854200"/>
          </a:xfrm>
        </p:grpSpPr>
        <p:sp>
          <p:nvSpPr>
            <p:cNvPr id="22" name="Овал 21"/>
            <p:cNvSpPr/>
            <p:nvPr/>
          </p:nvSpPr>
          <p:spPr>
            <a:xfrm>
              <a:off x="4710238" y="3301978"/>
              <a:ext cx="1225550" cy="53831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 rot="5400000" flipH="1" flipV="1">
              <a:off x="5140510" y="2775817"/>
              <a:ext cx="158076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3" name="Группа 25"/>
          <p:cNvGrpSpPr>
            <a:grpSpLocks/>
          </p:cNvGrpSpPr>
          <p:nvPr/>
        </p:nvGrpSpPr>
        <p:grpSpPr bwMode="auto">
          <a:xfrm rot="-662583">
            <a:off x="7500938" y="1512888"/>
            <a:ext cx="1408112" cy="2597150"/>
            <a:chOff x="1792818" y="1751475"/>
            <a:chExt cx="1945744" cy="3590858"/>
          </a:xfrm>
        </p:grpSpPr>
        <p:sp>
          <p:nvSpPr>
            <p:cNvPr id="27" name="Полилиния 26"/>
            <p:cNvSpPr/>
            <p:nvPr/>
          </p:nvSpPr>
          <p:spPr>
            <a:xfrm>
              <a:off x="2149485" y="1750431"/>
              <a:ext cx="1588184" cy="3590858"/>
            </a:xfrm>
            <a:custGeom>
              <a:avLst/>
              <a:gdLst>
                <a:gd name="connsiteX0" fmla="*/ 0 w 3914775"/>
                <a:gd name="connsiteY0" fmla="*/ 1204913 h 2409825"/>
                <a:gd name="connsiteX1" fmla="*/ 931302 w 3914775"/>
                <a:gd name="connsiteY1" fmla="*/ 178826 h 2409825"/>
                <a:gd name="connsiteX2" fmla="*/ 1957390 w 3914775"/>
                <a:gd name="connsiteY2" fmla="*/ 2 h 2409825"/>
                <a:gd name="connsiteX3" fmla="*/ 2983479 w 3914775"/>
                <a:gd name="connsiteY3" fmla="*/ 178827 h 2409825"/>
                <a:gd name="connsiteX4" fmla="*/ 3914776 w 3914775"/>
                <a:gd name="connsiteY4" fmla="*/ 1204918 h 2409825"/>
                <a:gd name="connsiteX5" fmla="*/ 2983476 w 3914775"/>
                <a:gd name="connsiteY5" fmla="*/ 2231007 h 2409825"/>
                <a:gd name="connsiteX6" fmla="*/ 1957387 w 3914775"/>
                <a:gd name="connsiteY6" fmla="*/ 2409831 h 2409825"/>
                <a:gd name="connsiteX7" fmla="*/ 931298 w 3914775"/>
                <a:gd name="connsiteY7" fmla="*/ 2231006 h 2409825"/>
                <a:gd name="connsiteX8" fmla="*/ 0 w 3914775"/>
                <a:gd name="connsiteY8" fmla="*/ 1204916 h 2409825"/>
                <a:gd name="connsiteX9" fmla="*/ 0 w 3914775"/>
                <a:gd name="connsiteY9" fmla="*/ 1204913 h 2409825"/>
                <a:gd name="connsiteX0" fmla="*/ 2 w 3914780"/>
                <a:gd name="connsiteY0" fmla="*/ 1204911 h 2571749"/>
                <a:gd name="connsiteX1" fmla="*/ 931304 w 3914780"/>
                <a:gd name="connsiteY1" fmla="*/ 178824 h 2571749"/>
                <a:gd name="connsiteX2" fmla="*/ 1957392 w 3914780"/>
                <a:gd name="connsiteY2" fmla="*/ 0 h 2571749"/>
                <a:gd name="connsiteX3" fmla="*/ 2983481 w 3914780"/>
                <a:gd name="connsiteY3" fmla="*/ 178825 h 2571749"/>
                <a:gd name="connsiteX4" fmla="*/ 3914778 w 3914780"/>
                <a:gd name="connsiteY4" fmla="*/ 1204916 h 2571749"/>
                <a:gd name="connsiteX5" fmla="*/ 2983478 w 3914780"/>
                <a:gd name="connsiteY5" fmla="*/ 2231005 h 2571749"/>
                <a:gd name="connsiteX6" fmla="*/ 1966914 w 3914780"/>
                <a:gd name="connsiteY6" fmla="*/ 2571748 h 2571749"/>
                <a:gd name="connsiteX7" fmla="*/ 931300 w 3914780"/>
                <a:gd name="connsiteY7" fmla="*/ 2231004 h 2571749"/>
                <a:gd name="connsiteX8" fmla="*/ 2 w 3914780"/>
                <a:gd name="connsiteY8" fmla="*/ 1204914 h 2571749"/>
                <a:gd name="connsiteX9" fmla="*/ 2 w 3914780"/>
                <a:gd name="connsiteY9" fmla="*/ 1204911 h 2571749"/>
                <a:gd name="connsiteX0" fmla="*/ 2 w 3914780"/>
                <a:gd name="connsiteY0" fmla="*/ 1204911 h 2571749"/>
                <a:gd name="connsiteX1" fmla="*/ 931304 w 3914780"/>
                <a:gd name="connsiteY1" fmla="*/ 178824 h 2571749"/>
                <a:gd name="connsiteX2" fmla="*/ 1957392 w 3914780"/>
                <a:gd name="connsiteY2" fmla="*/ 0 h 2571749"/>
                <a:gd name="connsiteX3" fmla="*/ 2983481 w 3914780"/>
                <a:gd name="connsiteY3" fmla="*/ 178825 h 2571749"/>
                <a:gd name="connsiteX4" fmla="*/ 3914778 w 3914780"/>
                <a:gd name="connsiteY4" fmla="*/ 1204916 h 2571749"/>
                <a:gd name="connsiteX5" fmla="*/ 2983478 w 3914780"/>
                <a:gd name="connsiteY5" fmla="*/ 2231005 h 2571749"/>
                <a:gd name="connsiteX6" fmla="*/ 1966914 w 3914780"/>
                <a:gd name="connsiteY6" fmla="*/ 2571748 h 2571749"/>
                <a:gd name="connsiteX7" fmla="*/ 931300 w 3914780"/>
                <a:gd name="connsiteY7" fmla="*/ 2231004 h 2571749"/>
                <a:gd name="connsiteX8" fmla="*/ 2 w 3914780"/>
                <a:gd name="connsiteY8" fmla="*/ 1204914 h 2571749"/>
                <a:gd name="connsiteX9" fmla="*/ 2 w 3914780"/>
                <a:gd name="connsiteY9" fmla="*/ 1204911 h 2571749"/>
                <a:gd name="connsiteX0" fmla="*/ 2 w 3914780"/>
                <a:gd name="connsiteY0" fmla="*/ 1204911 h 2571749"/>
                <a:gd name="connsiteX1" fmla="*/ 931304 w 3914780"/>
                <a:gd name="connsiteY1" fmla="*/ 178824 h 2571749"/>
                <a:gd name="connsiteX2" fmla="*/ 1957392 w 3914780"/>
                <a:gd name="connsiteY2" fmla="*/ 0 h 2571749"/>
                <a:gd name="connsiteX3" fmla="*/ 2983481 w 3914780"/>
                <a:gd name="connsiteY3" fmla="*/ 178825 h 2571749"/>
                <a:gd name="connsiteX4" fmla="*/ 3914778 w 3914780"/>
                <a:gd name="connsiteY4" fmla="*/ 1204916 h 2571749"/>
                <a:gd name="connsiteX5" fmla="*/ 3154928 w 3914780"/>
                <a:gd name="connsiteY5" fmla="*/ 2173855 h 2571749"/>
                <a:gd name="connsiteX6" fmla="*/ 1966914 w 3914780"/>
                <a:gd name="connsiteY6" fmla="*/ 2571748 h 2571749"/>
                <a:gd name="connsiteX7" fmla="*/ 931300 w 3914780"/>
                <a:gd name="connsiteY7" fmla="*/ 2231004 h 2571749"/>
                <a:gd name="connsiteX8" fmla="*/ 2 w 3914780"/>
                <a:gd name="connsiteY8" fmla="*/ 1204914 h 2571749"/>
                <a:gd name="connsiteX9" fmla="*/ 2 w 3914780"/>
                <a:gd name="connsiteY9" fmla="*/ 1204911 h 2571749"/>
                <a:gd name="connsiteX0" fmla="*/ 2 w 3914780"/>
                <a:gd name="connsiteY0" fmla="*/ 1204911 h 2571749"/>
                <a:gd name="connsiteX1" fmla="*/ 931304 w 3914780"/>
                <a:gd name="connsiteY1" fmla="*/ 178824 h 2571749"/>
                <a:gd name="connsiteX2" fmla="*/ 1957392 w 3914780"/>
                <a:gd name="connsiteY2" fmla="*/ 0 h 2571749"/>
                <a:gd name="connsiteX3" fmla="*/ 2983481 w 3914780"/>
                <a:gd name="connsiteY3" fmla="*/ 178825 h 2571749"/>
                <a:gd name="connsiteX4" fmla="*/ 3914778 w 3914780"/>
                <a:gd name="connsiteY4" fmla="*/ 1204916 h 2571749"/>
                <a:gd name="connsiteX5" fmla="*/ 3154928 w 3914780"/>
                <a:gd name="connsiteY5" fmla="*/ 2173855 h 2571749"/>
                <a:gd name="connsiteX6" fmla="*/ 1966914 w 3914780"/>
                <a:gd name="connsiteY6" fmla="*/ 2571748 h 2571749"/>
                <a:gd name="connsiteX7" fmla="*/ 931300 w 3914780"/>
                <a:gd name="connsiteY7" fmla="*/ 2231004 h 2571749"/>
                <a:gd name="connsiteX8" fmla="*/ 2 w 3914780"/>
                <a:gd name="connsiteY8" fmla="*/ 1204914 h 2571749"/>
                <a:gd name="connsiteX9" fmla="*/ 2 w 3914780"/>
                <a:gd name="connsiteY9" fmla="*/ 1204911 h 2571749"/>
                <a:gd name="connsiteX0" fmla="*/ 2 w 3914780"/>
                <a:gd name="connsiteY0" fmla="*/ 1204911 h 2571749"/>
                <a:gd name="connsiteX1" fmla="*/ 931304 w 3914780"/>
                <a:gd name="connsiteY1" fmla="*/ 178824 h 2571749"/>
                <a:gd name="connsiteX2" fmla="*/ 1957392 w 3914780"/>
                <a:gd name="connsiteY2" fmla="*/ 0 h 2571749"/>
                <a:gd name="connsiteX3" fmla="*/ 2983481 w 3914780"/>
                <a:gd name="connsiteY3" fmla="*/ 178825 h 2571749"/>
                <a:gd name="connsiteX4" fmla="*/ 3914778 w 3914780"/>
                <a:gd name="connsiteY4" fmla="*/ 1204916 h 2571749"/>
                <a:gd name="connsiteX5" fmla="*/ 3154928 w 3914780"/>
                <a:gd name="connsiteY5" fmla="*/ 2173855 h 2571749"/>
                <a:gd name="connsiteX6" fmla="*/ 1966914 w 3914780"/>
                <a:gd name="connsiteY6" fmla="*/ 2571748 h 2571749"/>
                <a:gd name="connsiteX7" fmla="*/ 931300 w 3914780"/>
                <a:gd name="connsiteY7" fmla="*/ 2231004 h 2571749"/>
                <a:gd name="connsiteX8" fmla="*/ 2 w 3914780"/>
                <a:gd name="connsiteY8" fmla="*/ 1204914 h 2571749"/>
                <a:gd name="connsiteX9" fmla="*/ 2 w 3914780"/>
                <a:gd name="connsiteY9" fmla="*/ 1204911 h 2571749"/>
                <a:gd name="connsiteX0" fmla="*/ 2 w 3914780"/>
                <a:gd name="connsiteY0" fmla="*/ 1204911 h 2571749"/>
                <a:gd name="connsiteX1" fmla="*/ 931304 w 3914780"/>
                <a:gd name="connsiteY1" fmla="*/ 178824 h 2571749"/>
                <a:gd name="connsiteX2" fmla="*/ 1957392 w 3914780"/>
                <a:gd name="connsiteY2" fmla="*/ 0 h 2571749"/>
                <a:gd name="connsiteX3" fmla="*/ 2983481 w 3914780"/>
                <a:gd name="connsiteY3" fmla="*/ 178825 h 2571749"/>
                <a:gd name="connsiteX4" fmla="*/ 3914778 w 3914780"/>
                <a:gd name="connsiteY4" fmla="*/ 1204916 h 2571749"/>
                <a:gd name="connsiteX5" fmla="*/ 3914776 w 3914780"/>
                <a:gd name="connsiteY5" fmla="*/ 2571748 h 2571749"/>
                <a:gd name="connsiteX6" fmla="*/ 1966914 w 3914780"/>
                <a:gd name="connsiteY6" fmla="*/ 2571748 h 2571749"/>
                <a:gd name="connsiteX7" fmla="*/ 931300 w 3914780"/>
                <a:gd name="connsiteY7" fmla="*/ 2231004 h 2571749"/>
                <a:gd name="connsiteX8" fmla="*/ 2 w 3914780"/>
                <a:gd name="connsiteY8" fmla="*/ 1204914 h 2571749"/>
                <a:gd name="connsiteX9" fmla="*/ 2 w 3914780"/>
                <a:gd name="connsiteY9" fmla="*/ 1204911 h 2571749"/>
                <a:gd name="connsiteX0" fmla="*/ 2 w 3941090"/>
                <a:gd name="connsiteY0" fmla="*/ 1204911 h 2571749"/>
                <a:gd name="connsiteX1" fmla="*/ 931304 w 3941090"/>
                <a:gd name="connsiteY1" fmla="*/ 178824 h 2571749"/>
                <a:gd name="connsiteX2" fmla="*/ 1957392 w 3941090"/>
                <a:gd name="connsiteY2" fmla="*/ 0 h 2571749"/>
                <a:gd name="connsiteX3" fmla="*/ 2983481 w 3941090"/>
                <a:gd name="connsiteY3" fmla="*/ 178825 h 2571749"/>
                <a:gd name="connsiteX4" fmla="*/ 3914778 w 3941090"/>
                <a:gd name="connsiteY4" fmla="*/ 1204916 h 2571749"/>
                <a:gd name="connsiteX5" fmla="*/ 3914776 w 3941090"/>
                <a:gd name="connsiteY5" fmla="*/ 2571748 h 2571749"/>
                <a:gd name="connsiteX6" fmla="*/ 1966914 w 3941090"/>
                <a:gd name="connsiteY6" fmla="*/ 2571748 h 2571749"/>
                <a:gd name="connsiteX7" fmla="*/ 931300 w 3941090"/>
                <a:gd name="connsiteY7" fmla="*/ 2231004 h 2571749"/>
                <a:gd name="connsiteX8" fmla="*/ 2 w 3941090"/>
                <a:gd name="connsiteY8" fmla="*/ 1204914 h 2571749"/>
                <a:gd name="connsiteX9" fmla="*/ 2 w 3941090"/>
                <a:gd name="connsiteY9" fmla="*/ 1204911 h 2571749"/>
                <a:gd name="connsiteX0" fmla="*/ 2 w 3941090"/>
                <a:gd name="connsiteY0" fmla="*/ 1204911 h 2602942"/>
                <a:gd name="connsiteX1" fmla="*/ 931304 w 3941090"/>
                <a:gd name="connsiteY1" fmla="*/ 178824 h 2602942"/>
                <a:gd name="connsiteX2" fmla="*/ 1957392 w 3941090"/>
                <a:gd name="connsiteY2" fmla="*/ 0 h 2602942"/>
                <a:gd name="connsiteX3" fmla="*/ 2983481 w 3941090"/>
                <a:gd name="connsiteY3" fmla="*/ 178825 h 2602942"/>
                <a:gd name="connsiteX4" fmla="*/ 3914778 w 3941090"/>
                <a:gd name="connsiteY4" fmla="*/ 1204916 h 2602942"/>
                <a:gd name="connsiteX5" fmla="*/ 3914776 w 3941090"/>
                <a:gd name="connsiteY5" fmla="*/ 2571748 h 2602942"/>
                <a:gd name="connsiteX6" fmla="*/ 1966914 w 3941090"/>
                <a:gd name="connsiteY6" fmla="*/ 2571748 h 2602942"/>
                <a:gd name="connsiteX7" fmla="*/ 931300 w 3941090"/>
                <a:gd name="connsiteY7" fmla="*/ 2231004 h 2602942"/>
                <a:gd name="connsiteX8" fmla="*/ 2 w 3941090"/>
                <a:gd name="connsiteY8" fmla="*/ 1204914 h 2602942"/>
                <a:gd name="connsiteX9" fmla="*/ 2 w 3941090"/>
                <a:gd name="connsiteY9" fmla="*/ 1204911 h 2602942"/>
                <a:gd name="connsiteX0" fmla="*/ 2 w 3941090"/>
                <a:gd name="connsiteY0" fmla="*/ 1204911 h 2688666"/>
                <a:gd name="connsiteX1" fmla="*/ 931304 w 3941090"/>
                <a:gd name="connsiteY1" fmla="*/ 178824 h 2688666"/>
                <a:gd name="connsiteX2" fmla="*/ 1957392 w 3941090"/>
                <a:gd name="connsiteY2" fmla="*/ 0 h 2688666"/>
                <a:gd name="connsiteX3" fmla="*/ 2983481 w 3941090"/>
                <a:gd name="connsiteY3" fmla="*/ 178825 h 2688666"/>
                <a:gd name="connsiteX4" fmla="*/ 3914778 w 3941090"/>
                <a:gd name="connsiteY4" fmla="*/ 1204916 h 2688666"/>
                <a:gd name="connsiteX5" fmla="*/ 3914776 w 3941090"/>
                <a:gd name="connsiteY5" fmla="*/ 2571748 h 2688666"/>
                <a:gd name="connsiteX6" fmla="*/ 1966914 w 3941090"/>
                <a:gd name="connsiteY6" fmla="*/ 2571748 h 2688666"/>
                <a:gd name="connsiteX7" fmla="*/ 636025 w 3941090"/>
                <a:gd name="connsiteY7" fmla="*/ 2571747 h 2688666"/>
                <a:gd name="connsiteX8" fmla="*/ 2 w 3941090"/>
                <a:gd name="connsiteY8" fmla="*/ 1204914 h 2688666"/>
                <a:gd name="connsiteX9" fmla="*/ 2 w 3941090"/>
                <a:gd name="connsiteY9" fmla="*/ 1204911 h 2688666"/>
                <a:gd name="connsiteX0" fmla="*/ 2 w 3941090"/>
                <a:gd name="connsiteY0" fmla="*/ 1204911 h 2602942"/>
                <a:gd name="connsiteX1" fmla="*/ 931304 w 3941090"/>
                <a:gd name="connsiteY1" fmla="*/ 178824 h 2602942"/>
                <a:gd name="connsiteX2" fmla="*/ 1957392 w 3941090"/>
                <a:gd name="connsiteY2" fmla="*/ 0 h 2602942"/>
                <a:gd name="connsiteX3" fmla="*/ 2983481 w 3941090"/>
                <a:gd name="connsiteY3" fmla="*/ 178825 h 2602942"/>
                <a:gd name="connsiteX4" fmla="*/ 3914778 w 3941090"/>
                <a:gd name="connsiteY4" fmla="*/ 1204916 h 2602942"/>
                <a:gd name="connsiteX5" fmla="*/ 3914776 w 3941090"/>
                <a:gd name="connsiteY5" fmla="*/ 2571748 h 2602942"/>
                <a:gd name="connsiteX6" fmla="*/ 1966914 w 3941090"/>
                <a:gd name="connsiteY6" fmla="*/ 2571748 h 2602942"/>
                <a:gd name="connsiteX7" fmla="*/ 636025 w 3941090"/>
                <a:gd name="connsiteY7" fmla="*/ 2571747 h 2602942"/>
                <a:gd name="connsiteX8" fmla="*/ 2 w 3941090"/>
                <a:gd name="connsiteY8" fmla="*/ 1204914 h 2602942"/>
                <a:gd name="connsiteX9" fmla="*/ 2 w 3941090"/>
                <a:gd name="connsiteY9" fmla="*/ 1204911 h 2602942"/>
                <a:gd name="connsiteX0" fmla="*/ 2 w 3941090"/>
                <a:gd name="connsiteY0" fmla="*/ 1204911 h 2602942"/>
                <a:gd name="connsiteX1" fmla="*/ 1957392 w 3941090"/>
                <a:gd name="connsiteY1" fmla="*/ 0 h 2602942"/>
                <a:gd name="connsiteX2" fmla="*/ 2983481 w 3941090"/>
                <a:gd name="connsiteY2" fmla="*/ 178825 h 2602942"/>
                <a:gd name="connsiteX3" fmla="*/ 3914778 w 3941090"/>
                <a:gd name="connsiteY3" fmla="*/ 1204916 h 2602942"/>
                <a:gd name="connsiteX4" fmla="*/ 3914776 w 3941090"/>
                <a:gd name="connsiteY4" fmla="*/ 2571748 h 2602942"/>
                <a:gd name="connsiteX5" fmla="*/ 1966914 w 3941090"/>
                <a:gd name="connsiteY5" fmla="*/ 2571748 h 2602942"/>
                <a:gd name="connsiteX6" fmla="*/ 636025 w 3941090"/>
                <a:gd name="connsiteY6" fmla="*/ 2571747 h 2602942"/>
                <a:gd name="connsiteX7" fmla="*/ 2 w 3941090"/>
                <a:gd name="connsiteY7" fmla="*/ 1204914 h 2602942"/>
                <a:gd name="connsiteX8" fmla="*/ 2 w 3941090"/>
                <a:gd name="connsiteY8" fmla="*/ 1204911 h 2602942"/>
                <a:gd name="connsiteX0" fmla="*/ 2 w 3941090"/>
                <a:gd name="connsiteY0" fmla="*/ 1204914 h 2602942"/>
                <a:gd name="connsiteX1" fmla="*/ 1957392 w 3941090"/>
                <a:gd name="connsiteY1" fmla="*/ 0 h 2602942"/>
                <a:gd name="connsiteX2" fmla="*/ 2983481 w 3941090"/>
                <a:gd name="connsiteY2" fmla="*/ 178825 h 2602942"/>
                <a:gd name="connsiteX3" fmla="*/ 3914778 w 3941090"/>
                <a:gd name="connsiteY3" fmla="*/ 1204916 h 2602942"/>
                <a:gd name="connsiteX4" fmla="*/ 3914776 w 3941090"/>
                <a:gd name="connsiteY4" fmla="*/ 2571748 h 2602942"/>
                <a:gd name="connsiteX5" fmla="*/ 1966914 w 3941090"/>
                <a:gd name="connsiteY5" fmla="*/ 2571748 h 2602942"/>
                <a:gd name="connsiteX6" fmla="*/ 636025 w 3941090"/>
                <a:gd name="connsiteY6" fmla="*/ 2571747 h 2602942"/>
                <a:gd name="connsiteX7" fmla="*/ 2 w 3941090"/>
                <a:gd name="connsiteY7" fmla="*/ 1204914 h 2602942"/>
                <a:gd name="connsiteX0" fmla="*/ 1587 w 3306652"/>
                <a:gd name="connsiteY0" fmla="*/ 2571747 h 2602942"/>
                <a:gd name="connsiteX1" fmla="*/ 1322954 w 3306652"/>
                <a:gd name="connsiteY1" fmla="*/ 0 h 2602942"/>
                <a:gd name="connsiteX2" fmla="*/ 2349043 w 3306652"/>
                <a:gd name="connsiteY2" fmla="*/ 178825 h 2602942"/>
                <a:gd name="connsiteX3" fmla="*/ 3280340 w 3306652"/>
                <a:gd name="connsiteY3" fmla="*/ 1204916 h 2602942"/>
                <a:gd name="connsiteX4" fmla="*/ 3280338 w 3306652"/>
                <a:gd name="connsiteY4" fmla="*/ 2571748 h 2602942"/>
                <a:gd name="connsiteX5" fmla="*/ 1332476 w 3306652"/>
                <a:gd name="connsiteY5" fmla="*/ 2571748 h 2602942"/>
                <a:gd name="connsiteX6" fmla="*/ 1587 w 3306652"/>
                <a:gd name="connsiteY6" fmla="*/ 2571747 h 2602942"/>
                <a:gd name="connsiteX0" fmla="*/ 70001 w 3375066"/>
                <a:gd name="connsiteY0" fmla="*/ 2509841 h 2541036"/>
                <a:gd name="connsiteX1" fmla="*/ 391243 w 3375066"/>
                <a:gd name="connsiteY1" fmla="*/ 1157294 h 2541036"/>
                <a:gd name="connsiteX2" fmla="*/ 2417457 w 3375066"/>
                <a:gd name="connsiteY2" fmla="*/ 116919 h 2541036"/>
                <a:gd name="connsiteX3" fmla="*/ 3348754 w 3375066"/>
                <a:gd name="connsiteY3" fmla="*/ 1143010 h 2541036"/>
                <a:gd name="connsiteX4" fmla="*/ 3348752 w 3375066"/>
                <a:gd name="connsiteY4" fmla="*/ 2509842 h 2541036"/>
                <a:gd name="connsiteX5" fmla="*/ 1400890 w 3375066"/>
                <a:gd name="connsiteY5" fmla="*/ 2509842 h 2541036"/>
                <a:gd name="connsiteX6" fmla="*/ 70001 w 3375066"/>
                <a:gd name="connsiteY6" fmla="*/ 2509841 h 2541036"/>
                <a:gd name="connsiteX0" fmla="*/ 1587 w 4011502"/>
                <a:gd name="connsiteY0" fmla="*/ 2509841 h 2541036"/>
                <a:gd name="connsiteX1" fmla="*/ 1027679 w 4011502"/>
                <a:gd name="connsiteY1" fmla="*/ 1157294 h 2541036"/>
                <a:gd name="connsiteX2" fmla="*/ 3053893 w 4011502"/>
                <a:gd name="connsiteY2" fmla="*/ 116919 h 2541036"/>
                <a:gd name="connsiteX3" fmla="*/ 3985190 w 4011502"/>
                <a:gd name="connsiteY3" fmla="*/ 1143010 h 2541036"/>
                <a:gd name="connsiteX4" fmla="*/ 3985188 w 4011502"/>
                <a:gd name="connsiteY4" fmla="*/ 2509842 h 2541036"/>
                <a:gd name="connsiteX5" fmla="*/ 2037326 w 4011502"/>
                <a:gd name="connsiteY5" fmla="*/ 2509842 h 2541036"/>
                <a:gd name="connsiteX6" fmla="*/ 1587 w 4011502"/>
                <a:gd name="connsiteY6" fmla="*/ 2509841 h 2541036"/>
                <a:gd name="connsiteX0" fmla="*/ 1587 w 4011502"/>
                <a:gd name="connsiteY0" fmla="*/ 1919291 h 1950486"/>
                <a:gd name="connsiteX1" fmla="*/ 1027679 w 4011502"/>
                <a:gd name="connsiteY1" fmla="*/ 566744 h 1950486"/>
                <a:gd name="connsiteX2" fmla="*/ 2501443 w 4011502"/>
                <a:gd name="connsiteY2" fmla="*/ 116919 h 1950486"/>
                <a:gd name="connsiteX3" fmla="*/ 3985190 w 4011502"/>
                <a:gd name="connsiteY3" fmla="*/ 552460 h 1950486"/>
                <a:gd name="connsiteX4" fmla="*/ 3985188 w 4011502"/>
                <a:gd name="connsiteY4" fmla="*/ 1919292 h 1950486"/>
                <a:gd name="connsiteX5" fmla="*/ 2037326 w 4011502"/>
                <a:gd name="connsiteY5" fmla="*/ 1919292 h 1950486"/>
                <a:gd name="connsiteX6" fmla="*/ 1587 w 4011502"/>
                <a:gd name="connsiteY6" fmla="*/ 1919291 h 1950486"/>
                <a:gd name="connsiteX0" fmla="*/ 1587 w 4011502"/>
                <a:gd name="connsiteY0" fmla="*/ 1919291 h 1950486"/>
                <a:gd name="connsiteX1" fmla="*/ 1027679 w 4011502"/>
                <a:gd name="connsiteY1" fmla="*/ 566744 h 1950486"/>
                <a:gd name="connsiteX2" fmla="*/ 2501443 w 4011502"/>
                <a:gd name="connsiteY2" fmla="*/ 116919 h 1950486"/>
                <a:gd name="connsiteX3" fmla="*/ 3985190 w 4011502"/>
                <a:gd name="connsiteY3" fmla="*/ 552460 h 1950486"/>
                <a:gd name="connsiteX4" fmla="*/ 3985188 w 4011502"/>
                <a:gd name="connsiteY4" fmla="*/ 1919292 h 1950486"/>
                <a:gd name="connsiteX5" fmla="*/ 2037326 w 4011502"/>
                <a:gd name="connsiteY5" fmla="*/ 1919292 h 1950486"/>
                <a:gd name="connsiteX6" fmla="*/ 1587 w 4011502"/>
                <a:gd name="connsiteY6" fmla="*/ 1919291 h 1950486"/>
                <a:gd name="connsiteX0" fmla="*/ 1587 w 4011502"/>
                <a:gd name="connsiteY0" fmla="*/ 1868811 h 1900006"/>
                <a:gd name="connsiteX1" fmla="*/ 1027679 w 4011502"/>
                <a:gd name="connsiteY1" fmla="*/ 516264 h 1900006"/>
                <a:gd name="connsiteX2" fmla="*/ 2501443 w 4011502"/>
                <a:gd name="connsiteY2" fmla="*/ 66439 h 1900006"/>
                <a:gd name="connsiteX3" fmla="*/ 3985190 w 4011502"/>
                <a:gd name="connsiteY3" fmla="*/ 501980 h 1900006"/>
                <a:gd name="connsiteX4" fmla="*/ 3985188 w 4011502"/>
                <a:gd name="connsiteY4" fmla="*/ 1868812 h 1900006"/>
                <a:gd name="connsiteX5" fmla="*/ 2037326 w 4011502"/>
                <a:gd name="connsiteY5" fmla="*/ 1868812 h 1900006"/>
                <a:gd name="connsiteX6" fmla="*/ 1587 w 4011502"/>
                <a:gd name="connsiteY6" fmla="*/ 1868811 h 1900006"/>
                <a:gd name="connsiteX0" fmla="*/ 1587 w 4011502"/>
                <a:gd name="connsiteY0" fmla="*/ 1592256 h 1623451"/>
                <a:gd name="connsiteX1" fmla="*/ 1027679 w 4011502"/>
                <a:gd name="connsiteY1" fmla="*/ 239709 h 1623451"/>
                <a:gd name="connsiteX2" fmla="*/ 3985190 w 4011502"/>
                <a:gd name="connsiteY2" fmla="*/ 225425 h 1623451"/>
                <a:gd name="connsiteX3" fmla="*/ 3985188 w 4011502"/>
                <a:gd name="connsiteY3" fmla="*/ 1592257 h 1623451"/>
                <a:gd name="connsiteX4" fmla="*/ 2037326 w 4011502"/>
                <a:gd name="connsiteY4" fmla="*/ 1592257 h 1623451"/>
                <a:gd name="connsiteX5" fmla="*/ 1587 w 4011502"/>
                <a:gd name="connsiteY5" fmla="*/ 1592256 h 1623451"/>
                <a:gd name="connsiteX0" fmla="*/ 1587 w 4011502"/>
                <a:gd name="connsiteY0" fmla="*/ 1770852 h 1802047"/>
                <a:gd name="connsiteX1" fmla="*/ 1970654 w 4011502"/>
                <a:gd name="connsiteY1" fmla="*/ 227805 h 1802047"/>
                <a:gd name="connsiteX2" fmla="*/ 3985190 w 4011502"/>
                <a:gd name="connsiteY2" fmla="*/ 404021 h 1802047"/>
                <a:gd name="connsiteX3" fmla="*/ 3985188 w 4011502"/>
                <a:gd name="connsiteY3" fmla="*/ 1770853 h 1802047"/>
                <a:gd name="connsiteX4" fmla="*/ 2037326 w 4011502"/>
                <a:gd name="connsiteY4" fmla="*/ 1770853 h 1802047"/>
                <a:gd name="connsiteX5" fmla="*/ 1587 w 4011502"/>
                <a:gd name="connsiteY5" fmla="*/ 1770852 h 1802047"/>
                <a:gd name="connsiteX0" fmla="*/ 1587 w 4011502"/>
                <a:gd name="connsiteY0" fmla="*/ 1770852 h 1802047"/>
                <a:gd name="connsiteX1" fmla="*/ 1970654 w 4011502"/>
                <a:gd name="connsiteY1" fmla="*/ 227805 h 1802047"/>
                <a:gd name="connsiteX2" fmla="*/ 3985190 w 4011502"/>
                <a:gd name="connsiteY2" fmla="*/ 404021 h 1802047"/>
                <a:gd name="connsiteX3" fmla="*/ 3985188 w 4011502"/>
                <a:gd name="connsiteY3" fmla="*/ 1770853 h 1802047"/>
                <a:gd name="connsiteX4" fmla="*/ 2037326 w 4011502"/>
                <a:gd name="connsiteY4" fmla="*/ 1770853 h 1802047"/>
                <a:gd name="connsiteX5" fmla="*/ 1587 w 4011502"/>
                <a:gd name="connsiteY5" fmla="*/ 1770852 h 1802047"/>
                <a:gd name="connsiteX0" fmla="*/ 1587 w 4011502"/>
                <a:gd name="connsiteY0" fmla="*/ 1761327 h 1792522"/>
                <a:gd name="connsiteX1" fmla="*/ 1970654 w 4011502"/>
                <a:gd name="connsiteY1" fmla="*/ 218280 h 1792522"/>
                <a:gd name="connsiteX2" fmla="*/ 3985190 w 4011502"/>
                <a:gd name="connsiteY2" fmla="*/ 394496 h 1792522"/>
                <a:gd name="connsiteX3" fmla="*/ 3985188 w 4011502"/>
                <a:gd name="connsiteY3" fmla="*/ 1761328 h 1792522"/>
                <a:gd name="connsiteX4" fmla="*/ 2037326 w 4011502"/>
                <a:gd name="connsiteY4" fmla="*/ 1761328 h 1792522"/>
                <a:gd name="connsiteX5" fmla="*/ 1587 w 4011502"/>
                <a:gd name="connsiteY5" fmla="*/ 1761327 h 1792522"/>
                <a:gd name="connsiteX0" fmla="*/ 1587 w 4011502"/>
                <a:gd name="connsiteY0" fmla="*/ 1894677 h 1925872"/>
                <a:gd name="connsiteX1" fmla="*/ 1875404 w 4011502"/>
                <a:gd name="connsiteY1" fmla="*/ 218280 h 1925872"/>
                <a:gd name="connsiteX2" fmla="*/ 3985190 w 4011502"/>
                <a:gd name="connsiteY2" fmla="*/ 527846 h 1925872"/>
                <a:gd name="connsiteX3" fmla="*/ 3985188 w 4011502"/>
                <a:gd name="connsiteY3" fmla="*/ 1894678 h 1925872"/>
                <a:gd name="connsiteX4" fmla="*/ 2037326 w 4011502"/>
                <a:gd name="connsiteY4" fmla="*/ 1894678 h 1925872"/>
                <a:gd name="connsiteX5" fmla="*/ 1587 w 4011502"/>
                <a:gd name="connsiteY5" fmla="*/ 1894677 h 1925872"/>
                <a:gd name="connsiteX0" fmla="*/ 1587 w 4011502"/>
                <a:gd name="connsiteY0" fmla="*/ 1770852 h 1802047"/>
                <a:gd name="connsiteX1" fmla="*/ 1875404 w 4011502"/>
                <a:gd name="connsiteY1" fmla="*/ 94455 h 1802047"/>
                <a:gd name="connsiteX2" fmla="*/ 3985190 w 4011502"/>
                <a:gd name="connsiteY2" fmla="*/ 404021 h 1802047"/>
                <a:gd name="connsiteX3" fmla="*/ 3985188 w 4011502"/>
                <a:gd name="connsiteY3" fmla="*/ 1770853 h 1802047"/>
                <a:gd name="connsiteX4" fmla="*/ 2037326 w 4011502"/>
                <a:gd name="connsiteY4" fmla="*/ 1770853 h 1802047"/>
                <a:gd name="connsiteX5" fmla="*/ 1587 w 4011502"/>
                <a:gd name="connsiteY5" fmla="*/ 1770852 h 1802047"/>
                <a:gd name="connsiteX0" fmla="*/ 1587 w 4011502"/>
                <a:gd name="connsiteY0" fmla="*/ 2192331 h 2223526"/>
                <a:gd name="connsiteX1" fmla="*/ 1875404 w 4011502"/>
                <a:gd name="connsiteY1" fmla="*/ 515934 h 2223526"/>
                <a:gd name="connsiteX2" fmla="*/ 3985188 w 4011502"/>
                <a:gd name="connsiteY2" fmla="*/ 225425 h 2223526"/>
                <a:gd name="connsiteX3" fmla="*/ 3985188 w 4011502"/>
                <a:gd name="connsiteY3" fmla="*/ 2192332 h 2223526"/>
                <a:gd name="connsiteX4" fmla="*/ 2037326 w 4011502"/>
                <a:gd name="connsiteY4" fmla="*/ 2192332 h 2223526"/>
                <a:gd name="connsiteX5" fmla="*/ 1587 w 4011502"/>
                <a:gd name="connsiteY5" fmla="*/ 2192331 h 2223526"/>
                <a:gd name="connsiteX0" fmla="*/ 1587 w 4011502"/>
                <a:gd name="connsiteY0" fmla="*/ 2411406 h 2442601"/>
                <a:gd name="connsiteX1" fmla="*/ 1875404 w 4011502"/>
                <a:gd name="connsiteY1" fmla="*/ 735009 h 2442601"/>
                <a:gd name="connsiteX2" fmla="*/ 3985188 w 4011502"/>
                <a:gd name="connsiteY2" fmla="*/ 225425 h 2442601"/>
                <a:gd name="connsiteX3" fmla="*/ 3985188 w 4011502"/>
                <a:gd name="connsiteY3" fmla="*/ 2411407 h 2442601"/>
                <a:gd name="connsiteX4" fmla="*/ 2037326 w 4011502"/>
                <a:gd name="connsiteY4" fmla="*/ 2411407 h 2442601"/>
                <a:gd name="connsiteX5" fmla="*/ 1587 w 4011502"/>
                <a:gd name="connsiteY5" fmla="*/ 2411406 h 2442601"/>
                <a:gd name="connsiteX0" fmla="*/ 1587 w 4011502"/>
                <a:gd name="connsiteY0" fmla="*/ 2185981 h 2217176"/>
                <a:gd name="connsiteX1" fmla="*/ 1875404 w 4011502"/>
                <a:gd name="connsiteY1" fmla="*/ 509584 h 2217176"/>
                <a:gd name="connsiteX2" fmla="*/ 3985188 w 4011502"/>
                <a:gd name="connsiteY2" fmla="*/ 0 h 2217176"/>
                <a:gd name="connsiteX3" fmla="*/ 3985188 w 4011502"/>
                <a:gd name="connsiteY3" fmla="*/ 2185982 h 2217176"/>
                <a:gd name="connsiteX4" fmla="*/ 2037326 w 4011502"/>
                <a:gd name="connsiteY4" fmla="*/ 2185982 h 2217176"/>
                <a:gd name="connsiteX5" fmla="*/ 1587 w 4011502"/>
                <a:gd name="connsiteY5" fmla="*/ 2185981 h 2217176"/>
                <a:gd name="connsiteX0" fmla="*/ 1587 w 4011502"/>
                <a:gd name="connsiteY0" fmla="*/ 2185981 h 2217176"/>
                <a:gd name="connsiteX1" fmla="*/ 1875404 w 4011502"/>
                <a:gd name="connsiteY1" fmla="*/ 509584 h 2217176"/>
                <a:gd name="connsiteX2" fmla="*/ 3985188 w 4011502"/>
                <a:gd name="connsiteY2" fmla="*/ 0 h 2217176"/>
                <a:gd name="connsiteX3" fmla="*/ 3985188 w 4011502"/>
                <a:gd name="connsiteY3" fmla="*/ 2185982 h 2217176"/>
                <a:gd name="connsiteX4" fmla="*/ 2037326 w 4011502"/>
                <a:gd name="connsiteY4" fmla="*/ 2185982 h 2217176"/>
                <a:gd name="connsiteX5" fmla="*/ 1587 w 4011502"/>
                <a:gd name="connsiteY5" fmla="*/ 2185981 h 2217176"/>
                <a:gd name="connsiteX0" fmla="*/ 1587 w 4011502"/>
                <a:gd name="connsiteY0" fmla="*/ 2185981 h 2217176"/>
                <a:gd name="connsiteX1" fmla="*/ 1875404 w 4011502"/>
                <a:gd name="connsiteY1" fmla="*/ 509584 h 2217176"/>
                <a:gd name="connsiteX2" fmla="*/ 3985188 w 4011502"/>
                <a:gd name="connsiteY2" fmla="*/ 0 h 2217176"/>
                <a:gd name="connsiteX3" fmla="*/ 3985188 w 4011502"/>
                <a:gd name="connsiteY3" fmla="*/ 2185982 h 2217176"/>
                <a:gd name="connsiteX4" fmla="*/ 2037326 w 4011502"/>
                <a:gd name="connsiteY4" fmla="*/ 2185982 h 2217176"/>
                <a:gd name="connsiteX5" fmla="*/ 1587 w 4011502"/>
                <a:gd name="connsiteY5" fmla="*/ 2185981 h 2217176"/>
                <a:gd name="connsiteX0" fmla="*/ 1587 w 4011502"/>
                <a:gd name="connsiteY0" fmla="*/ 2256627 h 2287822"/>
                <a:gd name="connsiteX1" fmla="*/ 1875404 w 4011502"/>
                <a:gd name="connsiteY1" fmla="*/ 580230 h 2287822"/>
                <a:gd name="connsiteX2" fmla="*/ 3985188 w 4011502"/>
                <a:gd name="connsiteY2" fmla="*/ 70646 h 2287822"/>
                <a:gd name="connsiteX3" fmla="*/ 3985188 w 4011502"/>
                <a:gd name="connsiteY3" fmla="*/ 2256628 h 2287822"/>
                <a:gd name="connsiteX4" fmla="*/ 2037326 w 4011502"/>
                <a:gd name="connsiteY4" fmla="*/ 2256628 h 2287822"/>
                <a:gd name="connsiteX5" fmla="*/ 1587 w 4011502"/>
                <a:gd name="connsiteY5" fmla="*/ 2256627 h 2287822"/>
                <a:gd name="connsiteX0" fmla="*/ 1587 w 4011502"/>
                <a:gd name="connsiteY0" fmla="*/ 2256627 h 2287822"/>
                <a:gd name="connsiteX1" fmla="*/ 1875404 w 4011502"/>
                <a:gd name="connsiteY1" fmla="*/ 580230 h 2287822"/>
                <a:gd name="connsiteX2" fmla="*/ 3985188 w 4011502"/>
                <a:gd name="connsiteY2" fmla="*/ 70646 h 2287822"/>
                <a:gd name="connsiteX3" fmla="*/ 3985188 w 4011502"/>
                <a:gd name="connsiteY3" fmla="*/ 2256628 h 2287822"/>
                <a:gd name="connsiteX4" fmla="*/ 2037326 w 4011502"/>
                <a:gd name="connsiteY4" fmla="*/ 2256628 h 2287822"/>
                <a:gd name="connsiteX5" fmla="*/ 1587 w 4011502"/>
                <a:gd name="connsiteY5" fmla="*/ 2256627 h 2287822"/>
                <a:gd name="connsiteX0" fmla="*/ 1587 w 4011502"/>
                <a:gd name="connsiteY0" fmla="*/ 2256627 h 2287822"/>
                <a:gd name="connsiteX1" fmla="*/ 1875404 w 4011502"/>
                <a:gd name="connsiteY1" fmla="*/ 580230 h 2287822"/>
                <a:gd name="connsiteX2" fmla="*/ 3985188 w 4011502"/>
                <a:gd name="connsiteY2" fmla="*/ 70646 h 2287822"/>
                <a:gd name="connsiteX3" fmla="*/ 3985188 w 4011502"/>
                <a:gd name="connsiteY3" fmla="*/ 2256628 h 2287822"/>
                <a:gd name="connsiteX4" fmla="*/ 2037326 w 4011502"/>
                <a:gd name="connsiteY4" fmla="*/ 2256628 h 2287822"/>
                <a:gd name="connsiteX5" fmla="*/ 1587 w 4011502"/>
                <a:gd name="connsiteY5" fmla="*/ 2256627 h 2287822"/>
                <a:gd name="connsiteX0" fmla="*/ 1587 w 4011502"/>
                <a:gd name="connsiteY0" fmla="*/ 2418552 h 2449747"/>
                <a:gd name="connsiteX1" fmla="*/ 1770629 w 4011502"/>
                <a:gd name="connsiteY1" fmla="*/ 580230 h 2449747"/>
                <a:gd name="connsiteX2" fmla="*/ 3985188 w 4011502"/>
                <a:gd name="connsiteY2" fmla="*/ 232571 h 2449747"/>
                <a:gd name="connsiteX3" fmla="*/ 3985188 w 4011502"/>
                <a:gd name="connsiteY3" fmla="*/ 2418553 h 2449747"/>
                <a:gd name="connsiteX4" fmla="*/ 2037326 w 4011502"/>
                <a:gd name="connsiteY4" fmla="*/ 2418553 h 2449747"/>
                <a:gd name="connsiteX5" fmla="*/ 1587 w 4011502"/>
                <a:gd name="connsiteY5" fmla="*/ 2418552 h 2449747"/>
                <a:gd name="connsiteX0" fmla="*/ 1587 w 4011502"/>
                <a:gd name="connsiteY0" fmla="*/ 2418552 h 2449747"/>
                <a:gd name="connsiteX1" fmla="*/ 1770629 w 4011502"/>
                <a:gd name="connsiteY1" fmla="*/ 580230 h 2449747"/>
                <a:gd name="connsiteX2" fmla="*/ 3985188 w 4011502"/>
                <a:gd name="connsiteY2" fmla="*/ 232571 h 2449747"/>
                <a:gd name="connsiteX3" fmla="*/ 3985188 w 4011502"/>
                <a:gd name="connsiteY3" fmla="*/ 2418553 h 2449747"/>
                <a:gd name="connsiteX4" fmla="*/ 2037326 w 4011502"/>
                <a:gd name="connsiteY4" fmla="*/ 2418553 h 2449747"/>
                <a:gd name="connsiteX5" fmla="*/ 1587 w 4011502"/>
                <a:gd name="connsiteY5" fmla="*/ 2418552 h 2449747"/>
                <a:gd name="connsiteX0" fmla="*/ 1587 w 4011502"/>
                <a:gd name="connsiteY0" fmla="*/ 2342352 h 2373547"/>
                <a:gd name="connsiteX1" fmla="*/ 1770629 w 4011502"/>
                <a:gd name="connsiteY1" fmla="*/ 504030 h 2373547"/>
                <a:gd name="connsiteX2" fmla="*/ 3985188 w 4011502"/>
                <a:gd name="connsiteY2" fmla="*/ 156371 h 2373547"/>
                <a:gd name="connsiteX3" fmla="*/ 3985188 w 4011502"/>
                <a:gd name="connsiteY3" fmla="*/ 2342353 h 2373547"/>
                <a:gd name="connsiteX4" fmla="*/ 2037326 w 4011502"/>
                <a:gd name="connsiteY4" fmla="*/ 2342353 h 2373547"/>
                <a:gd name="connsiteX5" fmla="*/ 1587 w 4011502"/>
                <a:gd name="connsiteY5" fmla="*/ 2342352 h 2373547"/>
                <a:gd name="connsiteX0" fmla="*/ 1587 w 4011502"/>
                <a:gd name="connsiteY0" fmla="*/ 2342352 h 2373547"/>
                <a:gd name="connsiteX1" fmla="*/ 1770629 w 4011502"/>
                <a:gd name="connsiteY1" fmla="*/ 504030 h 2373547"/>
                <a:gd name="connsiteX2" fmla="*/ 3985188 w 4011502"/>
                <a:gd name="connsiteY2" fmla="*/ 3971 h 2373547"/>
                <a:gd name="connsiteX3" fmla="*/ 3985188 w 4011502"/>
                <a:gd name="connsiteY3" fmla="*/ 2342353 h 2373547"/>
                <a:gd name="connsiteX4" fmla="*/ 2037326 w 4011502"/>
                <a:gd name="connsiteY4" fmla="*/ 2342353 h 2373547"/>
                <a:gd name="connsiteX5" fmla="*/ 1587 w 4011502"/>
                <a:gd name="connsiteY5" fmla="*/ 2342352 h 2373547"/>
                <a:gd name="connsiteX0" fmla="*/ 1587 w 4011502"/>
                <a:gd name="connsiteY0" fmla="*/ 2342352 h 2373547"/>
                <a:gd name="connsiteX1" fmla="*/ 1770629 w 4011502"/>
                <a:gd name="connsiteY1" fmla="*/ 504030 h 2373547"/>
                <a:gd name="connsiteX2" fmla="*/ 3985188 w 4011502"/>
                <a:gd name="connsiteY2" fmla="*/ 3971 h 2373547"/>
                <a:gd name="connsiteX3" fmla="*/ 3985188 w 4011502"/>
                <a:gd name="connsiteY3" fmla="*/ 2342353 h 2373547"/>
                <a:gd name="connsiteX4" fmla="*/ 2037326 w 4011502"/>
                <a:gd name="connsiteY4" fmla="*/ 2342353 h 2373547"/>
                <a:gd name="connsiteX5" fmla="*/ 1587 w 4011502"/>
                <a:gd name="connsiteY5" fmla="*/ 2342352 h 2373547"/>
                <a:gd name="connsiteX0" fmla="*/ 1587 w 4011502"/>
                <a:gd name="connsiteY0" fmla="*/ 2342352 h 2373547"/>
                <a:gd name="connsiteX1" fmla="*/ 1770629 w 4011502"/>
                <a:gd name="connsiteY1" fmla="*/ 504030 h 2373547"/>
                <a:gd name="connsiteX2" fmla="*/ 3985188 w 4011502"/>
                <a:gd name="connsiteY2" fmla="*/ 3971 h 2373547"/>
                <a:gd name="connsiteX3" fmla="*/ 3985188 w 4011502"/>
                <a:gd name="connsiteY3" fmla="*/ 2342353 h 2373547"/>
                <a:gd name="connsiteX4" fmla="*/ 2037326 w 4011502"/>
                <a:gd name="connsiteY4" fmla="*/ 2342353 h 2373547"/>
                <a:gd name="connsiteX5" fmla="*/ 1587 w 4011502"/>
                <a:gd name="connsiteY5" fmla="*/ 2342352 h 2373547"/>
                <a:gd name="connsiteX0" fmla="*/ 895142 w 3333432"/>
                <a:gd name="connsiteY0" fmla="*/ 1485102 h 2373547"/>
                <a:gd name="connsiteX1" fmla="*/ 1092559 w 3333432"/>
                <a:gd name="connsiteY1" fmla="*/ 504030 h 2373547"/>
                <a:gd name="connsiteX2" fmla="*/ 3307118 w 3333432"/>
                <a:gd name="connsiteY2" fmla="*/ 3971 h 2373547"/>
                <a:gd name="connsiteX3" fmla="*/ 3307118 w 3333432"/>
                <a:gd name="connsiteY3" fmla="*/ 2342353 h 2373547"/>
                <a:gd name="connsiteX4" fmla="*/ 1359256 w 3333432"/>
                <a:gd name="connsiteY4" fmla="*/ 2342353 h 2373547"/>
                <a:gd name="connsiteX5" fmla="*/ 895142 w 3333432"/>
                <a:gd name="connsiteY5" fmla="*/ 1485102 h 2373547"/>
                <a:gd name="connsiteX0" fmla="*/ 895142 w 3351567"/>
                <a:gd name="connsiteY0" fmla="*/ 1485102 h 2342353"/>
                <a:gd name="connsiteX1" fmla="*/ 1092559 w 3351567"/>
                <a:gd name="connsiteY1" fmla="*/ 504030 h 2342353"/>
                <a:gd name="connsiteX2" fmla="*/ 3307118 w 3351567"/>
                <a:gd name="connsiteY2" fmla="*/ 3971 h 2342353"/>
                <a:gd name="connsiteX3" fmla="*/ 1359256 w 3351567"/>
                <a:gd name="connsiteY3" fmla="*/ 2342353 h 2342353"/>
                <a:gd name="connsiteX4" fmla="*/ 895142 w 3351567"/>
                <a:gd name="connsiteY4" fmla="*/ 1485102 h 2342353"/>
                <a:gd name="connsiteX0" fmla="*/ 895142 w 3351567"/>
                <a:gd name="connsiteY0" fmla="*/ 1485102 h 1506771"/>
                <a:gd name="connsiteX1" fmla="*/ 1092559 w 3351567"/>
                <a:gd name="connsiteY1" fmla="*/ 504030 h 1506771"/>
                <a:gd name="connsiteX2" fmla="*/ 3307118 w 3351567"/>
                <a:gd name="connsiteY2" fmla="*/ 3971 h 1506771"/>
                <a:gd name="connsiteX3" fmla="*/ 2168881 w 3351567"/>
                <a:gd name="connsiteY3" fmla="*/ 1008853 h 1506771"/>
                <a:gd name="connsiteX4" fmla="*/ 895142 w 3351567"/>
                <a:gd name="connsiteY4" fmla="*/ 1485102 h 1506771"/>
                <a:gd name="connsiteX0" fmla="*/ 895142 w 2580042"/>
                <a:gd name="connsiteY0" fmla="*/ 1485102 h 1506771"/>
                <a:gd name="connsiteX1" fmla="*/ 1092559 w 2580042"/>
                <a:gd name="connsiteY1" fmla="*/ 504030 h 1506771"/>
                <a:gd name="connsiteX2" fmla="*/ 2535593 w 2580042"/>
                <a:gd name="connsiteY2" fmla="*/ 308771 h 1506771"/>
                <a:gd name="connsiteX3" fmla="*/ 2168881 w 2580042"/>
                <a:gd name="connsiteY3" fmla="*/ 1008853 h 1506771"/>
                <a:gd name="connsiteX4" fmla="*/ 895142 w 2580042"/>
                <a:gd name="connsiteY4" fmla="*/ 1485102 h 1506771"/>
                <a:gd name="connsiteX0" fmla="*/ 790367 w 2475267"/>
                <a:gd name="connsiteY0" fmla="*/ 1218402 h 1240071"/>
                <a:gd name="connsiteX1" fmla="*/ 1092559 w 2475267"/>
                <a:gd name="connsiteY1" fmla="*/ 504030 h 1240071"/>
                <a:gd name="connsiteX2" fmla="*/ 2430818 w 2475267"/>
                <a:gd name="connsiteY2" fmla="*/ 42071 h 1240071"/>
                <a:gd name="connsiteX3" fmla="*/ 2064106 w 2475267"/>
                <a:gd name="connsiteY3" fmla="*/ 742153 h 1240071"/>
                <a:gd name="connsiteX4" fmla="*/ 790367 w 2475267"/>
                <a:gd name="connsiteY4" fmla="*/ 1218402 h 1240071"/>
                <a:gd name="connsiteX0" fmla="*/ 790367 w 2475267"/>
                <a:gd name="connsiteY0" fmla="*/ 1176331 h 1198000"/>
                <a:gd name="connsiteX1" fmla="*/ 1092559 w 2475267"/>
                <a:gd name="connsiteY1" fmla="*/ 461959 h 1198000"/>
                <a:gd name="connsiteX2" fmla="*/ 2430818 w 2475267"/>
                <a:gd name="connsiteY2" fmla="*/ 0 h 1198000"/>
                <a:gd name="connsiteX3" fmla="*/ 2064106 w 2475267"/>
                <a:gd name="connsiteY3" fmla="*/ 700082 h 1198000"/>
                <a:gd name="connsiteX4" fmla="*/ 790367 w 2475267"/>
                <a:gd name="connsiteY4" fmla="*/ 1176331 h 1198000"/>
                <a:gd name="connsiteX0" fmla="*/ 171242 w 1856142"/>
                <a:gd name="connsiteY0" fmla="*/ 1176331 h 1198000"/>
                <a:gd name="connsiteX1" fmla="*/ 473434 w 1856142"/>
                <a:gd name="connsiteY1" fmla="*/ 461959 h 1198000"/>
                <a:gd name="connsiteX2" fmla="*/ 1811693 w 1856142"/>
                <a:gd name="connsiteY2" fmla="*/ 0 h 1198000"/>
                <a:gd name="connsiteX3" fmla="*/ 1444981 w 1856142"/>
                <a:gd name="connsiteY3" fmla="*/ 700082 h 1198000"/>
                <a:gd name="connsiteX4" fmla="*/ 171242 w 1856142"/>
                <a:gd name="connsiteY4" fmla="*/ 1176331 h 1198000"/>
                <a:gd name="connsiteX0" fmla="*/ 466517 w 1856142"/>
                <a:gd name="connsiteY0" fmla="*/ 957256 h 978925"/>
                <a:gd name="connsiteX1" fmla="*/ 473434 w 1856142"/>
                <a:gd name="connsiteY1" fmla="*/ 461959 h 978925"/>
                <a:gd name="connsiteX2" fmla="*/ 1811693 w 1856142"/>
                <a:gd name="connsiteY2" fmla="*/ 0 h 978925"/>
                <a:gd name="connsiteX3" fmla="*/ 1444981 w 1856142"/>
                <a:gd name="connsiteY3" fmla="*/ 700082 h 978925"/>
                <a:gd name="connsiteX4" fmla="*/ 466517 w 1856142"/>
                <a:gd name="connsiteY4" fmla="*/ 957256 h 978925"/>
                <a:gd name="connsiteX0" fmla="*/ 466517 w 1856142"/>
                <a:gd name="connsiteY0" fmla="*/ 957256 h 978925"/>
                <a:gd name="connsiteX1" fmla="*/ 473434 w 1856142"/>
                <a:gd name="connsiteY1" fmla="*/ 461959 h 978925"/>
                <a:gd name="connsiteX2" fmla="*/ 1811693 w 1856142"/>
                <a:gd name="connsiteY2" fmla="*/ 0 h 978925"/>
                <a:gd name="connsiteX3" fmla="*/ 1444981 w 1856142"/>
                <a:gd name="connsiteY3" fmla="*/ 700082 h 978925"/>
                <a:gd name="connsiteX4" fmla="*/ 466517 w 1856142"/>
                <a:gd name="connsiteY4" fmla="*/ 957256 h 978925"/>
                <a:gd name="connsiteX0" fmla="*/ 182562 w 1572187"/>
                <a:gd name="connsiteY0" fmla="*/ 957256 h 978925"/>
                <a:gd name="connsiteX1" fmla="*/ 189479 w 1572187"/>
                <a:gd name="connsiteY1" fmla="*/ 461959 h 978925"/>
                <a:gd name="connsiteX2" fmla="*/ 1527738 w 1572187"/>
                <a:gd name="connsiteY2" fmla="*/ 0 h 978925"/>
                <a:gd name="connsiteX3" fmla="*/ 1161026 w 1572187"/>
                <a:gd name="connsiteY3" fmla="*/ 700082 h 978925"/>
                <a:gd name="connsiteX4" fmla="*/ 182562 w 1572187"/>
                <a:gd name="connsiteY4" fmla="*/ 957256 h 978925"/>
                <a:gd name="connsiteX0" fmla="*/ 182562 w 1572187"/>
                <a:gd name="connsiteY0" fmla="*/ 957256 h 978925"/>
                <a:gd name="connsiteX1" fmla="*/ 189479 w 1572187"/>
                <a:gd name="connsiteY1" fmla="*/ 461959 h 978925"/>
                <a:gd name="connsiteX2" fmla="*/ 1527738 w 1572187"/>
                <a:gd name="connsiteY2" fmla="*/ 0 h 978925"/>
                <a:gd name="connsiteX3" fmla="*/ 1161026 w 1572187"/>
                <a:gd name="connsiteY3" fmla="*/ 700082 h 978925"/>
                <a:gd name="connsiteX4" fmla="*/ 182562 w 1572187"/>
                <a:gd name="connsiteY4" fmla="*/ 957256 h 978925"/>
                <a:gd name="connsiteX0" fmla="*/ 182562 w 1572187"/>
                <a:gd name="connsiteY0" fmla="*/ 1030281 h 1051950"/>
                <a:gd name="connsiteX1" fmla="*/ 189479 w 1572187"/>
                <a:gd name="connsiteY1" fmla="*/ 534984 h 1051950"/>
                <a:gd name="connsiteX2" fmla="*/ 1527738 w 1572187"/>
                <a:gd name="connsiteY2" fmla="*/ 73025 h 1051950"/>
                <a:gd name="connsiteX3" fmla="*/ 1161026 w 1572187"/>
                <a:gd name="connsiteY3" fmla="*/ 773107 h 1051950"/>
                <a:gd name="connsiteX4" fmla="*/ 182562 w 1572187"/>
                <a:gd name="connsiteY4" fmla="*/ 1030281 h 1051950"/>
                <a:gd name="connsiteX0" fmla="*/ 182562 w 1753162"/>
                <a:gd name="connsiteY0" fmla="*/ 1030281 h 1051950"/>
                <a:gd name="connsiteX1" fmla="*/ 189479 w 1753162"/>
                <a:gd name="connsiteY1" fmla="*/ 534984 h 1051950"/>
                <a:gd name="connsiteX2" fmla="*/ 1527738 w 1753162"/>
                <a:gd name="connsiteY2" fmla="*/ 73025 h 1051950"/>
                <a:gd name="connsiteX3" fmla="*/ 1161026 w 1753162"/>
                <a:gd name="connsiteY3" fmla="*/ 773107 h 1051950"/>
                <a:gd name="connsiteX4" fmla="*/ 182562 w 1753162"/>
                <a:gd name="connsiteY4" fmla="*/ 1030281 h 1051950"/>
                <a:gd name="connsiteX0" fmla="*/ 182562 w 1581712"/>
                <a:gd name="connsiteY0" fmla="*/ 858831 h 880500"/>
                <a:gd name="connsiteX1" fmla="*/ 189479 w 1581712"/>
                <a:gd name="connsiteY1" fmla="*/ 363534 h 880500"/>
                <a:gd name="connsiteX2" fmla="*/ 1356288 w 1581712"/>
                <a:gd name="connsiteY2" fmla="*/ 73025 h 880500"/>
                <a:gd name="connsiteX3" fmla="*/ 1161026 w 1581712"/>
                <a:gd name="connsiteY3" fmla="*/ 601657 h 880500"/>
                <a:gd name="connsiteX4" fmla="*/ 182562 w 1581712"/>
                <a:gd name="connsiteY4" fmla="*/ 858831 h 880500"/>
                <a:gd name="connsiteX0" fmla="*/ 182562 w 1563022"/>
                <a:gd name="connsiteY0" fmla="*/ 858831 h 880500"/>
                <a:gd name="connsiteX1" fmla="*/ 189479 w 1563022"/>
                <a:gd name="connsiteY1" fmla="*/ 363534 h 880500"/>
                <a:gd name="connsiteX2" fmla="*/ 1356288 w 1563022"/>
                <a:gd name="connsiteY2" fmla="*/ 73025 h 880500"/>
                <a:gd name="connsiteX3" fmla="*/ 1161026 w 1563022"/>
                <a:gd name="connsiteY3" fmla="*/ 601657 h 880500"/>
                <a:gd name="connsiteX4" fmla="*/ 182562 w 1563022"/>
                <a:gd name="connsiteY4" fmla="*/ 858831 h 880500"/>
                <a:gd name="connsiteX0" fmla="*/ 182562 w 1563022"/>
                <a:gd name="connsiteY0" fmla="*/ 877881 h 899550"/>
                <a:gd name="connsiteX1" fmla="*/ 189479 w 1563022"/>
                <a:gd name="connsiteY1" fmla="*/ 382584 h 899550"/>
                <a:gd name="connsiteX2" fmla="*/ 1356288 w 1563022"/>
                <a:gd name="connsiteY2" fmla="*/ 92075 h 899550"/>
                <a:gd name="connsiteX3" fmla="*/ 1161026 w 1563022"/>
                <a:gd name="connsiteY3" fmla="*/ 620707 h 899550"/>
                <a:gd name="connsiteX4" fmla="*/ 182562 w 1563022"/>
                <a:gd name="connsiteY4" fmla="*/ 877881 h 899550"/>
                <a:gd name="connsiteX0" fmla="*/ 182562 w 1563022"/>
                <a:gd name="connsiteY0" fmla="*/ 877881 h 899550"/>
                <a:gd name="connsiteX1" fmla="*/ 189479 w 1563022"/>
                <a:gd name="connsiteY1" fmla="*/ 382584 h 899550"/>
                <a:gd name="connsiteX2" fmla="*/ 1356288 w 1563022"/>
                <a:gd name="connsiteY2" fmla="*/ 92075 h 899550"/>
                <a:gd name="connsiteX3" fmla="*/ 1161026 w 1563022"/>
                <a:gd name="connsiteY3" fmla="*/ 620707 h 899550"/>
                <a:gd name="connsiteX4" fmla="*/ 182562 w 1563022"/>
                <a:gd name="connsiteY4" fmla="*/ 877881 h 899550"/>
                <a:gd name="connsiteX0" fmla="*/ 211137 w 1591597"/>
                <a:gd name="connsiteY0" fmla="*/ 877881 h 899550"/>
                <a:gd name="connsiteX1" fmla="*/ 218054 w 1591597"/>
                <a:gd name="connsiteY1" fmla="*/ 382584 h 899550"/>
                <a:gd name="connsiteX2" fmla="*/ 1384863 w 1591597"/>
                <a:gd name="connsiteY2" fmla="*/ 92075 h 899550"/>
                <a:gd name="connsiteX3" fmla="*/ 1189601 w 1591597"/>
                <a:gd name="connsiteY3" fmla="*/ 620707 h 899550"/>
                <a:gd name="connsiteX4" fmla="*/ 211137 w 1591597"/>
                <a:gd name="connsiteY4" fmla="*/ 877881 h 899550"/>
                <a:gd name="connsiteX0" fmla="*/ 211137 w 1591597"/>
                <a:gd name="connsiteY0" fmla="*/ 877881 h 1220781"/>
                <a:gd name="connsiteX1" fmla="*/ 218054 w 1591597"/>
                <a:gd name="connsiteY1" fmla="*/ 382584 h 1220781"/>
                <a:gd name="connsiteX2" fmla="*/ 1384863 w 1591597"/>
                <a:gd name="connsiteY2" fmla="*/ 92075 h 1220781"/>
                <a:gd name="connsiteX3" fmla="*/ 1189601 w 1591597"/>
                <a:gd name="connsiteY3" fmla="*/ 620707 h 1220781"/>
                <a:gd name="connsiteX4" fmla="*/ 211137 w 1591597"/>
                <a:gd name="connsiteY4" fmla="*/ 877881 h 1220781"/>
                <a:gd name="connsiteX0" fmla="*/ 211137 w 1591597"/>
                <a:gd name="connsiteY0" fmla="*/ 877881 h 906456"/>
                <a:gd name="connsiteX1" fmla="*/ 218054 w 1591597"/>
                <a:gd name="connsiteY1" fmla="*/ 382584 h 906456"/>
                <a:gd name="connsiteX2" fmla="*/ 1384863 w 1591597"/>
                <a:gd name="connsiteY2" fmla="*/ 92075 h 906456"/>
                <a:gd name="connsiteX3" fmla="*/ 1189601 w 1591597"/>
                <a:gd name="connsiteY3" fmla="*/ 620707 h 906456"/>
                <a:gd name="connsiteX4" fmla="*/ 211137 w 1591597"/>
                <a:gd name="connsiteY4" fmla="*/ 877881 h 906456"/>
                <a:gd name="connsiteX0" fmla="*/ 104567 w 1485027"/>
                <a:gd name="connsiteY0" fmla="*/ 877881 h 906456"/>
                <a:gd name="connsiteX1" fmla="*/ 111484 w 1485027"/>
                <a:gd name="connsiteY1" fmla="*/ 382584 h 906456"/>
                <a:gd name="connsiteX2" fmla="*/ 1278293 w 1485027"/>
                <a:gd name="connsiteY2" fmla="*/ 92075 h 906456"/>
                <a:gd name="connsiteX3" fmla="*/ 1083031 w 1485027"/>
                <a:gd name="connsiteY3" fmla="*/ 620707 h 906456"/>
                <a:gd name="connsiteX4" fmla="*/ 104567 w 1485027"/>
                <a:gd name="connsiteY4" fmla="*/ 877881 h 906456"/>
                <a:gd name="connsiteX0" fmla="*/ 409367 w 1789827"/>
                <a:gd name="connsiteY0" fmla="*/ 877881 h 906456"/>
                <a:gd name="connsiteX1" fmla="*/ 416284 w 1789827"/>
                <a:gd name="connsiteY1" fmla="*/ 382584 h 906456"/>
                <a:gd name="connsiteX2" fmla="*/ 1583093 w 1789827"/>
                <a:gd name="connsiteY2" fmla="*/ 92075 h 906456"/>
                <a:gd name="connsiteX3" fmla="*/ 1387831 w 1789827"/>
                <a:gd name="connsiteY3" fmla="*/ 620707 h 906456"/>
                <a:gd name="connsiteX4" fmla="*/ 409367 w 1789827"/>
                <a:gd name="connsiteY4" fmla="*/ 877881 h 906456"/>
                <a:gd name="connsiteX0" fmla="*/ 104567 w 1485027"/>
                <a:gd name="connsiteY0" fmla="*/ 877881 h 906456"/>
                <a:gd name="connsiteX1" fmla="*/ 111484 w 1485027"/>
                <a:gd name="connsiteY1" fmla="*/ 382584 h 906456"/>
                <a:gd name="connsiteX2" fmla="*/ 1278293 w 1485027"/>
                <a:gd name="connsiteY2" fmla="*/ 92075 h 906456"/>
                <a:gd name="connsiteX3" fmla="*/ 1083031 w 1485027"/>
                <a:gd name="connsiteY3" fmla="*/ 620707 h 906456"/>
                <a:gd name="connsiteX4" fmla="*/ 104567 w 1485027"/>
                <a:gd name="connsiteY4" fmla="*/ 877881 h 906456"/>
                <a:gd name="connsiteX0" fmla="*/ 104567 w 1485027"/>
                <a:gd name="connsiteY0" fmla="*/ 811206 h 839781"/>
                <a:gd name="connsiteX1" fmla="*/ 111484 w 1485027"/>
                <a:gd name="connsiteY1" fmla="*/ 382584 h 839781"/>
                <a:gd name="connsiteX2" fmla="*/ 1278293 w 1485027"/>
                <a:gd name="connsiteY2" fmla="*/ 92075 h 839781"/>
                <a:gd name="connsiteX3" fmla="*/ 1083031 w 1485027"/>
                <a:gd name="connsiteY3" fmla="*/ 620707 h 839781"/>
                <a:gd name="connsiteX4" fmla="*/ 104567 w 1485027"/>
                <a:gd name="connsiteY4" fmla="*/ 811206 h 839781"/>
                <a:gd name="connsiteX0" fmla="*/ 182562 w 1563022"/>
                <a:gd name="connsiteY0" fmla="*/ 811206 h 839781"/>
                <a:gd name="connsiteX1" fmla="*/ 189479 w 1563022"/>
                <a:gd name="connsiteY1" fmla="*/ 382584 h 839781"/>
                <a:gd name="connsiteX2" fmla="*/ 1356288 w 1563022"/>
                <a:gd name="connsiteY2" fmla="*/ 92075 h 839781"/>
                <a:gd name="connsiteX3" fmla="*/ 1161026 w 1563022"/>
                <a:gd name="connsiteY3" fmla="*/ 620707 h 839781"/>
                <a:gd name="connsiteX4" fmla="*/ 182562 w 1563022"/>
                <a:gd name="connsiteY4" fmla="*/ 811206 h 839781"/>
                <a:gd name="connsiteX0" fmla="*/ 144462 w 1524922"/>
                <a:gd name="connsiteY0" fmla="*/ 811206 h 839781"/>
                <a:gd name="connsiteX1" fmla="*/ 151379 w 1524922"/>
                <a:gd name="connsiteY1" fmla="*/ 382584 h 839781"/>
                <a:gd name="connsiteX2" fmla="*/ 1318188 w 1524922"/>
                <a:gd name="connsiteY2" fmla="*/ 92075 h 839781"/>
                <a:gd name="connsiteX3" fmla="*/ 1122926 w 1524922"/>
                <a:gd name="connsiteY3" fmla="*/ 620707 h 839781"/>
                <a:gd name="connsiteX4" fmla="*/ 144462 w 1524922"/>
                <a:gd name="connsiteY4" fmla="*/ 811206 h 839781"/>
                <a:gd name="connsiteX0" fmla="*/ 144462 w 1524922"/>
                <a:gd name="connsiteY0" fmla="*/ 811206 h 877881"/>
                <a:gd name="connsiteX1" fmla="*/ 151379 w 1524922"/>
                <a:gd name="connsiteY1" fmla="*/ 382584 h 877881"/>
                <a:gd name="connsiteX2" fmla="*/ 1318188 w 1524922"/>
                <a:gd name="connsiteY2" fmla="*/ 92075 h 877881"/>
                <a:gd name="connsiteX3" fmla="*/ 1122926 w 1524922"/>
                <a:gd name="connsiteY3" fmla="*/ 620707 h 877881"/>
                <a:gd name="connsiteX4" fmla="*/ 144462 w 1524922"/>
                <a:gd name="connsiteY4" fmla="*/ 811206 h 877881"/>
                <a:gd name="connsiteX0" fmla="*/ 144462 w 1524922"/>
                <a:gd name="connsiteY0" fmla="*/ 811206 h 820732"/>
                <a:gd name="connsiteX1" fmla="*/ 151379 w 1524922"/>
                <a:gd name="connsiteY1" fmla="*/ 382584 h 820732"/>
                <a:gd name="connsiteX2" fmla="*/ 1318188 w 1524922"/>
                <a:gd name="connsiteY2" fmla="*/ 92075 h 820732"/>
                <a:gd name="connsiteX3" fmla="*/ 1122926 w 1524922"/>
                <a:gd name="connsiteY3" fmla="*/ 620707 h 820732"/>
                <a:gd name="connsiteX4" fmla="*/ 144462 w 1524922"/>
                <a:gd name="connsiteY4" fmla="*/ 811206 h 820732"/>
                <a:gd name="connsiteX0" fmla="*/ 150812 w 1531272"/>
                <a:gd name="connsiteY0" fmla="*/ 811206 h 820732"/>
                <a:gd name="connsiteX1" fmla="*/ 157729 w 1531272"/>
                <a:gd name="connsiteY1" fmla="*/ 382584 h 820732"/>
                <a:gd name="connsiteX2" fmla="*/ 1324538 w 1531272"/>
                <a:gd name="connsiteY2" fmla="*/ 92075 h 820732"/>
                <a:gd name="connsiteX3" fmla="*/ 1129276 w 1531272"/>
                <a:gd name="connsiteY3" fmla="*/ 620707 h 820732"/>
                <a:gd name="connsiteX4" fmla="*/ 150812 w 1531272"/>
                <a:gd name="connsiteY4" fmla="*/ 811206 h 820732"/>
                <a:gd name="connsiteX0" fmla="*/ 150812 w 1531272"/>
                <a:gd name="connsiteY0" fmla="*/ 811206 h 820732"/>
                <a:gd name="connsiteX1" fmla="*/ 157729 w 1531272"/>
                <a:gd name="connsiteY1" fmla="*/ 382584 h 820732"/>
                <a:gd name="connsiteX2" fmla="*/ 1324538 w 1531272"/>
                <a:gd name="connsiteY2" fmla="*/ 92075 h 820732"/>
                <a:gd name="connsiteX3" fmla="*/ 1129276 w 1531272"/>
                <a:gd name="connsiteY3" fmla="*/ 620707 h 820732"/>
                <a:gd name="connsiteX4" fmla="*/ 150812 w 1531272"/>
                <a:gd name="connsiteY4" fmla="*/ 811206 h 820732"/>
                <a:gd name="connsiteX0" fmla="*/ 150812 w 1531272"/>
                <a:gd name="connsiteY0" fmla="*/ 811206 h 820732"/>
                <a:gd name="connsiteX1" fmla="*/ 157729 w 1531272"/>
                <a:gd name="connsiteY1" fmla="*/ 382584 h 820732"/>
                <a:gd name="connsiteX2" fmla="*/ 1324538 w 1531272"/>
                <a:gd name="connsiteY2" fmla="*/ 92075 h 820732"/>
                <a:gd name="connsiteX3" fmla="*/ 1129276 w 1531272"/>
                <a:gd name="connsiteY3" fmla="*/ 620707 h 820732"/>
                <a:gd name="connsiteX4" fmla="*/ 150812 w 1531272"/>
                <a:gd name="connsiteY4" fmla="*/ 811206 h 820732"/>
                <a:gd name="connsiteX0" fmla="*/ 150812 w 1531272"/>
                <a:gd name="connsiteY0" fmla="*/ 855656 h 865182"/>
                <a:gd name="connsiteX1" fmla="*/ 157729 w 1531272"/>
                <a:gd name="connsiteY1" fmla="*/ 427034 h 865182"/>
                <a:gd name="connsiteX2" fmla="*/ 1324538 w 1531272"/>
                <a:gd name="connsiteY2" fmla="*/ 136525 h 865182"/>
                <a:gd name="connsiteX3" fmla="*/ 1129276 w 1531272"/>
                <a:gd name="connsiteY3" fmla="*/ 665157 h 865182"/>
                <a:gd name="connsiteX4" fmla="*/ 150812 w 1531272"/>
                <a:gd name="connsiteY4" fmla="*/ 855656 h 865182"/>
                <a:gd name="connsiteX0" fmla="*/ 150812 w 1531272"/>
                <a:gd name="connsiteY0" fmla="*/ 855656 h 909631"/>
                <a:gd name="connsiteX1" fmla="*/ 157729 w 1531272"/>
                <a:gd name="connsiteY1" fmla="*/ 427034 h 909631"/>
                <a:gd name="connsiteX2" fmla="*/ 1324538 w 1531272"/>
                <a:gd name="connsiteY2" fmla="*/ 136525 h 909631"/>
                <a:gd name="connsiteX3" fmla="*/ 1129276 w 1531272"/>
                <a:gd name="connsiteY3" fmla="*/ 665157 h 909631"/>
                <a:gd name="connsiteX4" fmla="*/ 150812 w 1531272"/>
                <a:gd name="connsiteY4" fmla="*/ 855656 h 909631"/>
                <a:gd name="connsiteX0" fmla="*/ 150812 w 1601122"/>
                <a:gd name="connsiteY0" fmla="*/ 811206 h 865182"/>
                <a:gd name="connsiteX1" fmla="*/ 227579 w 1601122"/>
                <a:gd name="connsiteY1" fmla="*/ 427034 h 865182"/>
                <a:gd name="connsiteX2" fmla="*/ 1394388 w 1601122"/>
                <a:gd name="connsiteY2" fmla="*/ 136525 h 865182"/>
                <a:gd name="connsiteX3" fmla="*/ 1199126 w 1601122"/>
                <a:gd name="connsiteY3" fmla="*/ 665157 h 865182"/>
                <a:gd name="connsiteX4" fmla="*/ 150812 w 1601122"/>
                <a:gd name="connsiteY4" fmla="*/ 811206 h 865182"/>
                <a:gd name="connsiteX0" fmla="*/ 87312 w 1537622"/>
                <a:gd name="connsiteY0" fmla="*/ 811206 h 865182"/>
                <a:gd name="connsiteX1" fmla="*/ 164079 w 1537622"/>
                <a:gd name="connsiteY1" fmla="*/ 427034 h 865182"/>
                <a:gd name="connsiteX2" fmla="*/ 1330888 w 1537622"/>
                <a:gd name="connsiteY2" fmla="*/ 136525 h 865182"/>
                <a:gd name="connsiteX3" fmla="*/ 1135626 w 1537622"/>
                <a:gd name="connsiteY3" fmla="*/ 665157 h 865182"/>
                <a:gd name="connsiteX4" fmla="*/ 87312 w 1537622"/>
                <a:gd name="connsiteY4" fmla="*/ 811206 h 865182"/>
                <a:gd name="connsiteX0" fmla="*/ 87312 w 1537622"/>
                <a:gd name="connsiteY0" fmla="*/ 811206 h 865182"/>
                <a:gd name="connsiteX1" fmla="*/ 164079 w 1537622"/>
                <a:gd name="connsiteY1" fmla="*/ 427034 h 865182"/>
                <a:gd name="connsiteX2" fmla="*/ 1330888 w 1537622"/>
                <a:gd name="connsiteY2" fmla="*/ 136525 h 865182"/>
                <a:gd name="connsiteX3" fmla="*/ 1135626 w 1537622"/>
                <a:gd name="connsiteY3" fmla="*/ 665157 h 865182"/>
                <a:gd name="connsiteX4" fmla="*/ 87312 w 1537622"/>
                <a:gd name="connsiteY4" fmla="*/ 811206 h 865182"/>
                <a:gd name="connsiteX0" fmla="*/ 1004091 w 1406087"/>
                <a:gd name="connsiteY0" fmla="*/ 665157 h 713575"/>
                <a:gd name="connsiteX1" fmla="*/ 32544 w 1406087"/>
                <a:gd name="connsiteY1" fmla="*/ 427034 h 713575"/>
                <a:gd name="connsiteX2" fmla="*/ 1199353 w 1406087"/>
                <a:gd name="connsiteY2" fmla="*/ 136525 h 713575"/>
                <a:gd name="connsiteX3" fmla="*/ 1004091 w 1406087"/>
                <a:gd name="connsiteY3" fmla="*/ 665157 h 713575"/>
                <a:gd name="connsiteX0" fmla="*/ 540541 w 1358102"/>
                <a:gd name="connsiteY0" fmla="*/ 849307 h 897725"/>
                <a:gd name="connsiteX1" fmla="*/ 32544 w 1358102"/>
                <a:gd name="connsiteY1" fmla="*/ 427034 h 897725"/>
                <a:gd name="connsiteX2" fmla="*/ 1199353 w 1358102"/>
                <a:gd name="connsiteY2" fmla="*/ 136525 h 897725"/>
                <a:gd name="connsiteX3" fmla="*/ 540541 w 1358102"/>
                <a:gd name="connsiteY3" fmla="*/ 849307 h 897725"/>
                <a:gd name="connsiteX0" fmla="*/ 540541 w 1358102"/>
                <a:gd name="connsiteY0" fmla="*/ 849307 h 897725"/>
                <a:gd name="connsiteX1" fmla="*/ 32544 w 1358102"/>
                <a:gd name="connsiteY1" fmla="*/ 427034 h 897725"/>
                <a:gd name="connsiteX2" fmla="*/ 1199353 w 1358102"/>
                <a:gd name="connsiteY2" fmla="*/ 136525 h 897725"/>
                <a:gd name="connsiteX3" fmla="*/ 540541 w 1358102"/>
                <a:gd name="connsiteY3" fmla="*/ 849307 h 897725"/>
                <a:gd name="connsiteX0" fmla="*/ 654841 w 1472402"/>
                <a:gd name="connsiteY0" fmla="*/ 849307 h 897725"/>
                <a:gd name="connsiteX1" fmla="*/ 32544 w 1472402"/>
                <a:gd name="connsiteY1" fmla="*/ 522284 h 897725"/>
                <a:gd name="connsiteX2" fmla="*/ 1313653 w 1472402"/>
                <a:gd name="connsiteY2" fmla="*/ 136525 h 897725"/>
                <a:gd name="connsiteX3" fmla="*/ 654841 w 1472402"/>
                <a:gd name="connsiteY3" fmla="*/ 849307 h 897725"/>
                <a:gd name="connsiteX0" fmla="*/ 642141 w 1459702"/>
                <a:gd name="connsiteY0" fmla="*/ 849307 h 897725"/>
                <a:gd name="connsiteX1" fmla="*/ 32544 w 1459702"/>
                <a:gd name="connsiteY1" fmla="*/ 573084 h 897725"/>
                <a:gd name="connsiteX2" fmla="*/ 1300953 w 1459702"/>
                <a:gd name="connsiteY2" fmla="*/ 136525 h 897725"/>
                <a:gd name="connsiteX3" fmla="*/ 642141 w 1459702"/>
                <a:gd name="connsiteY3" fmla="*/ 849307 h 897725"/>
                <a:gd name="connsiteX0" fmla="*/ 1423191 w 2240752"/>
                <a:gd name="connsiteY0" fmla="*/ 849307 h 1194589"/>
                <a:gd name="connsiteX1" fmla="*/ 813594 w 2240752"/>
                <a:gd name="connsiteY1" fmla="*/ 573084 h 1194589"/>
                <a:gd name="connsiteX2" fmla="*/ 2082003 w 2240752"/>
                <a:gd name="connsiteY2" fmla="*/ 136525 h 1194589"/>
                <a:gd name="connsiteX3" fmla="*/ 1423191 w 2240752"/>
                <a:gd name="connsiteY3" fmla="*/ 849307 h 1194589"/>
                <a:gd name="connsiteX0" fmla="*/ 1613691 w 2263337"/>
                <a:gd name="connsiteY0" fmla="*/ 868357 h 1194589"/>
                <a:gd name="connsiteX1" fmla="*/ 813594 w 2263337"/>
                <a:gd name="connsiteY1" fmla="*/ 573084 h 1194589"/>
                <a:gd name="connsiteX2" fmla="*/ 2082003 w 2263337"/>
                <a:gd name="connsiteY2" fmla="*/ 136525 h 1194589"/>
                <a:gd name="connsiteX3" fmla="*/ 1613691 w 2263337"/>
                <a:gd name="connsiteY3" fmla="*/ 868357 h 1194589"/>
                <a:gd name="connsiteX0" fmla="*/ 1613691 w 2263337"/>
                <a:gd name="connsiteY0" fmla="*/ 512757 h 838989"/>
                <a:gd name="connsiteX1" fmla="*/ 813594 w 2263337"/>
                <a:gd name="connsiteY1" fmla="*/ 217484 h 838989"/>
                <a:gd name="connsiteX2" fmla="*/ 1701003 w 2263337"/>
                <a:gd name="connsiteY2" fmla="*/ 136525 h 838989"/>
                <a:gd name="connsiteX3" fmla="*/ 1613691 w 2263337"/>
                <a:gd name="connsiteY3" fmla="*/ 512757 h 838989"/>
                <a:gd name="connsiteX0" fmla="*/ 1658141 w 2307787"/>
                <a:gd name="connsiteY0" fmla="*/ 512757 h 934239"/>
                <a:gd name="connsiteX1" fmla="*/ 813594 w 2307787"/>
                <a:gd name="connsiteY1" fmla="*/ 312734 h 934239"/>
                <a:gd name="connsiteX2" fmla="*/ 1745453 w 2307787"/>
                <a:gd name="connsiteY2" fmla="*/ 136525 h 934239"/>
                <a:gd name="connsiteX3" fmla="*/ 1658141 w 2307787"/>
                <a:gd name="connsiteY3" fmla="*/ 512757 h 934239"/>
                <a:gd name="connsiteX0" fmla="*/ 1639091 w 2288737"/>
                <a:gd name="connsiteY0" fmla="*/ 665158 h 934239"/>
                <a:gd name="connsiteX1" fmla="*/ 813594 w 2288737"/>
                <a:gd name="connsiteY1" fmla="*/ 312734 h 934239"/>
                <a:gd name="connsiteX2" fmla="*/ 1745453 w 2288737"/>
                <a:gd name="connsiteY2" fmla="*/ 136525 h 934239"/>
                <a:gd name="connsiteX3" fmla="*/ 1639091 w 2288737"/>
                <a:gd name="connsiteY3" fmla="*/ 665158 h 934239"/>
                <a:gd name="connsiteX0" fmla="*/ 959316 w 1608962"/>
                <a:gd name="connsiteY0" fmla="*/ 665158 h 766360"/>
                <a:gd name="connsiteX1" fmla="*/ 269113 w 1608962"/>
                <a:gd name="connsiteY1" fmla="*/ 667539 h 766360"/>
                <a:gd name="connsiteX2" fmla="*/ 133819 w 1608962"/>
                <a:gd name="connsiteY2" fmla="*/ 312734 h 766360"/>
                <a:gd name="connsiteX3" fmla="*/ 1065678 w 1608962"/>
                <a:gd name="connsiteY3" fmla="*/ 136525 h 766360"/>
                <a:gd name="connsiteX4" fmla="*/ 959316 w 1608962"/>
                <a:gd name="connsiteY4" fmla="*/ 665158 h 766360"/>
                <a:gd name="connsiteX0" fmla="*/ 1030986 w 1680632"/>
                <a:gd name="connsiteY0" fmla="*/ 665158 h 766360"/>
                <a:gd name="connsiteX1" fmla="*/ 340783 w 1680632"/>
                <a:gd name="connsiteY1" fmla="*/ 667539 h 766360"/>
                <a:gd name="connsiteX2" fmla="*/ 205489 w 1680632"/>
                <a:gd name="connsiteY2" fmla="*/ 312734 h 766360"/>
                <a:gd name="connsiteX3" fmla="*/ 1137348 w 1680632"/>
                <a:gd name="connsiteY3" fmla="*/ 136525 h 766360"/>
                <a:gd name="connsiteX4" fmla="*/ 1030986 w 1680632"/>
                <a:gd name="connsiteY4" fmla="*/ 665158 h 766360"/>
                <a:gd name="connsiteX0" fmla="*/ 1177036 w 1826682"/>
                <a:gd name="connsiteY0" fmla="*/ 686589 h 787791"/>
                <a:gd name="connsiteX1" fmla="*/ 340783 w 1826682"/>
                <a:gd name="connsiteY1" fmla="*/ 667539 h 787791"/>
                <a:gd name="connsiteX2" fmla="*/ 205489 w 1826682"/>
                <a:gd name="connsiteY2" fmla="*/ 312734 h 787791"/>
                <a:gd name="connsiteX3" fmla="*/ 1137348 w 1826682"/>
                <a:gd name="connsiteY3" fmla="*/ 136525 h 787791"/>
                <a:gd name="connsiteX4" fmla="*/ 1177036 w 1826682"/>
                <a:gd name="connsiteY4" fmla="*/ 686589 h 787791"/>
                <a:gd name="connsiteX0" fmla="*/ 1177036 w 1826682"/>
                <a:gd name="connsiteY0" fmla="*/ 686589 h 726276"/>
                <a:gd name="connsiteX1" fmla="*/ 340783 w 1826682"/>
                <a:gd name="connsiteY1" fmla="*/ 667539 h 726276"/>
                <a:gd name="connsiteX2" fmla="*/ 205489 w 1826682"/>
                <a:gd name="connsiteY2" fmla="*/ 312734 h 726276"/>
                <a:gd name="connsiteX3" fmla="*/ 1137348 w 1826682"/>
                <a:gd name="connsiteY3" fmla="*/ 136525 h 726276"/>
                <a:gd name="connsiteX4" fmla="*/ 1177036 w 1826682"/>
                <a:gd name="connsiteY4" fmla="*/ 686589 h 726276"/>
                <a:gd name="connsiteX0" fmla="*/ 1177036 w 1826682"/>
                <a:gd name="connsiteY0" fmla="*/ 686589 h 707226"/>
                <a:gd name="connsiteX1" fmla="*/ 340783 w 1826682"/>
                <a:gd name="connsiteY1" fmla="*/ 667539 h 707226"/>
                <a:gd name="connsiteX2" fmla="*/ 205489 w 1826682"/>
                <a:gd name="connsiteY2" fmla="*/ 312734 h 707226"/>
                <a:gd name="connsiteX3" fmla="*/ 1137348 w 1826682"/>
                <a:gd name="connsiteY3" fmla="*/ 136525 h 707226"/>
                <a:gd name="connsiteX4" fmla="*/ 1177036 w 1826682"/>
                <a:gd name="connsiteY4" fmla="*/ 686589 h 707226"/>
                <a:gd name="connsiteX0" fmla="*/ 1177036 w 1826682"/>
                <a:gd name="connsiteY0" fmla="*/ 686589 h 707226"/>
                <a:gd name="connsiteX1" fmla="*/ 340783 w 1826682"/>
                <a:gd name="connsiteY1" fmla="*/ 667539 h 707226"/>
                <a:gd name="connsiteX2" fmla="*/ 294389 w 1826682"/>
                <a:gd name="connsiteY2" fmla="*/ 261934 h 707226"/>
                <a:gd name="connsiteX3" fmla="*/ 1137348 w 1826682"/>
                <a:gd name="connsiteY3" fmla="*/ 136525 h 707226"/>
                <a:gd name="connsiteX4" fmla="*/ 1177036 w 1826682"/>
                <a:gd name="connsiteY4" fmla="*/ 686589 h 707226"/>
                <a:gd name="connsiteX0" fmla="*/ 1177036 w 1826682"/>
                <a:gd name="connsiteY0" fmla="*/ 718339 h 738976"/>
                <a:gd name="connsiteX1" fmla="*/ 340783 w 1826682"/>
                <a:gd name="connsiteY1" fmla="*/ 699289 h 738976"/>
                <a:gd name="connsiteX2" fmla="*/ 294389 w 1826682"/>
                <a:gd name="connsiteY2" fmla="*/ 293684 h 738976"/>
                <a:gd name="connsiteX3" fmla="*/ 1257998 w 1826682"/>
                <a:gd name="connsiteY3" fmla="*/ 136525 h 738976"/>
                <a:gd name="connsiteX4" fmla="*/ 1177036 w 1826682"/>
                <a:gd name="connsiteY4" fmla="*/ 718339 h 738976"/>
                <a:gd name="connsiteX0" fmla="*/ 1177036 w 1826682"/>
                <a:gd name="connsiteY0" fmla="*/ 718339 h 738976"/>
                <a:gd name="connsiteX1" fmla="*/ 340783 w 1826682"/>
                <a:gd name="connsiteY1" fmla="*/ 699289 h 738976"/>
                <a:gd name="connsiteX2" fmla="*/ 294389 w 1826682"/>
                <a:gd name="connsiteY2" fmla="*/ 293684 h 738976"/>
                <a:gd name="connsiteX3" fmla="*/ 1257998 w 1826682"/>
                <a:gd name="connsiteY3" fmla="*/ 136525 h 738976"/>
                <a:gd name="connsiteX4" fmla="*/ 1177036 w 1826682"/>
                <a:gd name="connsiteY4" fmla="*/ 718339 h 738976"/>
                <a:gd name="connsiteX0" fmla="*/ 1177036 w 1826682"/>
                <a:gd name="connsiteY0" fmla="*/ 680239 h 700876"/>
                <a:gd name="connsiteX1" fmla="*/ 340783 w 1826682"/>
                <a:gd name="connsiteY1" fmla="*/ 661189 h 700876"/>
                <a:gd name="connsiteX2" fmla="*/ 294389 w 1826682"/>
                <a:gd name="connsiteY2" fmla="*/ 255584 h 700876"/>
                <a:gd name="connsiteX3" fmla="*/ 940498 w 1826682"/>
                <a:gd name="connsiteY3" fmla="*/ 136525 h 700876"/>
                <a:gd name="connsiteX4" fmla="*/ 1177036 w 1826682"/>
                <a:gd name="connsiteY4" fmla="*/ 680239 h 700876"/>
                <a:gd name="connsiteX0" fmla="*/ 1177036 w 1826682"/>
                <a:gd name="connsiteY0" fmla="*/ 598485 h 619122"/>
                <a:gd name="connsiteX1" fmla="*/ 340783 w 1826682"/>
                <a:gd name="connsiteY1" fmla="*/ 579435 h 619122"/>
                <a:gd name="connsiteX2" fmla="*/ 294389 w 1826682"/>
                <a:gd name="connsiteY2" fmla="*/ 173830 h 619122"/>
                <a:gd name="connsiteX3" fmla="*/ 940498 w 1826682"/>
                <a:gd name="connsiteY3" fmla="*/ 54771 h 619122"/>
                <a:gd name="connsiteX4" fmla="*/ 1177036 w 1826682"/>
                <a:gd name="connsiteY4" fmla="*/ 598485 h 619122"/>
                <a:gd name="connsiteX0" fmla="*/ 1177036 w 1826682"/>
                <a:gd name="connsiteY0" fmla="*/ 653252 h 673889"/>
                <a:gd name="connsiteX1" fmla="*/ 340783 w 1826682"/>
                <a:gd name="connsiteY1" fmla="*/ 634202 h 673889"/>
                <a:gd name="connsiteX2" fmla="*/ 294389 w 1826682"/>
                <a:gd name="connsiteY2" fmla="*/ 228597 h 673889"/>
                <a:gd name="connsiteX3" fmla="*/ 940498 w 1826682"/>
                <a:gd name="connsiteY3" fmla="*/ 109538 h 673889"/>
                <a:gd name="connsiteX4" fmla="*/ 1177036 w 1826682"/>
                <a:gd name="connsiteY4" fmla="*/ 653252 h 673889"/>
                <a:gd name="connsiteX0" fmla="*/ 1177036 w 1826682"/>
                <a:gd name="connsiteY0" fmla="*/ 837402 h 858039"/>
                <a:gd name="connsiteX1" fmla="*/ 340783 w 1826682"/>
                <a:gd name="connsiteY1" fmla="*/ 818352 h 858039"/>
                <a:gd name="connsiteX2" fmla="*/ 294389 w 1826682"/>
                <a:gd name="connsiteY2" fmla="*/ 412747 h 858039"/>
                <a:gd name="connsiteX3" fmla="*/ 1016698 w 1826682"/>
                <a:gd name="connsiteY3" fmla="*/ 109538 h 858039"/>
                <a:gd name="connsiteX4" fmla="*/ 1177036 w 1826682"/>
                <a:gd name="connsiteY4" fmla="*/ 837402 h 858039"/>
                <a:gd name="connsiteX0" fmla="*/ 1177036 w 1826682"/>
                <a:gd name="connsiteY0" fmla="*/ 727864 h 748501"/>
                <a:gd name="connsiteX1" fmla="*/ 340783 w 1826682"/>
                <a:gd name="connsiteY1" fmla="*/ 708814 h 748501"/>
                <a:gd name="connsiteX2" fmla="*/ 294389 w 1826682"/>
                <a:gd name="connsiteY2" fmla="*/ 303209 h 748501"/>
                <a:gd name="connsiteX3" fmla="*/ 1016698 w 1826682"/>
                <a:gd name="connsiteY3" fmla="*/ 0 h 748501"/>
                <a:gd name="connsiteX4" fmla="*/ 1177036 w 1826682"/>
                <a:gd name="connsiteY4" fmla="*/ 727864 h 748501"/>
                <a:gd name="connsiteX0" fmla="*/ 1088136 w 1737782"/>
                <a:gd name="connsiteY0" fmla="*/ 727864 h 748501"/>
                <a:gd name="connsiteX1" fmla="*/ 251883 w 1737782"/>
                <a:gd name="connsiteY1" fmla="*/ 708814 h 748501"/>
                <a:gd name="connsiteX2" fmla="*/ 205489 w 1737782"/>
                <a:gd name="connsiteY2" fmla="*/ 303209 h 748501"/>
                <a:gd name="connsiteX3" fmla="*/ 927798 w 1737782"/>
                <a:gd name="connsiteY3" fmla="*/ 0 h 748501"/>
                <a:gd name="connsiteX4" fmla="*/ 1088136 w 1737782"/>
                <a:gd name="connsiteY4" fmla="*/ 727864 h 748501"/>
                <a:gd name="connsiteX0" fmla="*/ 1088136 w 1737782"/>
                <a:gd name="connsiteY0" fmla="*/ 727864 h 740166"/>
                <a:gd name="connsiteX1" fmla="*/ 251883 w 1737782"/>
                <a:gd name="connsiteY1" fmla="*/ 708814 h 740166"/>
                <a:gd name="connsiteX2" fmla="*/ 205489 w 1737782"/>
                <a:gd name="connsiteY2" fmla="*/ 303209 h 740166"/>
                <a:gd name="connsiteX3" fmla="*/ 927798 w 1737782"/>
                <a:gd name="connsiteY3" fmla="*/ 0 h 740166"/>
                <a:gd name="connsiteX4" fmla="*/ 1088136 w 1737782"/>
                <a:gd name="connsiteY4" fmla="*/ 727864 h 740166"/>
                <a:gd name="connsiteX0" fmla="*/ 1088136 w 1737782"/>
                <a:gd name="connsiteY0" fmla="*/ 651664 h 663966"/>
                <a:gd name="connsiteX1" fmla="*/ 251883 w 1737782"/>
                <a:gd name="connsiteY1" fmla="*/ 632614 h 663966"/>
                <a:gd name="connsiteX2" fmla="*/ 205489 w 1737782"/>
                <a:gd name="connsiteY2" fmla="*/ 227009 h 663966"/>
                <a:gd name="connsiteX3" fmla="*/ 1204023 w 1737782"/>
                <a:gd name="connsiteY3" fmla="*/ 0 h 663966"/>
                <a:gd name="connsiteX4" fmla="*/ 1088136 w 1737782"/>
                <a:gd name="connsiteY4" fmla="*/ 651664 h 663966"/>
                <a:gd name="connsiteX0" fmla="*/ 1088136 w 1737782"/>
                <a:gd name="connsiteY0" fmla="*/ 743739 h 756041"/>
                <a:gd name="connsiteX1" fmla="*/ 251883 w 1737782"/>
                <a:gd name="connsiteY1" fmla="*/ 724689 h 756041"/>
                <a:gd name="connsiteX2" fmla="*/ 205489 w 1737782"/>
                <a:gd name="connsiteY2" fmla="*/ 319084 h 756041"/>
                <a:gd name="connsiteX3" fmla="*/ 1204023 w 1737782"/>
                <a:gd name="connsiteY3" fmla="*/ 92075 h 756041"/>
                <a:gd name="connsiteX4" fmla="*/ 1088136 w 1737782"/>
                <a:gd name="connsiteY4" fmla="*/ 743739 h 756041"/>
                <a:gd name="connsiteX0" fmla="*/ 1269111 w 1918757"/>
                <a:gd name="connsiteY0" fmla="*/ 457989 h 726276"/>
                <a:gd name="connsiteX1" fmla="*/ 251883 w 1918757"/>
                <a:gd name="connsiteY1" fmla="*/ 724689 h 726276"/>
                <a:gd name="connsiteX2" fmla="*/ 205489 w 1918757"/>
                <a:gd name="connsiteY2" fmla="*/ 319084 h 726276"/>
                <a:gd name="connsiteX3" fmla="*/ 1204023 w 1918757"/>
                <a:gd name="connsiteY3" fmla="*/ 92075 h 726276"/>
                <a:gd name="connsiteX4" fmla="*/ 1269111 w 1918757"/>
                <a:gd name="connsiteY4" fmla="*/ 457989 h 726276"/>
                <a:gd name="connsiteX0" fmla="*/ 1269111 w 1918757"/>
                <a:gd name="connsiteY0" fmla="*/ 457989 h 726276"/>
                <a:gd name="connsiteX1" fmla="*/ 251883 w 1918757"/>
                <a:gd name="connsiteY1" fmla="*/ 724689 h 726276"/>
                <a:gd name="connsiteX2" fmla="*/ 205489 w 1918757"/>
                <a:gd name="connsiteY2" fmla="*/ 319084 h 726276"/>
                <a:gd name="connsiteX3" fmla="*/ 1204023 w 1918757"/>
                <a:gd name="connsiteY3" fmla="*/ 92075 h 726276"/>
                <a:gd name="connsiteX4" fmla="*/ 1269111 w 1918757"/>
                <a:gd name="connsiteY4" fmla="*/ 457989 h 726276"/>
                <a:gd name="connsiteX0" fmla="*/ 1269111 w 1515172"/>
                <a:gd name="connsiteY0" fmla="*/ 457989 h 726276"/>
                <a:gd name="connsiteX1" fmla="*/ 251883 w 1515172"/>
                <a:gd name="connsiteY1" fmla="*/ 724689 h 726276"/>
                <a:gd name="connsiteX2" fmla="*/ 205489 w 1515172"/>
                <a:gd name="connsiteY2" fmla="*/ 319084 h 726276"/>
                <a:gd name="connsiteX3" fmla="*/ 1204023 w 1515172"/>
                <a:gd name="connsiteY3" fmla="*/ 92075 h 726276"/>
                <a:gd name="connsiteX4" fmla="*/ 1269111 w 1515172"/>
                <a:gd name="connsiteY4" fmla="*/ 457989 h 726276"/>
                <a:gd name="connsiteX0" fmla="*/ 1297686 w 1543747"/>
                <a:gd name="connsiteY0" fmla="*/ 457989 h 726276"/>
                <a:gd name="connsiteX1" fmla="*/ 280458 w 1543747"/>
                <a:gd name="connsiteY1" fmla="*/ 724689 h 726276"/>
                <a:gd name="connsiteX2" fmla="*/ 234064 w 1543747"/>
                <a:gd name="connsiteY2" fmla="*/ 319084 h 726276"/>
                <a:gd name="connsiteX3" fmla="*/ 1232598 w 1543747"/>
                <a:gd name="connsiteY3" fmla="*/ 92075 h 726276"/>
                <a:gd name="connsiteX4" fmla="*/ 1297686 w 1543747"/>
                <a:gd name="connsiteY4" fmla="*/ 457989 h 726276"/>
                <a:gd name="connsiteX0" fmla="*/ 1288161 w 1534222"/>
                <a:gd name="connsiteY0" fmla="*/ 457989 h 697701"/>
                <a:gd name="connsiteX1" fmla="*/ 280458 w 1534222"/>
                <a:gd name="connsiteY1" fmla="*/ 696114 h 697701"/>
                <a:gd name="connsiteX2" fmla="*/ 224539 w 1534222"/>
                <a:gd name="connsiteY2" fmla="*/ 319084 h 697701"/>
                <a:gd name="connsiteX3" fmla="*/ 1223073 w 1534222"/>
                <a:gd name="connsiteY3" fmla="*/ 92075 h 697701"/>
                <a:gd name="connsiteX4" fmla="*/ 1288161 w 1534222"/>
                <a:gd name="connsiteY4" fmla="*/ 457989 h 697701"/>
                <a:gd name="connsiteX0" fmla="*/ 1307211 w 1553272"/>
                <a:gd name="connsiteY0" fmla="*/ 457989 h 726276"/>
                <a:gd name="connsiteX1" fmla="*/ 280458 w 1553272"/>
                <a:gd name="connsiteY1" fmla="*/ 724689 h 726276"/>
                <a:gd name="connsiteX2" fmla="*/ 243589 w 1553272"/>
                <a:gd name="connsiteY2" fmla="*/ 319084 h 726276"/>
                <a:gd name="connsiteX3" fmla="*/ 1242123 w 1553272"/>
                <a:gd name="connsiteY3" fmla="*/ 92075 h 726276"/>
                <a:gd name="connsiteX4" fmla="*/ 1307211 w 1553272"/>
                <a:gd name="connsiteY4" fmla="*/ 457989 h 726276"/>
                <a:gd name="connsiteX0" fmla="*/ 1307211 w 1553272"/>
                <a:gd name="connsiteY0" fmla="*/ 457989 h 697701"/>
                <a:gd name="connsiteX1" fmla="*/ 280458 w 1553272"/>
                <a:gd name="connsiteY1" fmla="*/ 696114 h 697701"/>
                <a:gd name="connsiteX2" fmla="*/ 243589 w 1553272"/>
                <a:gd name="connsiteY2" fmla="*/ 319084 h 697701"/>
                <a:gd name="connsiteX3" fmla="*/ 1242123 w 1553272"/>
                <a:gd name="connsiteY3" fmla="*/ 92075 h 697701"/>
                <a:gd name="connsiteX4" fmla="*/ 1307211 w 1553272"/>
                <a:gd name="connsiteY4" fmla="*/ 457989 h 697701"/>
                <a:gd name="connsiteX0" fmla="*/ 1473666 w 1719727"/>
                <a:gd name="connsiteY0" fmla="*/ 684210 h 923922"/>
                <a:gd name="connsiteX1" fmla="*/ 446913 w 1719727"/>
                <a:gd name="connsiteY1" fmla="*/ 922335 h 923922"/>
                <a:gd name="connsiteX2" fmla="*/ 133819 w 1719727"/>
                <a:gd name="connsiteY2" fmla="*/ 173830 h 923922"/>
                <a:gd name="connsiteX3" fmla="*/ 1408578 w 1719727"/>
                <a:gd name="connsiteY3" fmla="*/ 318296 h 923922"/>
                <a:gd name="connsiteX4" fmla="*/ 1473666 w 1719727"/>
                <a:gd name="connsiteY4" fmla="*/ 684210 h 923922"/>
                <a:gd name="connsiteX0" fmla="*/ 1473666 w 1656587"/>
                <a:gd name="connsiteY0" fmla="*/ 848514 h 1088226"/>
                <a:gd name="connsiteX1" fmla="*/ 446913 w 1656587"/>
                <a:gd name="connsiteY1" fmla="*/ 1086639 h 1088226"/>
                <a:gd name="connsiteX2" fmla="*/ 133819 w 1656587"/>
                <a:gd name="connsiteY2" fmla="*/ 338134 h 1088226"/>
                <a:gd name="connsiteX3" fmla="*/ 1151403 w 1656587"/>
                <a:gd name="connsiteY3" fmla="*/ 92075 h 1088226"/>
                <a:gd name="connsiteX4" fmla="*/ 1473666 w 1656587"/>
                <a:gd name="connsiteY4" fmla="*/ 848514 h 1088226"/>
                <a:gd name="connsiteX0" fmla="*/ 1473666 w 1656587"/>
                <a:gd name="connsiteY0" fmla="*/ 756439 h 996151"/>
                <a:gd name="connsiteX1" fmla="*/ 446913 w 1656587"/>
                <a:gd name="connsiteY1" fmla="*/ 994564 h 996151"/>
                <a:gd name="connsiteX2" fmla="*/ 133819 w 1656587"/>
                <a:gd name="connsiteY2" fmla="*/ 246059 h 996151"/>
                <a:gd name="connsiteX3" fmla="*/ 1151403 w 1656587"/>
                <a:gd name="connsiteY3" fmla="*/ 0 h 996151"/>
                <a:gd name="connsiteX4" fmla="*/ 1473666 w 1656587"/>
                <a:gd name="connsiteY4" fmla="*/ 756439 h 996151"/>
                <a:gd name="connsiteX0" fmla="*/ 1473666 w 1656587"/>
                <a:gd name="connsiteY0" fmla="*/ 756439 h 996151"/>
                <a:gd name="connsiteX1" fmla="*/ 446913 w 1656587"/>
                <a:gd name="connsiteY1" fmla="*/ 994564 h 996151"/>
                <a:gd name="connsiteX2" fmla="*/ 133819 w 1656587"/>
                <a:gd name="connsiteY2" fmla="*/ 246059 h 996151"/>
                <a:gd name="connsiteX3" fmla="*/ 1151403 w 1656587"/>
                <a:gd name="connsiteY3" fmla="*/ 0 h 996151"/>
                <a:gd name="connsiteX4" fmla="*/ 1473666 w 1656587"/>
                <a:gd name="connsiteY4" fmla="*/ 756439 h 996151"/>
                <a:gd name="connsiteX0" fmla="*/ 1359366 w 1542287"/>
                <a:gd name="connsiteY0" fmla="*/ 756439 h 996151"/>
                <a:gd name="connsiteX1" fmla="*/ 332613 w 1542287"/>
                <a:gd name="connsiteY1" fmla="*/ 994564 h 996151"/>
                <a:gd name="connsiteX2" fmla="*/ 133819 w 1542287"/>
                <a:gd name="connsiteY2" fmla="*/ 217484 h 996151"/>
                <a:gd name="connsiteX3" fmla="*/ 1037103 w 1542287"/>
                <a:gd name="connsiteY3" fmla="*/ 0 h 996151"/>
                <a:gd name="connsiteX4" fmla="*/ 1359366 w 1542287"/>
                <a:gd name="connsiteY4" fmla="*/ 756439 h 996151"/>
                <a:gd name="connsiteX0" fmla="*/ 1359366 w 1542287"/>
                <a:gd name="connsiteY0" fmla="*/ 756439 h 1081876"/>
                <a:gd name="connsiteX1" fmla="*/ 961263 w 1542287"/>
                <a:gd name="connsiteY1" fmla="*/ 1080289 h 1081876"/>
                <a:gd name="connsiteX2" fmla="*/ 133819 w 1542287"/>
                <a:gd name="connsiteY2" fmla="*/ 217484 h 1081876"/>
                <a:gd name="connsiteX3" fmla="*/ 1037103 w 1542287"/>
                <a:gd name="connsiteY3" fmla="*/ 0 h 1081876"/>
                <a:gd name="connsiteX4" fmla="*/ 1359366 w 1542287"/>
                <a:gd name="connsiteY4" fmla="*/ 756439 h 1081876"/>
                <a:gd name="connsiteX0" fmla="*/ 1359366 w 1542287"/>
                <a:gd name="connsiteY0" fmla="*/ 756439 h 1081876"/>
                <a:gd name="connsiteX1" fmla="*/ 961263 w 1542287"/>
                <a:gd name="connsiteY1" fmla="*/ 1080289 h 1081876"/>
                <a:gd name="connsiteX2" fmla="*/ 133819 w 1542287"/>
                <a:gd name="connsiteY2" fmla="*/ 217484 h 1081876"/>
                <a:gd name="connsiteX3" fmla="*/ 1037103 w 1542287"/>
                <a:gd name="connsiteY3" fmla="*/ 0 h 1081876"/>
                <a:gd name="connsiteX4" fmla="*/ 1359366 w 1542287"/>
                <a:gd name="connsiteY4" fmla="*/ 756439 h 1081876"/>
                <a:gd name="connsiteX0" fmla="*/ 1225547 w 1408468"/>
                <a:gd name="connsiteY0" fmla="*/ 756439 h 1081876"/>
                <a:gd name="connsiteX1" fmla="*/ 827444 w 1408468"/>
                <a:gd name="connsiteY1" fmla="*/ 1080289 h 1081876"/>
                <a:gd name="connsiteX2" fmla="*/ 0 w 1408468"/>
                <a:gd name="connsiteY2" fmla="*/ 217484 h 1081876"/>
                <a:gd name="connsiteX3" fmla="*/ 903284 w 1408468"/>
                <a:gd name="connsiteY3" fmla="*/ 0 h 1081876"/>
                <a:gd name="connsiteX4" fmla="*/ 1225547 w 1408468"/>
                <a:gd name="connsiteY4" fmla="*/ 756439 h 1081876"/>
                <a:gd name="connsiteX0" fmla="*/ 1291633 w 1474554"/>
                <a:gd name="connsiteY0" fmla="*/ 756439 h 1081876"/>
                <a:gd name="connsiteX1" fmla="*/ 893530 w 1474554"/>
                <a:gd name="connsiteY1" fmla="*/ 1080289 h 1081876"/>
                <a:gd name="connsiteX2" fmla="*/ 496654 w 1474554"/>
                <a:gd name="connsiteY2" fmla="*/ 740167 h 1081876"/>
                <a:gd name="connsiteX3" fmla="*/ 66086 w 1474554"/>
                <a:gd name="connsiteY3" fmla="*/ 217484 h 1081876"/>
                <a:gd name="connsiteX4" fmla="*/ 969370 w 1474554"/>
                <a:gd name="connsiteY4" fmla="*/ 0 h 1081876"/>
                <a:gd name="connsiteX5" fmla="*/ 1291633 w 1474554"/>
                <a:gd name="connsiteY5" fmla="*/ 756439 h 1081876"/>
                <a:gd name="connsiteX0" fmla="*/ 1291633 w 1474554"/>
                <a:gd name="connsiteY0" fmla="*/ 756439 h 1081876"/>
                <a:gd name="connsiteX1" fmla="*/ 893530 w 1474554"/>
                <a:gd name="connsiteY1" fmla="*/ 1080289 h 1081876"/>
                <a:gd name="connsiteX2" fmla="*/ 496654 w 1474554"/>
                <a:gd name="connsiteY2" fmla="*/ 740167 h 1081876"/>
                <a:gd name="connsiteX3" fmla="*/ 66086 w 1474554"/>
                <a:gd name="connsiteY3" fmla="*/ 217484 h 1081876"/>
                <a:gd name="connsiteX4" fmla="*/ 969370 w 1474554"/>
                <a:gd name="connsiteY4" fmla="*/ 0 h 1081876"/>
                <a:gd name="connsiteX5" fmla="*/ 1291633 w 1474554"/>
                <a:gd name="connsiteY5" fmla="*/ 756439 h 1081876"/>
                <a:gd name="connsiteX0" fmla="*/ 1225547 w 1408468"/>
                <a:gd name="connsiteY0" fmla="*/ 756439 h 1081876"/>
                <a:gd name="connsiteX1" fmla="*/ 827444 w 1408468"/>
                <a:gd name="connsiteY1" fmla="*/ 1080289 h 1081876"/>
                <a:gd name="connsiteX2" fmla="*/ 430568 w 1408468"/>
                <a:gd name="connsiteY2" fmla="*/ 740167 h 1081876"/>
                <a:gd name="connsiteX3" fmla="*/ 0 w 1408468"/>
                <a:gd name="connsiteY3" fmla="*/ 217484 h 1081876"/>
                <a:gd name="connsiteX4" fmla="*/ 903284 w 1408468"/>
                <a:gd name="connsiteY4" fmla="*/ 0 h 1081876"/>
                <a:gd name="connsiteX5" fmla="*/ 1225547 w 1408468"/>
                <a:gd name="connsiteY5" fmla="*/ 756439 h 1081876"/>
                <a:gd name="connsiteX0" fmla="*/ 1225547 w 1408468"/>
                <a:gd name="connsiteY0" fmla="*/ 756439 h 1081876"/>
                <a:gd name="connsiteX1" fmla="*/ 827444 w 1408468"/>
                <a:gd name="connsiteY1" fmla="*/ 1080289 h 1081876"/>
                <a:gd name="connsiteX2" fmla="*/ 430568 w 1408468"/>
                <a:gd name="connsiteY2" fmla="*/ 740167 h 1081876"/>
                <a:gd name="connsiteX3" fmla="*/ 0 w 1408468"/>
                <a:gd name="connsiteY3" fmla="*/ 217484 h 1081876"/>
                <a:gd name="connsiteX4" fmla="*/ 903284 w 1408468"/>
                <a:gd name="connsiteY4" fmla="*/ 0 h 1081876"/>
                <a:gd name="connsiteX5" fmla="*/ 1225547 w 1408468"/>
                <a:gd name="connsiteY5" fmla="*/ 756439 h 1081876"/>
                <a:gd name="connsiteX0" fmla="*/ 1225547 w 1408468"/>
                <a:gd name="connsiteY0" fmla="*/ 756439 h 1081876"/>
                <a:gd name="connsiteX1" fmla="*/ 827444 w 1408468"/>
                <a:gd name="connsiteY1" fmla="*/ 1080289 h 1081876"/>
                <a:gd name="connsiteX2" fmla="*/ 430568 w 1408468"/>
                <a:gd name="connsiteY2" fmla="*/ 740167 h 1081876"/>
                <a:gd name="connsiteX3" fmla="*/ 0 w 1408468"/>
                <a:gd name="connsiteY3" fmla="*/ 217484 h 1081876"/>
                <a:gd name="connsiteX4" fmla="*/ 903284 w 1408468"/>
                <a:gd name="connsiteY4" fmla="*/ 0 h 1081876"/>
                <a:gd name="connsiteX5" fmla="*/ 1225547 w 1408468"/>
                <a:gd name="connsiteY5" fmla="*/ 756439 h 1081876"/>
                <a:gd name="connsiteX0" fmla="*/ 1225547 w 1262588"/>
                <a:gd name="connsiteY0" fmla="*/ 783625 h 1109062"/>
                <a:gd name="connsiteX1" fmla="*/ 827444 w 1262588"/>
                <a:gd name="connsiteY1" fmla="*/ 1107475 h 1109062"/>
                <a:gd name="connsiteX2" fmla="*/ 430568 w 1262588"/>
                <a:gd name="connsiteY2" fmla="*/ 767353 h 1109062"/>
                <a:gd name="connsiteX3" fmla="*/ 0 w 1262588"/>
                <a:gd name="connsiteY3" fmla="*/ 244670 h 1109062"/>
                <a:gd name="connsiteX4" fmla="*/ 903284 w 1262588"/>
                <a:gd name="connsiteY4" fmla="*/ 27186 h 1109062"/>
                <a:gd name="connsiteX5" fmla="*/ 906818 w 1262588"/>
                <a:gd name="connsiteY5" fmla="*/ 719728 h 1109062"/>
                <a:gd name="connsiteX6" fmla="*/ 1225547 w 1262588"/>
                <a:gd name="connsiteY6" fmla="*/ 783625 h 1109062"/>
                <a:gd name="connsiteX0" fmla="*/ 1225547 w 1262588"/>
                <a:gd name="connsiteY0" fmla="*/ 756439 h 1081876"/>
                <a:gd name="connsiteX1" fmla="*/ 827444 w 1262588"/>
                <a:gd name="connsiteY1" fmla="*/ 1080289 h 1081876"/>
                <a:gd name="connsiteX2" fmla="*/ 430568 w 1262588"/>
                <a:gd name="connsiteY2" fmla="*/ 740167 h 1081876"/>
                <a:gd name="connsiteX3" fmla="*/ 0 w 1262588"/>
                <a:gd name="connsiteY3" fmla="*/ 217484 h 1081876"/>
                <a:gd name="connsiteX4" fmla="*/ 903284 w 1262588"/>
                <a:gd name="connsiteY4" fmla="*/ 0 h 1081876"/>
                <a:gd name="connsiteX5" fmla="*/ 906818 w 1262588"/>
                <a:gd name="connsiteY5" fmla="*/ 692542 h 1081876"/>
                <a:gd name="connsiteX6" fmla="*/ 1225547 w 1262588"/>
                <a:gd name="connsiteY6" fmla="*/ 756439 h 1081876"/>
                <a:gd name="connsiteX0" fmla="*/ 906818 w 1262588"/>
                <a:gd name="connsiteY0" fmla="*/ 692542 h 1081876"/>
                <a:gd name="connsiteX1" fmla="*/ 1225547 w 1262588"/>
                <a:gd name="connsiteY1" fmla="*/ 756439 h 1081876"/>
                <a:gd name="connsiteX2" fmla="*/ 827444 w 1262588"/>
                <a:gd name="connsiteY2" fmla="*/ 1080289 h 1081876"/>
                <a:gd name="connsiteX3" fmla="*/ 430568 w 1262588"/>
                <a:gd name="connsiteY3" fmla="*/ 740167 h 1081876"/>
                <a:gd name="connsiteX4" fmla="*/ 0 w 1262588"/>
                <a:gd name="connsiteY4" fmla="*/ 217484 h 1081876"/>
                <a:gd name="connsiteX5" fmla="*/ 903284 w 1262588"/>
                <a:gd name="connsiteY5" fmla="*/ 0 h 1081876"/>
                <a:gd name="connsiteX6" fmla="*/ 998258 w 1262588"/>
                <a:gd name="connsiteY6" fmla="*/ 783982 h 1081876"/>
                <a:gd name="connsiteX0" fmla="*/ 1544993 w 1598703"/>
                <a:gd name="connsiteY0" fmla="*/ 0 h 3056334"/>
                <a:gd name="connsiteX1" fmla="*/ 1225547 w 1598703"/>
                <a:gd name="connsiteY1" fmla="*/ 2730897 h 3056334"/>
                <a:gd name="connsiteX2" fmla="*/ 827444 w 1598703"/>
                <a:gd name="connsiteY2" fmla="*/ 3054747 h 3056334"/>
                <a:gd name="connsiteX3" fmla="*/ 430568 w 1598703"/>
                <a:gd name="connsiteY3" fmla="*/ 2714625 h 3056334"/>
                <a:gd name="connsiteX4" fmla="*/ 0 w 1598703"/>
                <a:gd name="connsiteY4" fmla="*/ 2191942 h 3056334"/>
                <a:gd name="connsiteX5" fmla="*/ 903284 w 1598703"/>
                <a:gd name="connsiteY5" fmla="*/ 1974458 h 3056334"/>
                <a:gd name="connsiteX6" fmla="*/ 998258 w 1598703"/>
                <a:gd name="connsiteY6" fmla="*/ 2758440 h 3056334"/>
                <a:gd name="connsiteX0" fmla="*/ 1544993 w 1544993"/>
                <a:gd name="connsiteY0" fmla="*/ 569449 h 3625783"/>
                <a:gd name="connsiteX1" fmla="*/ 773468 w 1544993"/>
                <a:gd name="connsiteY1" fmla="*/ 455149 h 3625783"/>
                <a:gd name="connsiteX2" fmla="*/ 1225547 w 1544993"/>
                <a:gd name="connsiteY2" fmla="*/ 3300346 h 3625783"/>
                <a:gd name="connsiteX3" fmla="*/ 827444 w 1544993"/>
                <a:gd name="connsiteY3" fmla="*/ 3624196 h 3625783"/>
                <a:gd name="connsiteX4" fmla="*/ 430568 w 1544993"/>
                <a:gd name="connsiteY4" fmla="*/ 3284074 h 3625783"/>
                <a:gd name="connsiteX5" fmla="*/ 0 w 1544993"/>
                <a:gd name="connsiteY5" fmla="*/ 2761391 h 3625783"/>
                <a:gd name="connsiteX6" fmla="*/ 903284 w 1544993"/>
                <a:gd name="connsiteY6" fmla="*/ 2543907 h 3625783"/>
                <a:gd name="connsiteX7" fmla="*/ 998258 w 1544993"/>
                <a:gd name="connsiteY7" fmla="*/ 3327889 h 3625783"/>
                <a:gd name="connsiteX0" fmla="*/ 1544993 w 1544993"/>
                <a:gd name="connsiteY0" fmla="*/ 569449 h 3625783"/>
                <a:gd name="connsiteX1" fmla="*/ 773468 w 1544993"/>
                <a:gd name="connsiteY1" fmla="*/ 455149 h 3625783"/>
                <a:gd name="connsiteX2" fmla="*/ 1225547 w 1544993"/>
                <a:gd name="connsiteY2" fmla="*/ 3300346 h 3625783"/>
                <a:gd name="connsiteX3" fmla="*/ 827444 w 1544993"/>
                <a:gd name="connsiteY3" fmla="*/ 3624196 h 3625783"/>
                <a:gd name="connsiteX4" fmla="*/ 430568 w 1544993"/>
                <a:gd name="connsiteY4" fmla="*/ 3284074 h 3625783"/>
                <a:gd name="connsiteX5" fmla="*/ 0 w 1544993"/>
                <a:gd name="connsiteY5" fmla="*/ 2761391 h 3625783"/>
                <a:gd name="connsiteX6" fmla="*/ 903284 w 1544993"/>
                <a:gd name="connsiteY6" fmla="*/ 2543907 h 3625783"/>
                <a:gd name="connsiteX7" fmla="*/ 998258 w 1544993"/>
                <a:gd name="connsiteY7" fmla="*/ 3327889 h 3625783"/>
                <a:gd name="connsiteX0" fmla="*/ 1544993 w 1544993"/>
                <a:gd name="connsiteY0" fmla="*/ 569449 h 3625783"/>
                <a:gd name="connsiteX1" fmla="*/ 773468 w 1544993"/>
                <a:gd name="connsiteY1" fmla="*/ 455149 h 3625783"/>
                <a:gd name="connsiteX2" fmla="*/ 1225547 w 1544993"/>
                <a:gd name="connsiteY2" fmla="*/ 3300346 h 3625783"/>
                <a:gd name="connsiteX3" fmla="*/ 827444 w 1544993"/>
                <a:gd name="connsiteY3" fmla="*/ 3624196 h 3625783"/>
                <a:gd name="connsiteX4" fmla="*/ 430568 w 1544993"/>
                <a:gd name="connsiteY4" fmla="*/ 3284074 h 3625783"/>
                <a:gd name="connsiteX5" fmla="*/ 0 w 1544993"/>
                <a:gd name="connsiteY5" fmla="*/ 2761391 h 3625783"/>
                <a:gd name="connsiteX6" fmla="*/ 903284 w 1544993"/>
                <a:gd name="connsiteY6" fmla="*/ 2543907 h 3625783"/>
                <a:gd name="connsiteX7" fmla="*/ 998258 w 1544993"/>
                <a:gd name="connsiteY7" fmla="*/ 3327889 h 3625783"/>
                <a:gd name="connsiteX0" fmla="*/ 1544993 w 1544993"/>
                <a:gd name="connsiteY0" fmla="*/ 569449 h 3625783"/>
                <a:gd name="connsiteX1" fmla="*/ 773468 w 1544993"/>
                <a:gd name="connsiteY1" fmla="*/ 455149 h 3625783"/>
                <a:gd name="connsiteX2" fmla="*/ 1225547 w 1544993"/>
                <a:gd name="connsiteY2" fmla="*/ 3300346 h 3625783"/>
                <a:gd name="connsiteX3" fmla="*/ 827444 w 1544993"/>
                <a:gd name="connsiteY3" fmla="*/ 3624196 h 3625783"/>
                <a:gd name="connsiteX4" fmla="*/ 430568 w 1544993"/>
                <a:gd name="connsiteY4" fmla="*/ 3284074 h 3625783"/>
                <a:gd name="connsiteX5" fmla="*/ 0 w 1544993"/>
                <a:gd name="connsiteY5" fmla="*/ 2761391 h 3625783"/>
                <a:gd name="connsiteX6" fmla="*/ 903284 w 1544993"/>
                <a:gd name="connsiteY6" fmla="*/ 2543907 h 3625783"/>
                <a:gd name="connsiteX7" fmla="*/ 922058 w 1544993"/>
                <a:gd name="connsiteY7" fmla="*/ 3223114 h 3625783"/>
                <a:gd name="connsiteX0" fmla="*/ 1544993 w 1544993"/>
                <a:gd name="connsiteY0" fmla="*/ 569449 h 3625783"/>
                <a:gd name="connsiteX1" fmla="*/ 773468 w 1544993"/>
                <a:gd name="connsiteY1" fmla="*/ 455149 h 3625783"/>
                <a:gd name="connsiteX2" fmla="*/ 1225547 w 1544993"/>
                <a:gd name="connsiteY2" fmla="*/ 3300346 h 3625783"/>
                <a:gd name="connsiteX3" fmla="*/ 827444 w 1544993"/>
                <a:gd name="connsiteY3" fmla="*/ 3624196 h 3625783"/>
                <a:gd name="connsiteX4" fmla="*/ 430568 w 1544993"/>
                <a:gd name="connsiteY4" fmla="*/ 3284074 h 3625783"/>
                <a:gd name="connsiteX5" fmla="*/ 0 w 1544993"/>
                <a:gd name="connsiteY5" fmla="*/ 2761391 h 3625783"/>
                <a:gd name="connsiteX6" fmla="*/ 884234 w 1544993"/>
                <a:gd name="connsiteY6" fmla="*/ 2505807 h 3625783"/>
                <a:gd name="connsiteX7" fmla="*/ 922058 w 1544993"/>
                <a:gd name="connsiteY7" fmla="*/ 3223114 h 3625783"/>
                <a:gd name="connsiteX0" fmla="*/ 1544993 w 1544993"/>
                <a:gd name="connsiteY0" fmla="*/ 569449 h 3625783"/>
                <a:gd name="connsiteX1" fmla="*/ 773468 w 1544993"/>
                <a:gd name="connsiteY1" fmla="*/ 455149 h 3625783"/>
                <a:gd name="connsiteX2" fmla="*/ 1225547 w 1544993"/>
                <a:gd name="connsiteY2" fmla="*/ 3300346 h 3625783"/>
                <a:gd name="connsiteX3" fmla="*/ 827444 w 1544993"/>
                <a:gd name="connsiteY3" fmla="*/ 3624196 h 3625783"/>
                <a:gd name="connsiteX4" fmla="*/ 430568 w 1544993"/>
                <a:gd name="connsiteY4" fmla="*/ 3284074 h 3625783"/>
                <a:gd name="connsiteX5" fmla="*/ 0 w 1544993"/>
                <a:gd name="connsiteY5" fmla="*/ 2761391 h 3625783"/>
                <a:gd name="connsiteX6" fmla="*/ 884234 w 1544993"/>
                <a:gd name="connsiteY6" fmla="*/ 2505807 h 3625783"/>
                <a:gd name="connsiteX7" fmla="*/ 922058 w 1544993"/>
                <a:gd name="connsiteY7" fmla="*/ 3223114 h 3625783"/>
                <a:gd name="connsiteX0" fmla="*/ 697268 w 1386414"/>
                <a:gd name="connsiteY0" fmla="*/ 83674 h 3625783"/>
                <a:gd name="connsiteX1" fmla="*/ 773468 w 1386414"/>
                <a:gd name="connsiteY1" fmla="*/ 455149 h 3625783"/>
                <a:gd name="connsiteX2" fmla="*/ 1225547 w 1386414"/>
                <a:gd name="connsiteY2" fmla="*/ 3300346 h 3625783"/>
                <a:gd name="connsiteX3" fmla="*/ 827444 w 1386414"/>
                <a:gd name="connsiteY3" fmla="*/ 3624196 h 3625783"/>
                <a:gd name="connsiteX4" fmla="*/ 430568 w 1386414"/>
                <a:gd name="connsiteY4" fmla="*/ 3284074 h 3625783"/>
                <a:gd name="connsiteX5" fmla="*/ 0 w 1386414"/>
                <a:gd name="connsiteY5" fmla="*/ 2761391 h 3625783"/>
                <a:gd name="connsiteX6" fmla="*/ 884234 w 1386414"/>
                <a:gd name="connsiteY6" fmla="*/ 2505807 h 3625783"/>
                <a:gd name="connsiteX7" fmla="*/ 922058 w 1386414"/>
                <a:gd name="connsiteY7" fmla="*/ 3223114 h 3625783"/>
                <a:gd name="connsiteX0" fmla="*/ 697268 w 1557693"/>
                <a:gd name="connsiteY0" fmla="*/ 143999 h 3686108"/>
                <a:gd name="connsiteX1" fmla="*/ 1544993 w 1557693"/>
                <a:gd name="connsiteY1" fmla="*/ 610725 h 3686108"/>
                <a:gd name="connsiteX2" fmla="*/ 773468 w 1557693"/>
                <a:gd name="connsiteY2" fmla="*/ 515474 h 3686108"/>
                <a:gd name="connsiteX3" fmla="*/ 1225547 w 1557693"/>
                <a:gd name="connsiteY3" fmla="*/ 3360671 h 3686108"/>
                <a:gd name="connsiteX4" fmla="*/ 827444 w 1557693"/>
                <a:gd name="connsiteY4" fmla="*/ 3684521 h 3686108"/>
                <a:gd name="connsiteX5" fmla="*/ 430568 w 1557693"/>
                <a:gd name="connsiteY5" fmla="*/ 3344399 h 3686108"/>
                <a:gd name="connsiteX6" fmla="*/ 0 w 1557693"/>
                <a:gd name="connsiteY6" fmla="*/ 2821716 h 3686108"/>
                <a:gd name="connsiteX7" fmla="*/ 884234 w 1557693"/>
                <a:gd name="connsiteY7" fmla="*/ 2566132 h 3686108"/>
                <a:gd name="connsiteX8" fmla="*/ 922058 w 1557693"/>
                <a:gd name="connsiteY8" fmla="*/ 3283439 h 3686108"/>
                <a:gd name="connsiteX0" fmla="*/ 697268 w 1627543"/>
                <a:gd name="connsiteY0" fmla="*/ 143999 h 3686108"/>
                <a:gd name="connsiteX1" fmla="*/ 1544993 w 1627543"/>
                <a:gd name="connsiteY1" fmla="*/ 610725 h 3686108"/>
                <a:gd name="connsiteX2" fmla="*/ 773468 w 1627543"/>
                <a:gd name="connsiteY2" fmla="*/ 515474 h 3686108"/>
                <a:gd name="connsiteX3" fmla="*/ 1225547 w 1627543"/>
                <a:gd name="connsiteY3" fmla="*/ 3360671 h 3686108"/>
                <a:gd name="connsiteX4" fmla="*/ 827444 w 1627543"/>
                <a:gd name="connsiteY4" fmla="*/ 3684521 h 3686108"/>
                <a:gd name="connsiteX5" fmla="*/ 430568 w 1627543"/>
                <a:gd name="connsiteY5" fmla="*/ 3344399 h 3686108"/>
                <a:gd name="connsiteX6" fmla="*/ 0 w 1627543"/>
                <a:gd name="connsiteY6" fmla="*/ 2821716 h 3686108"/>
                <a:gd name="connsiteX7" fmla="*/ 884234 w 1627543"/>
                <a:gd name="connsiteY7" fmla="*/ 2566132 h 3686108"/>
                <a:gd name="connsiteX8" fmla="*/ 922058 w 1627543"/>
                <a:gd name="connsiteY8" fmla="*/ 3283439 h 3686108"/>
                <a:gd name="connsiteX0" fmla="*/ 697268 w 1627543"/>
                <a:gd name="connsiteY0" fmla="*/ 143999 h 3686108"/>
                <a:gd name="connsiteX1" fmla="*/ 1544993 w 1627543"/>
                <a:gd name="connsiteY1" fmla="*/ 610725 h 3686108"/>
                <a:gd name="connsiteX2" fmla="*/ 773468 w 1627543"/>
                <a:gd name="connsiteY2" fmla="*/ 515474 h 3686108"/>
                <a:gd name="connsiteX3" fmla="*/ 1225547 w 1627543"/>
                <a:gd name="connsiteY3" fmla="*/ 3360671 h 3686108"/>
                <a:gd name="connsiteX4" fmla="*/ 827444 w 1627543"/>
                <a:gd name="connsiteY4" fmla="*/ 3684521 h 3686108"/>
                <a:gd name="connsiteX5" fmla="*/ 430568 w 1627543"/>
                <a:gd name="connsiteY5" fmla="*/ 3344399 h 3686108"/>
                <a:gd name="connsiteX6" fmla="*/ 0 w 1627543"/>
                <a:gd name="connsiteY6" fmla="*/ 2821716 h 3686108"/>
                <a:gd name="connsiteX7" fmla="*/ 884234 w 1627543"/>
                <a:gd name="connsiteY7" fmla="*/ 2566132 h 3686108"/>
                <a:gd name="connsiteX8" fmla="*/ 922058 w 1627543"/>
                <a:gd name="connsiteY8" fmla="*/ 3283439 h 3686108"/>
                <a:gd name="connsiteX0" fmla="*/ 697268 w 1587855"/>
                <a:gd name="connsiteY0" fmla="*/ 143999 h 3686108"/>
                <a:gd name="connsiteX1" fmla="*/ 992543 w 1587855"/>
                <a:gd name="connsiteY1" fmla="*/ 191625 h 3686108"/>
                <a:gd name="connsiteX2" fmla="*/ 1544993 w 1587855"/>
                <a:gd name="connsiteY2" fmla="*/ 610725 h 3686108"/>
                <a:gd name="connsiteX3" fmla="*/ 773468 w 1587855"/>
                <a:gd name="connsiteY3" fmla="*/ 515474 h 3686108"/>
                <a:gd name="connsiteX4" fmla="*/ 1225547 w 1587855"/>
                <a:gd name="connsiteY4" fmla="*/ 3360671 h 3686108"/>
                <a:gd name="connsiteX5" fmla="*/ 827444 w 1587855"/>
                <a:gd name="connsiteY5" fmla="*/ 3684521 h 3686108"/>
                <a:gd name="connsiteX6" fmla="*/ 430568 w 1587855"/>
                <a:gd name="connsiteY6" fmla="*/ 3344399 h 3686108"/>
                <a:gd name="connsiteX7" fmla="*/ 0 w 1587855"/>
                <a:gd name="connsiteY7" fmla="*/ 2821716 h 3686108"/>
                <a:gd name="connsiteX8" fmla="*/ 884234 w 1587855"/>
                <a:gd name="connsiteY8" fmla="*/ 2566132 h 3686108"/>
                <a:gd name="connsiteX9" fmla="*/ 922058 w 1587855"/>
                <a:gd name="connsiteY9" fmla="*/ 3283439 h 3686108"/>
                <a:gd name="connsiteX0" fmla="*/ 697268 w 1587855"/>
                <a:gd name="connsiteY0" fmla="*/ 143999 h 3686108"/>
                <a:gd name="connsiteX1" fmla="*/ 992543 w 1587855"/>
                <a:gd name="connsiteY1" fmla="*/ 191625 h 3686108"/>
                <a:gd name="connsiteX2" fmla="*/ 1544993 w 1587855"/>
                <a:gd name="connsiteY2" fmla="*/ 610725 h 3686108"/>
                <a:gd name="connsiteX3" fmla="*/ 773468 w 1587855"/>
                <a:gd name="connsiteY3" fmla="*/ 515474 h 3686108"/>
                <a:gd name="connsiteX4" fmla="*/ 1225547 w 1587855"/>
                <a:gd name="connsiteY4" fmla="*/ 3360671 h 3686108"/>
                <a:gd name="connsiteX5" fmla="*/ 827444 w 1587855"/>
                <a:gd name="connsiteY5" fmla="*/ 3684521 h 3686108"/>
                <a:gd name="connsiteX6" fmla="*/ 430568 w 1587855"/>
                <a:gd name="connsiteY6" fmla="*/ 3344399 h 3686108"/>
                <a:gd name="connsiteX7" fmla="*/ 0 w 1587855"/>
                <a:gd name="connsiteY7" fmla="*/ 2821716 h 3686108"/>
                <a:gd name="connsiteX8" fmla="*/ 884234 w 1587855"/>
                <a:gd name="connsiteY8" fmla="*/ 2566132 h 3686108"/>
                <a:gd name="connsiteX9" fmla="*/ 922058 w 1587855"/>
                <a:gd name="connsiteY9" fmla="*/ 3283439 h 3686108"/>
                <a:gd name="connsiteX0" fmla="*/ 0 w 2738437"/>
                <a:gd name="connsiteY0" fmla="*/ 1048874 h 3686108"/>
                <a:gd name="connsiteX1" fmla="*/ 2143125 w 2738437"/>
                <a:gd name="connsiteY1" fmla="*/ 191625 h 3686108"/>
                <a:gd name="connsiteX2" fmla="*/ 2695575 w 2738437"/>
                <a:gd name="connsiteY2" fmla="*/ 610725 h 3686108"/>
                <a:gd name="connsiteX3" fmla="*/ 1924050 w 2738437"/>
                <a:gd name="connsiteY3" fmla="*/ 515474 h 3686108"/>
                <a:gd name="connsiteX4" fmla="*/ 2376129 w 2738437"/>
                <a:gd name="connsiteY4" fmla="*/ 3360671 h 3686108"/>
                <a:gd name="connsiteX5" fmla="*/ 1978026 w 2738437"/>
                <a:gd name="connsiteY5" fmla="*/ 3684521 h 3686108"/>
                <a:gd name="connsiteX6" fmla="*/ 1581150 w 2738437"/>
                <a:gd name="connsiteY6" fmla="*/ 3344399 h 3686108"/>
                <a:gd name="connsiteX7" fmla="*/ 1150582 w 2738437"/>
                <a:gd name="connsiteY7" fmla="*/ 2821716 h 3686108"/>
                <a:gd name="connsiteX8" fmla="*/ 2034816 w 2738437"/>
                <a:gd name="connsiteY8" fmla="*/ 2566132 h 3686108"/>
                <a:gd name="connsiteX9" fmla="*/ 2072640 w 2738437"/>
                <a:gd name="connsiteY9" fmla="*/ 3283439 h 3686108"/>
                <a:gd name="connsiteX0" fmla="*/ 0 w 2738437"/>
                <a:gd name="connsiteY0" fmla="*/ 1048874 h 3686108"/>
                <a:gd name="connsiteX1" fmla="*/ 1762125 w 2738437"/>
                <a:gd name="connsiteY1" fmla="*/ 210675 h 3686108"/>
                <a:gd name="connsiteX2" fmla="*/ 2143125 w 2738437"/>
                <a:gd name="connsiteY2" fmla="*/ 191625 h 3686108"/>
                <a:gd name="connsiteX3" fmla="*/ 2695575 w 2738437"/>
                <a:gd name="connsiteY3" fmla="*/ 610725 h 3686108"/>
                <a:gd name="connsiteX4" fmla="*/ 1924050 w 2738437"/>
                <a:gd name="connsiteY4" fmla="*/ 515474 h 3686108"/>
                <a:gd name="connsiteX5" fmla="*/ 2376129 w 2738437"/>
                <a:gd name="connsiteY5" fmla="*/ 3360671 h 3686108"/>
                <a:gd name="connsiteX6" fmla="*/ 1978026 w 2738437"/>
                <a:gd name="connsiteY6" fmla="*/ 3684521 h 3686108"/>
                <a:gd name="connsiteX7" fmla="*/ 1581150 w 2738437"/>
                <a:gd name="connsiteY7" fmla="*/ 3344399 h 3686108"/>
                <a:gd name="connsiteX8" fmla="*/ 1150582 w 2738437"/>
                <a:gd name="connsiteY8" fmla="*/ 2821716 h 3686108"/>
                <a:gd name="connsiteX9" fmla="*/ 2034816 w 2738437"/>
                <a:gd name="connsiteY9" fmla="*/ 2566132 h 3686108"/>
                <a:gd name="connsiteX10" fmla="*/ 2072640 w 2738437"/>
                <a:gd name="connsiteY10" fmla="*/ 3283439 h 3686108"/>
                <a:gd name="connsiteX0" fmla="*/ 0 w 2738437"/>
                <a:gd name="connsiteY0" fmla="*/ 1048874 h 3686108"/>
                <a:gd name="connsiteX1" fmla="*/ 1762125 w 2738437"/>
                <a:gd name="connsiteY1" fmla="*/ 210675 h 3686108"/>
                <a:gd name="connsiteX2" fmla="*/ 2143125 w 2738437"/>
                <a:gd name="connsiteY2" fmla="*/ 191625 h 3686108"/>
                <a:gd name="connsiteX3" fmla="*/ 2695575 w 2738437"/>
                <a:gd name="connsiteY3" fmla="*/ 610725 h 3686108"/>
                <a:gd name="connsiteX4" fmla="*/ 1924050 w 2738437"/>
                <a:gd name="connsiteY4" fmla="*/ 515474 h 3686108"/>
                <a:gd name="connsiteX5" fmla="*/ 2376129 w 2738437"/>
                <a:gd name="connsiteY5" fmla="*/ 3360671 h 3686108"/>
                <a:gd name="connsiteX6" fmla="*/ 1978026 w 2738437"/>
                <a:gd name="connsiteY6" fmla="*/ 3684521 h 3686108"/>
                <a:gd name="connsiteX7" fmla="*/ 1581150 w 2738437"/>
                <a:gd name="connsiteY7" fmla="*/ 3344399 h 3686108"/>
                <a:gd name="connsiteX8" fmla="*/ 1150582 w 2738437"/>
                <a:gd name="connsiteY8" fmla="*/ 2821716 h 3686108"/>
                <a:gd name="connsiteX9" fmla="*/ 2034816 w 2738437"/>
                <a:gd name="connsiteY9" fmla="*/ 2566132 h 3686108"/>
                <a:gd name="connsiteX10" fmla="*/ 2072640 w 2738437"/>
                <a:gd name="connsiteY10" fmla="*/ 3283439 h 3686108"/>
                <a:gd name="connsiteX0" fmla="*/ 0 w 2738437"/>
                <a:gd name="connsiteY0" fmla="*/ 1048874 h 3686108"/>
                <a:gd name="connsiteX1" fmla="*/ 1762125 w 2738437"/>
                <a:gd name="connsiteY1" fmla="*/ 210675 h 3686108"/>
                <a:gd name="connsiteX2" fmla="*/ 2143125 w 2738437"/>
                <a:gd name="connsiteY2" fmla="*/ 191625 h 3686108"/>
                <a:gd name="connsiteX3" fmla="*/ 2695575 w 2738437"/>
                <a:gd name="connsiteY3" fmla="*/ 610725 h 3686108"/>
                <a:gd name="connsiteX4" fmla="*/ 1924050 w 2738437"/>
                <a:gd name="connsiteY4" fmla="*/ 515474 h 3686108"/>
                <a:gd name="connsiteX5" fmla="*/ 2376129 w 2738437"/>
                <a:gd name="connsiteY5" fmla="*/ 3360671 h 3686108"/>
                <a:gd name="connsiteX6" fmla="*/ 1978026 w 2738437"/>
                <a:gd name="connsiteY6" fmla="*/ 3684521 h 3686108"/>
                <a:gd name="connsiteX7" fmla="*/ 1581150 w 2738437"/>
                <a:gd name="connsiteY7" fmla="*/ 3344399 h 3686108"/>
                <a:gd name="connsiteX8" fmla="*/ 1150582 w 2738437"/>
                <a:gd name="connsiteY8" fmla="*/ 2821716 h 3686108"/>
                <a:gd name="connsiteX9" fmla="*/ 2034816 w 2738437"/>
                <a:gd name="connsiteY9" fmla="*/ 2566132 h 3686108"/>
                <a:gd name="connsiteX10" fmla="*/ 2072640 w 2738437"/>
                <a:gd name="connsiteY10" fmla="*/ 3283439 h 3686108"/>
                <a:gd name="connsiteX0" fmla="*/ 887768 w 1587855"/>
                <a:gd name="connsiteY0" fmla="*/ 2534774 h 3686108"/>
                <a:gd name="connsiteX1" fmla="*/ 611543 w 1587855"/>
                <a:gd name="connsiteY1" fmla="*/ 210675 h 3686108"/>
                <a:gd name="connsiteX2" fmla="*/ 992543 w 1587855"/>
                <a:gd name="connsiteY2" fmla="*/ 191625 h 3686108"/>
                <a:gd name="connsiteX3" fmla="*/ 1544993 w 1587855"/>
                <a:gd name="connsiteY3" fmla="*/ 610725 h 3686108"/>
                <a:gd name="connsiteX4" fmla="*/ 773468 w 1587855"/>
                <a:gd name="connsiteY4" fmla="*/ 515474 h 3686108"/>
                <a:gd name="connsiteX5" fmla="*/ 1225547 w 1587855"/>
                <a:gd name="connsiteY5" fmla="*/ 3360671 h 3686108"/>
                <a:gd name="connsiteX6" fmla="*/ 827444 w 1587855"/>
                <a:gd name="connsiteY6" fmla="*/ 3684521 h 3686108"/>
                <a:gd name="connsiteX7" fmla="*/ 430568 w 1587855"/>
                <a:gd name="connsiteY7" fmla="*/ 3344399 h 3686108"/>
                <a:gd name="connsiteX8" fmla="*/ 0 w 1587855"/>
                <a:gd name="connsiteY8" fmla="*/ 2821716 h 3686108"/>
                <a:gd name="connsiteX9" fmla="*/ 884234 w 1587855"/>
                <a:gd name="connsiteY9" fmla="*/ 2566132 h 3686108"/>
                <a:gd name="connsiteX10" fmla="*/ 922058 w 1587855"/>
                <a:gd name="connsiteY10" fmla="*/ 3283439 h 3686108"/>
                <a:gd name="connsiteX0" fmla="*/ 887768 w 1587855"/>
                <a:gd name="connsiteY0" fmla="*/ 2534774 h 3686108"/>
                <a:gd name="connsiteX1" fmla="*/ 773468 w 1587855"/>
                <a:gd name="connsiteY1" fmla="*/ 2182350 h 3686108"/>
                <a:gd name="connsiteX2" fmla="*/ 611543 w 1587855"/>
                <a:gd name="connsiteY2" fmla="*/ 210675 h 3686108"/>
                <a:gd name="connsiteX3" fmla="*/ 992543 w 1587855"/>
                <a:gd name="connsiteY3" fmla="*/ 191625 h 3686108"/>
                <a:gd name="connsiteX4" fmla="*/ 1544993 w 1587855"/>
                <a:gd name="connsiteY4" fmla="*/ 610725 h 3686108"/>
                <a:gd name="connsiteX5" fmla="*/ 773468 w 1587855"/>
                <a:gd name="connsiteY5" fmla="*/ 515474 h 3686108"/>
                <a:gd name="connsiteX6" fmla="*/ 1225547 w 1587855"/>
                <a:gd name="connsiteY6" fmla="*/ 3360671 h 3686108"/>
                <a:gd name="connsiteX7" fmla="*/ 827444 w 1587855"/>
                <a:gd name="connsiteY7" fmla="*/ 3684521 h 3686108"/>
                <a:gd name="connsiteX8" fmla="*/ 430568 w 1587855"/>
                <a:gd name="connsiteY8" fmla="*/ 3344399 h 3686108"/>
                <a:gd name="connsiteX9" fmla="*/ 0 w 1587855"/>
                <a:gd name="connsiteY9" fmla="*/ 2821716 h 3686108"/>
                <a:gd name="connsiteX10" fmla="*/ 884234 w 1587855"/>
                <a:gd name="connsiteY10" fmla="*/ 2566132 h 3686108"/>
                <a:gd name="connsiteX11" fmla="*/ 922058 w 1587855"/>
                <a:gd name="connsiteY11" fmla="*/ 3283439 h 3686108"/>
                <a:gd name="connsiteX0" fmla="*/ 887768 w 1587855"/>
                <a:gd name="connsiteY0" fmla="*/ 2534774 h 3686108"/>
                <a:gd name="connsiteX1" fmla="*/ 773468 w 1587855"/>
                <a:gd name="connsiteY1" fmla="*/ 2182350 h 3686108"/>
                <a:gd name="connsiteX2" fmla="*/ 554393 w 1587855"/>
                <a:gd name="connsiteY2" fmla="*/ 1172700 h 3686108"/>
                <a:gd name="connsiteX3" fmla="*/ 611543 w 1587855"/>
                <a:gd name="connsiteY3" fmla="*/ 210675 h 3686108"/>
                <a:gd name="connsiteX4" fmla="*/ 992543 w 1587855"/>
                <a:gd name="connsiteY4" fmla="*/ 191625 h 3686108"/>
                <a:gd name="connsiteX5" fmla="*/ 1544993 w 1587855"/>
                <a:gd name="connsiteY5" fmla="*/ 610725 h 3686108"/>
                <a:gd name="connsiteX6" fmla="*/ 773468 w 1587855"/>
                <a:gd name="connsiteY6" fmla="*/ 515474 h 3686108"/>
                <a:gd name="connsiteX7" fmla="*/ 1225547 w 1587855"/>
                <a:gd name="connsiteY7" fmla="*/ 3360671 h 3686108"/>
                <a:gd name="connsiteX8" fmla="*/ 827444 w 1587855"/>
                <a:gd name="connsiteY8" fmla="*/ 3684521 h 3686108"/>
                <a:gd name="connsiteX9" fmla="*/ 430568 w 1587855"/>
                <a:gd name="connsiteY9" fmla="*/ 3344399 h 3686108"/>
                <a:gd name="connsiteX10" fmla="*/ 0 w 1587855"/>
                <a:gd name="connsiteY10" fmla="*/ 2821716 h 3686108"/>
                <a:gd name="connsiteX11" fmla="*/ 884234 w 1587855"/>
                <a:gd name="connsiteY11" fmla="*/ 2566132 h 3686108"/>
                <a:gd name="connsiteX12" fmla="*/ 922058 w 1587855"/>
                <a:gd name="connsiteY12" fmla="*/ 3283439 h 3686108"/>
                <a:gd name="connsiteX0" fmla="*/ 887768 w 1587855"/>
                <a:gd name="connsiteY0" fmla="*/ 2534774 h 3686108"/>
                <a:gd name="connsiteX1" fmla="*/ 773468 w 1587855"/>
                <a:gd name="connsiteY1" fmla="*/ 2182350 h 3686108"/>
                <a:gd name="connsiteX2" fmla="*/ 554393 w 1587855"/>
                <a:gd name="connsiteY2" fmla="*/ 1172700 h 3686108"/>
                <a:gd name="connsiteX3" fmla="*/ 611543 w 1587855"/>
                <a:gd name="connsiteY3" fmla="*/ 210675 h 3686108"/>
                <a:gd name="connsiteX4" fmla="*/ 992543 w 1587855"/>
                <a:gd name="connsiteY4" fmla="*/ 191625 h 3686108"/>
                <a:gd name="connsiteX5" fmla="*/ 1544993 w 1587855"/>
                <a:gd name="connsiteY5" fmla="*/ 610725 h 3686108"/>
                <a:gd name="connsiteX6" fmla="*/ 773468 w 1587855"/>
                <a:gd name="connsiteY6" fmla="*/ 515474 h 3686108"/>
                <a:gd name="connsiteX7" fmla="*/ 1225547 w 1587855"/>
                <a:gd name="connsiteY7" fmla="*/ 3360671 h 3686108"/>
                <a:gd name="connsiteX8" fmla="*/ 827444 w 1587855"/>
                <a:gd name="connsiteY8" fmla="*/ 3684521 h 3686108"/>
                <a:gd name="connsiteX9" fmla="*/ 430568 w 1587855"/>
                <a:gd name="connsiteY9" fmla="*/ 3344399 h 3686108"/>
                <a:gd name="connsiteX10" fmla="*/ 0 w 1587855"/>
                <a:gd name="connsiteY10" fmla="*/ 2821716 h 3686108"/>
                <a:gd name="connsiteX11" fmla="*/ 884234 w 1587855"/>
                <a:gd name="connsiteY11" fmla="*/ 2566132 h 3686108"/>
                <a:gd name="connsiteX12" fmla="*/ 922058 w 1587855"/>
                <a:gd name="connsiteY12" fmla="*/ 3283439 h 3686108"/>
                <a:gd name="connsiteX0" fmla="*/ 887768 w 1587855"/>
                <a:gd name="connsiteY0" fmla="*/ 2534774 h 3686108"/>
                <a:gd name="connsiteX1" fmla="*/ 773468 w 1587855"/>
                <a:gd name="connsiteY1" fmla="*/ 2182350 h 3686108"/>
                <a:gd name="connsiteX2" fmla="*/ 582968 w 1587855"/>
                <a:gd name="connsiteY2" fmla="*/ 1172700 h 3686108"/>
                <a:gd name="connsiteX3" fmla="*/ 611543 w 1587855"/>
                <a:gd name="connsiteY3" fmla="*/ 210675 h 3686108"/>
                <a:gd name="connsiteX4" fmla="*/ 992543 w 1587855"/>
                <a:gd name="connsiteY4" fmla="*/ 191625 h 3686108"/>
                <a:gd name="connsiteX5" fmla="*/ 1544993 w 1587855"/>
                <a:gd name="connsiteY5" fmla="*/ 610725 h 3686108"/>
                <a:gd name="connsiteX6" fmla="*/ 773468 w 1587855"/>
                <a:gd name="connsiteY6" fmla="*/ 515474 h 3686108"/>
                <a:gd name="connsiteX7" fmla="*/ 1225547 w 1587855"/>
                <a:gd name="connsiteY7" fmla="*/ 3360671 h 3686108"/>
                <a:gd name="connsiteX8" fmla="*/ 827444 w 1587855"/>
                <a:gd name="connsiteY8" fmla="*/ 3684521 h 3686108"/>
                <a:gd name="connsiteX9" fmla="*/ 430568 w 1587855"/>
                <a:gd name="connsiteY9" fmla="*/ 3344399 h 3686108"/>
                <a:gd name="connsiteX10" fmla="*/ 0 w 1587855"/>
                <a:gd name="connsiteY10" fmla="*/ 2821716 h 3686108"/>
                <a:gd name="connsiteX11" fmla="*/ 884234 w 1587855"/>
                <a:gd name="connsiteY11" fmla="*/ 2566132 h 3686108"/>
                <a:gd name="connsiteX12" fmla="*/ 922058 w 1587855"/>
                <a:gd name="connsiteY12" fmla="*/ 3283439 h 3686108"/>
                <a:gd name="connsiteX0" fmla="*/ 887768 w 1587855"/>
                <a:gd name="connsiteY0" fmla="*/ 2534774 h 3686108"/>
                <a:gd name="connsiteX1" fmla="*/ 773468 w 1587855"/>
                <a:gd name="connsiteY1" fmla="*/ 2182350 h 3686108"/>
                <a:gd name="connsiteX2" fmla="*/ 582968 w 1587855"/>
                <a:gd name="connsiteY2" fmla="*/ 1172700 h 3686108"/>
                <a:gd name="connsiteX3" fmla="*/ 611543 w 1587855"/>
                <a:gd name="connsiteY3" fmla="*/ 210675 h 3686108"/>
                <a:gd name="connsiteX4" fmla="*/ 992543 w 1587855"/>
                <a:gd name="connsiteY4" fmla="*/ 191625 h 3686108"/>
                <a:gd name="connsiteX5" fmla="*/ 1544993 w 1587855"/>
                <a:gd name="connsiteY5" fmla="*/ 610725 h 3686108"/>
                <a:gd name="connsiteX6" fmla="*/ 773468 w 1587855"/>
                <a:gd name="connsiteY6" fmla="*/ 515474 h 3686108"/>
                <a:gd name="connsiteX7" fmla="*/ 1225547 w 1587855"/>
                <a:gd name="connsiteY7" fmla="*/ 3360671 h 3686108"/>
                <a:gd name="connsiteX8" fmla="*/ 827444 w 1587855"/>
                <a:gd name="connsiteY8" fmla="*/ 3684521 h 3686108"/>
                <a:gd name="connsiteX9" fmla="*/ 430568 w 1587855"/>
                <a:gd name="connsiteY9" fmla="*/ 3344399 h 3686108"/>
                <a:gd name="connsiteX10" fmla="*/ 0 w 1587855"/>
                <a:gd name="connsiteY10" fmla="*/ 2821716 h 3686108"/>
                <a:gd name="connsiteX11" fmla="*/ 884234 w 1587855"/>
                <a:gd name="connsiteY11" fmla="*/ 2566132 h 3686108"/>
                <a:gd name="connsiteX12" fmla="*/ 922058 w 1587855"/>
                <a:gd name="connsiteY12" fmla="*/ 3283439 h 3686108"/>
                <a:gd name="connsiteX0" fmla="*/ 887768 w 1587855"/>
                <a:gd name="connsiteY0" fmla="*/ 2534774 h 3686108"/>
                <a:gd name="connsiteX1" fmla="*/ 773468 w 1587855"/>
                <a:gd name="connsiteY1" fmla="*/ 2182350 h 3686108"/>
                <a:gd name="connsiteX2" fmla="*/ 582968 w 1587855"/>
                <a:gd name="connsiteY2" fmla="*/ 1172700 h 3686108"/>
                <a:gd name="connsiteX3" fmla="*/ 611543 w 1587855"/>
                <a:gd name="connsiteY3" fmla="*/ 210675 h 3686108"/>
                <a:gd name="connsiteX4" fmla="*/ 992543 w 1587855"/>
                <a:gd name="connsiteY4" fmla="*/ 191625 h 3686108"/>
                <a:gd name="connsiteX5" fmla="*/ 1544993 w 1587855"/>
                <a:gd name="connsiteY5" fmla="*/ 610725 h 3686108"/>
                <a:gd name="connsiteX6" fmla="*/ 773468 w 1587855"/>
                <a:gd name="connsiteY6" fmla="*/ 515474 h 3686108"/>
                <a:gd name="connsiteX7" fmla="*/ 1225547 w 1587855"/>
                <a:gd name="connsiteY7" fmla="*/ 3360671 h 3686108"/>
                <a:gd name="connsiteX8" fmla="*/ 827444 w 1587855"/>
                <a:gd name="connsiteY8" fmla="*/ 3684521 h 3686108"/>
                <a:gd name="connsiteX9" fmla="*/ 430568 w 1587855"/>
                <a:gd name="connsiteY9" fmla="*/ 3344399 h 3686108"/>
                <a:gd name="connsiteX10" fmla="*/ 0 w 1587855"/>
                <a:gd name="connsiteY10" fmla="*/ 2821716 h 3686108"/>
                <a:gd name="connsiteX11" fmla="*/ 884234 w 1587855"/>
                <a:gd name="connsiteY11" fmla="*/ 2566132 h 3686108"/>
                <a:gd name="connsiteX12" fmla="*/ 922058 w 1587855"/>
                <a:gd name="connsiteY12" fmla="*/ 3283439 h 3686108"/>
                <a:gd name="connsiteX0" fmla="*/ 887768 w 1587855"/>
                <a:gd name="connsiteY0" fmla="*/ 2534774 h 3686108"/>
                <a:gd name="connsiteX1" fmla="*/ 773468 w 1587855"/>
                <a:gd name="connsiteY1" fmla="*/ 2182350 h 3686108"/>
                <a:gd name="connsiteX2" fmla="*/ 582968 w 1587855"/>
                <a:gd name="connsiteY2" fmla="*/ 1172700 h 3686108"/>
                <a:gd name="connsiteX3" fmla="*/ 611543 w 1587855"/>
                <a:gd name="connsiteY3" fmla="*/ 210675 h 3686108"/>
                <a:gd name="connsiteX4" fmla="*/ 992543 w 1587855"/>
                <a:gd name="connsiteY4" fmla="*/ 191625 h 3686108"/>
                <a:gd name="connsiteX5" fmla="*/ 1544993 w 1587855"/>
                <a:gd name="connsiteY5" fmla="*/ 610725 h 3686108"/>
                <a:gd name="connsiteX6" fmla="*/ 773468 w 1587855"/>
                <a:gd name="connsiteY6" fmla="*/ 515474 h 3686108"/>
                <a:gd name="connsiteX7" fmla="*/ 1225547 w 1587855"/>
                <a:gd name="connsiteY7" fmla="*/ 3360671 h 3686108"/>
                <a:gd name="connsiteX8" fmla="*/ 827444 w 1587855"/>
                <a:gd name="connsiteY8" fmla="*/ 3684521 h 3686108"/>
                <a:gd name="connsiteX9" fmla="*/ 430568 w 1587855"/>
                <a:gd name="connsiteY9" fmla="*/ 3344399 h 3686108"/>
                <a:gd name="connsiteX10" fmla="*/ 0 w 1587855"/>
                <a:gd name="connsiteY10" fmla="*/ 2821716 h 3686108"/>
                <a:gd name="connsiteX11" fmla="*/ 874709 w 1587855"/>
                <a:gd name="connsiteY11" fmla="*/ 2508982 h 3686108"/>
                <a:gd name="connsiteX12" fmla="*/ 922058 w 1587855"/>
                <a:gd name="connsiteY12" fmla="*/ 3283439 h 3686108"/>
                <a:gd name="connsiteX0" fmla="*/ 887768 w 1587855"/>
                <a:gd name="connsiteY0" fmla="*/ 2534774 h 3686108"/>
                <a:gd name="connsiteX1" fmla="*/ 478193 w 1587855"/>
                <a:gd name="connsiteY1" fmla="*/ 2068050 h 3686108"/>
                <a:gd name="connsiteX2" fmla="*/ 582968 w 1587855"/>
                <a:gd name="connsiteY2" fmla="*/ 1172700 h 3686108"/>
                <a:gd name="connsiteX3" fmla="*/ 611543 w 1587855"/>
                <a:gd name="connsiteY3" fmla="*/ 210675 h 3686108"/>
                <a:gd name="connsiteX4" fmla="*/ 992543 w 1587855"/>
                <a:gd name="connsiteY4" fmla="*/ 191625 h 3686108"/>
                <a:gd name="connsiteX5" fmla="*/ 1544993 w 1587855"/>
                <a:gd name="connsiteY5" fmla="*/ 610725 h 3686108"/>
                <a:gd name="connsiteX6" fmla="*/ 773468 w 1587855"/>
                <a:gd name="connsiteY6" fmla="*/ 515474 h 3686108"/>
                <a:gd name="connsiteX7" fmla="*/ 1225547 w 1587855"/>
                <a:gd name="connsiteY7" fmla="*/ 3360671 h 3686108"/>
                <a:gd name="connsiteX8" fmla="*/ 827444 w 1587855"/>
                <a:gd name="connsiteY8" fmla="*/ 3684521 h 3686108"/>
                <a:gd name="connsiteX9" fmla="*/ 430568 w 1587855"/>
                <a:gd name="connsiteY9" fmla="*/ 3344399 h 3686108"/>
                <a:gd name="connsiteX10" fmla="*/ 0 w 1587855"/>
                <a:gd name="connsiteY10" fmla="*/ 2821716 h 3686108"/>
                <a:gd name="connsiteX11" fmla="*/ 874709 w 1587855"/>
                <a:gd name="connsiteY11" fmla="*/ 2508982 h 3686108"/>
                <a:gd name="connsiteX12" fmla="*/ 922058 w 1587855"/>
                <a:gd name="connsiteY12" fmla="*/ 3283439 h 3686108"/>
                <a:gd name="connsiteX0" fmla="*/ 887768 w 1587855"/>
                <a:gd name="connsiteY0" fmla="*/ 2534774 h 3686108"/>
                <a:gd name="connsiteX1" fmla="*/ 478193 w 1587855"/>
                <a:gd name="connsiteY1" fmla="*/ 2068050 h 3686108"/>
                <a:gd name="connsiteX2" fmla="*/ 582968 w 1587855"/>
                <a:gd name="connsiteY2" fmla="*/ 1172700 h 3686108"/>
                <a:gd name="connsiteX3" fmla="*/ 611543 w 1587855"/>
                <a:gd name="connsiteY3" fmla="*/ 210675 h 3686108"/>
                <a:gd name="connsiteX4" fmla="*/ 992543 w 1587855"/>
                <a:gd name="connsiteY4" fmla="*/ 191625 h 3686108"/>
                <a:gd name="connsiteX5" fmla="*/ 1544993 w 1587855"/>
                <a:gd name="connsiteY5" fmla="*/ 610725 h 3686108"/>
                <a:gd name="connsiteX6" fmla="*/ 773468 w 1587855"/>
                <a:gd name="connsiteY6" fmla="*/ 515474 h 3686108"/>
                <a:gd name="connsiteX7" fmla="*/ 1225547 w 1587855"/>
                <a:gd name="connsiteY7" fmla="*/ 3360671 h 3686108"/>
                <a:gd name="connsiteX8" fmla="*/ 827444 w 1587855"/>
                <a:gd name="connsiteY8" fmla="*/ 3684521 h 3686108"/>
                <a:gd name="connsiteX9" fmla="*/ 430568 w 1587855"/>
                <a:gd name="connsiteY9" fmla="*/ 3344399 h 3686108"/>
                <a:gd name="connsiteX10" fmla="*/ 0 w 1587855"/>
                <a:gd name="connsiteY10" fmla="*/ 2821716 h 3686108"/>
                <a:gd name="connsiteX11" fmla="*/ 665159 w 1587855"/>
                <a:gd name="connsiteY11" fmla="*/ 2699482 h 3686108"/>
                <a:gd name="connsiteX12" fmla="*/ 922058 w 1587855"/>
                <a:gd name="connsiteY12" fmla="*/ 3283439 h 3686108"/>
                <a:gd name="connsiteX0" fmla="*/ 887768 w 1587855"/>
                <a:gd name="connsiteY0" fmla="*/ 2534774 h 3686108"/>
                <a:gd name="connsiteX1" fmla="*/ 373418 w 1587855"/>
                <a:gd name="connsiteY1" fmla="*/ 2410950 h 3686108"/>
                <a:gd name="connsiteX2" fmla="*/ 478193 w 1587855"/>
                <a:gd name="connsiteY2" fmla="*/ 2068050 h 3686108"/>
                <a:gd name="connsiteX3" fmla="*/ 582968 w 1587855"/>
                <a:gd name="connsiteY3" fmla="*/ 1172700 h 3686108"/>
                <a:gd name="connsiteX4" fmla="*/ 611543 w 1587855"/>
                <a:gd name="connsiteY4" fmla="*/ 210675 h 3686108"/>
                <a:gd name="connsiteX5" fmla="*/ 992543 w 1587855"/>
                <a:gd name="connsiteY5" fmla="*/ 191625 h 3686108"/>
                <a:gd name="connsiteX6" fmla="*/ 1544993 w 1587855"/>
                <a:gd name="connsiteY6" fmla="*/ 610725 h 3686108"/>
                <a:gd name="connsiteX7" fmla="*/ 773468 w 1587855"/>
                <a:gd name="connsiteY7" fmla="*/ 515474 h 3686108"/>
                <a:gd name="connsiteX8" fmla="*/ 1225547 w 1587855"/>
                <a:gd name="connsiteY8" fmla="*/ 3360671 h 3686108"/>
                <a:gd name="connsiteX9" fmla="*/ 827444 w 1587855"/>
                <a:gd name="connsiteY9" fmla="*/ 3684521 h 3686108"/>
                <a:gd name="connsiteX10" fmla="*/ 430568 w 1587855"/>
                <a:gd name="connsiteY10" fmla="*/ 3344399 h 3686108"/>
                <a:gd name="connsiteX11" fmla="*/ 0 w 1587855"/>
                <a:gd name="connsiteY11" fmla="*/ 2821716 h 3686108"/>
                <a:gd name="connsiteX12" fmla="*/ 665159 w 1587855"/>
                <a:gd name="connsiteY12" fmla="*/ 2699482 h 3686108"/>
                <a:gd name="connsiteX13" fmla="*/ 922058 w 1587855"/>
                <a:gd name="connsiteY13" fmla="*/ 3283439 h 3686108"/>
                <a:gd name="connsiteX0" fmla="*/ 763943 w 1587855"/>
                <a:gd name="connsiteY0" fmla="*/ 2096624 h 3686108"/>
                <a:gd name="connsiteX1" fmla="*/ 373418 w 1587855"/>
                <a:gd name="connsiteY1" fmla="*/ 2410950 h 3686108"/>
                <a:gd name="connsiteX2" fmla="*/ 478193 w 1587855"/>
                <a:gd name="connsiteY2" fmla="*/ 2068050 h 3686108"/>
                <a:gd name="connsiteX3" fmla="*/ 582968 w 1587855"/>
                <a:gd name="connsiteY3" fmla="*/ 1172700 h 3686108"/>
                <a:gd name="connsiteX4" fmla="*/ 611543 w 1587855"/>
                <a:gd name="connsiteY4" fmla="*/ 210675 h 3686108"/>
                <a:gd name="connsiteX5" fmla="*/ 992543 w 1587855"/>
                <a:gd name="connsiteY5" fmla="*/ 191625 h 3686108"/>
                <a:gd name="connsiteX6" fmla="*/ 1544993 w 1587855"/>
                <a:gd name="connsiteY6" fmla="*/ 610725 h 3686108"/>
                <a:gd name="connsiteX7" fmla="*/ 773468 w 1587855"/>
                <a:gd name="connsiteY7" fmla="*/ 515474 h 3686108"/>
                <a:gd name="connsiteX8" fmla="*/ 1225547 w 1587855"/>
                <a:gd name="connsiteY8" fmla="*/ 3360671 h 3686108"/>
                <a:gd name="connsiteX9" fmla="*/ 827444 w 1587855"/>
                <a:gd name="connsiteY9" fmla="*/ 3684521 h 3686108"/>
                <a:gd name="connsiteX10" fmla="*/ 430568 w 1587855"/>
                <a:gd name="connsiteY10" fmla="*/ 3344399 h 3686108"/>
                <a:gd name="connsiteX11" fmla="*/ 0 w 1587855"/>
                <a:gd name="connsiteY11" fmla="*/ 2821716 h 3686108"/>
                <a:gd name="connsiteX12" fmla="*/ 665159 w 1587855"/>
                <a:gd name="connsiteY12" fmla="*/ 2699482 h 3686108"/>
                <a:gd name="connsiteX13" fmla="*/ 922058 w 1587855"/>
                <a:gd name="connsiteY13" fmla="*/ 3283439 h 3686108"/>
                <a:gd name="connsiteX0" fmla="*/ 763943 w 1587855"/>
                <a:gd name="connsiteY0" fmla="*/ 2096624 h 3686108"/>
                <a:gd name="connsiteX1" fmla="*/ 373418 w 1587855"/>
                <a:gd name="connsiteY1" fmla="*/ 2410950 h 3686108"/>
                <a:gd name="connsiteX2" fmla="*/ 478193 w 1587855"/>
                <a:gd name="connsiteY2" fmla="*/ 2068050 h 3686108"/>
                <a:gd name="connsiteX3" fmla="*/ 582968 w 1587855"/>
                <a:gd name="connsiteY3" fmla="*/ 1172700 h 3686108"/>
                <a:gd name="connsiteX4" fmla="*/ 611543 w 1587855"/>
                <a:gd name="connsiteY4" fmla="*/ 210675 h 3686108"/>
                <a:gd name="connsiteX5" fmla="*/ 992543 w 1587855"/>
                <a:gd name="connsiteY5" fmla="*/ 191625 h 3686108"/>
                <a:gd name="connsiteX6" fmla="*/ 1544993 w 1587855"/>
                <a:gd name="connsiteY6" fmla="*/ 610725 h 3686108"/>
                <a:gd name="connsiteX7" fmla="*/ 773468 w 1587855"/>
                <a:gd name="connsiteY7" fmla="*/ 515474 h 3686108"/>
                <a:gd name="connsiteX8" fmla="*/ 1225547 w 1587855"/>
                <a:gd name="connsiteY8" fmla="*/ 3360671 h 3686108"/>
                <a:gd name="connsiteX9" fmla="*/ 827444 w 1587855"/>
                <a:gd name="connsiteY9" fmla="*/ 3684521 h 3686108"/>
                <a:gd name="connsiteX10" fmla="*/ 430568 w 1587855"/>
                <a:gd name="connsiteY10" fmla="*/ 3344399 h 3686108"/>
                <a:gd name="connsiteX11" fmla="*/ 0 w 1587855"/>
                <a:gd name="connsiteY11" fmla="*/ 2821716 h 3686108"/>
                <a:gd name="connsiteX12" fmla="*/ 912809 w 1587855"/>
                <a:gd name="connsiteY12" fmla="*/ 2566132 h 3686108"/>
                <a:gd name="connsiteX13" fmla="*/ 922058 w 1587855"/>
                <a:gd name="connsiteY13" fmla="*/ 3283439 h 3686108"/>
                <a:gd name="connsiteX0" fmla="*/ 906818 w 1587855"/>
                <a:gd name="connsiteY0" fmla="*/ 3287249 h 3686108"/>
                <a:gd name="connsiteX1" fmla="*/ 373418 w 1587855"/>
                <a:gd name="connsiteY1" fmla="*/ 2410950 h 3686108"/>
                <a:gd name="connsiteX2" fmla="*/ 478193 w 1587855"/>
                <a:gd name="connsiteY2" fmla="*/ 2068050 h 3686108"/>
                <a:gd name="connsiteX3" fmla="*/ 582968 w 1587855"/>
                <a:gd name="connsiteY3" fmla="*/ 1172700 h 3686108"/>
                <a:gd name="connsiteX4" fmla="*/ 611543 w 1587855"/>
                <a:gd name="connsiteY4" fmla="*/ 210675 h 3686108"/>
                <a:gd name="connsiteX5" fmla="*/ 992543 w 1587855"/>
                <a:gd name="connsiteY5" fmla="*/ 191625 h 3686108"/>
                <a:gd name="connsiteX6" fmla="*/ 1544993 w 1587855"/>
                <a:gd name="connsiteY6" fmla="*/ 610725 h 3686108"/>
                <a:gd name="connsiteX7" fmla="*/ 773468 w 1587855"/>
                <a:gd name="connsiteY7" fmla="*/ 515474 h 3686108"/>
                <a:gd name="connsiteX8" fmla="*/ 1225547 w 1587855"/>
                <a:gd name="connsiteY8" fmla="*/ 3360671 h 3686108"/>
                <a:gd name="connsiteX9" fmla="*/ 827444 w 1587855"/>
                <a:gd name="connsiteY9" fmla="*/ 3684521 h 3686108"/>
                <a:gd name="connsiteX10" fmla="*/ 430568 w 1587855"/>
                <a:gd name="connsiteY10" fmla="*/ 3344399 h 3686108"/>
                <a:gd name="connsiteX11" fmla="*/ 0 w 1587855"/>
                <a:gd name="connsiteY11" fmla="*/ 2821716 h 3686108"/>
                <a:gd name="connsiteX12" fmla="*/ 912809 w 1587855"/>
                <a:gd name="connsiteY12" fmla="*/ 2566132 h 3686108"/>
                <a:gd name="connsiteX13" fmla="*/ 922058 w 1587855"/>
                <a:gd name="connsiteY13" fmla="*/ 3283439 h 3686108"/>
                <a:gd name="connsiteX0" fmla="*/ 906818 w 1587855"/>
                <a:gd name="connsiteY0" fmla="*/ 3287249 h 3686108"/>
                <a:gd name="connsiteX1" fmla="*/ 763943 w 1587855"/>
                <a:gd name="connsiteY1" fmla="*/ 2201400 h 3686108"/>
                <a:gd name="connsiteX2" fmla="*/ 478193 w 1587855"/>
                <a:gd name="connsiteY2" fmla="*/ 2068050 h 3686108"/>
                <a:gd name="connsiteX3" fmla="*/ 582968 w 1587855"/>
                <a:gd name="connsiteY3" fmla="*/ 1172700 h 3686108"/>
                <a:gd name="connsiteX4" fmla="*/ 611543 w 1587855"/>
                <a:gd name="connsiteY4" fmla="*/ 210675 h 3686108"/>
                <a:gd name="connsiteX5" fmla="*/ 992543 w 1587855"/>
                <a:gd name="connsiteY5" fmla="*/ 191625 h 3686108"/>
                <a:gd name="connsiteX6" fmla="*/ 1544993 w 1587855"/>
                <a:gd name="connsiteY6" fmla="*/ 610725 h 3686108"/>
                <a:gd name="connsiteX7" fmla="*/ 773468 w 1587855"/>
                <a:gd name="connsiteY7" fmla="*/ 515474 h 3686108"/>
                <a:gd name="connsiteX8" fmla="*/ 1225547 w 1587855"/>
                <a:gd name="connsiteY8" fmla="*/ 3360671 h 3686108"/>
                <a:gd name="connsiteX9" fmla="*/ 827444 w 1587855"/>
                <a:gd name="connsiteY9" fmla="*/ 3684521 h 3686108"/>
                <a:gd name="connsiteX10" fmla="*/ 430568 w 1587855"/>
                <a:gd name="connsiteY10" fmla="*/ 3344399 h 3686108"/>
                <a:gd name="connsiteX11" fmla="*/ 0 w 1587855"/>
                <a:gd name="connsiteY11" fmla="*/ 2821716 h 3686108"/>
                <a:gd name="connsiteX12" fmla="*/ 912809 w 1587855"/>
                <a:gd name="connsiteY12" fmla="*/ 2566132 h 3686108"/>
                <a:gd name="connsiteX13" fmla="*/ 922058 w 1587855"/>
                <a:gd name="connsiteY13" fmla="*/ 3283439 h 3686108"/>
                <a:gd name="connsiteX0" fmla="*/ 906818 w 1587855"/>
                <a:gd name="connsiteY0" fmla="*/ 3287249 h 3686108"/>
                <a:gd name="connsiteX1" fmla="*/ 763943 w 1587855"/>
                <a:gd name="connsiteY1" fmla="*/ 2201400 h 3686108"/>
                <a:gd name="connsiteX2" fmla="*/ 687743 w 1587855"/>
                <a:gd name="connsiteY2" fmla="*/ 1934700 h 3686108"/>
                <a:gd name="connsiteX3" fmla="*/ 582968 w 1587855"/>
                <a:gd name="connsiteY3" fmla="*/ 1172700 h 3686108"/>
                <a:gd name="connsiteX4" fmla="*/ 611543 w 1587855"/>
                <a:gd name="connsiteY4" fmla="*/ 210675 h 3686108"/>
                <a:gd name="connsiteX5" fmla="*/ 992543 w 1587855"/>
                <a:gd name="connsiteY5" fmla="*/ 191625 h 3686108"/>
                <a:gd name="connsiteX6" fmla="*/ 1544993 w 1587855"/>
                <a:gd name="connsiteY6" fmla="*/ 610725 h 3686108"/>
                <a:gd name="connsiteX7" fmla="*/ 773468 w 1587855"/>
                <a:gd name="connsiteY7" fmla="*/ 515474 h 3686108"/>
                <a:gd name="connsiteX8" fmla="*/ 1225547 w 1587855"/>
                <a:gd name="connsiteY8" fmla="*/ 3360671 h 3686108"/>
                <a:gd name="connsiteX9" fmla="*/ 827444 w 1587855"/>
                <a:gd name="connsiteY9" fmla="*/ 3684521 h 3686108"/>
                <a:gd name="connsiteX10" fmla="*/ 430568 w 1587855"/>
                <a:gd name="connsiteY10" fmla="*/ 3344399 h 3686108"/>
                <a:gd name="connsiteX11" fmla="*/ 0 w 1587855"/>
                <a:gd name="connsiteY11" fmla="*/ 2821716 h 3686108"/>
                <a:gd name="connsiteX12" fmla="*/ 912809 w 1587855"/>
                <a:gd name="connsiteY12" fmla="*/ 2566132 h 3686108"/>
                <a:gd name="connsiteX13" fmla="*/ 922058 w 1587855"/>
                <a:gd name="connsiteY13" fmla="*/ 3283439 h 3686108"/>
                <a:gd name="connsiteX0" fmla="*/ 906818 w 1587855"/>
                <a:gd name="connsiteY0" fmla="*/ 3287249 h 3686108"/>
                <a:gd name="connsiteX1" fmla="*/ 763943 w 1587855"/>
                <a:gd name="connsiteY1" fmla="*/ 2201400 h 3686108"/>
                <a:gd name="connsiteX2" fmla="*/ 582968 w 1587855"/>
                <a:gd name="connsiteY2" fmla="*/ 1172700 h 3686108"/>
                <a:gd name="connsiteX3" fmla="*/ 611543 w 1587855"/>
                <a:gd name="connsiteY3" fmla="*/ 210675 h 3686108"/>
                <a:gd name="connsiteX4" fmla="*/ 992543 w 1587855"/>
                <a:gd name="connsiteY4" fmla="*/ 191625 h 3686108"/>
                <a:gd name="connsiteX5" fmla="*/ 1544993 w 1587855"/>
                <a:gd name="connsiteY5" fmla="*/ 610725 h 3686108"/>
                <a:gd name="connsiteX6" fmla="*/ 773468 w 1587855"/>
                <a:gd name="connsiteY6" fmla="*/ 515474 h 3686108"/>
                <a:gd name="connsiteX7" fmla="*/ 1225547 w 1587855"/>
                <a:gd name="connsiteY7" fmla="*/ 3360671 h 3686108"/>
                <a:gd name="connsiteX8" fmla="*/ 827444 w 1587855"/>
                <a:gd name="connsiteY8" fmla="*/ 3684521 h 3686108"/>
                <a:gd name="connsiteX9" fmla="*/ 430568 w 1587855"/>
                <a:gd name="connsiteY9" fmla="*/ 3344399 h 3686108"/>
                <a:gd name="connsiteX10" fmla="*/ 0 w 1587855"/>
                <a:gd name="connsiteY10" fmla="*/ 2821716 h 3686108"/>
                <a:gd name="connsiteX11" fmla="*/ 912809 w 1587855"/>
                <a:gd name="connsiteY11" fmla="*/ 2566132 h 3686108"/>
                <a:gd name="connsiteX12" fmla="*/ 922058 w 1587855"/>
                <a:gd name="connsiteY12" fmla="*/ 3283439 h 3686108"/>
                <a:gd name="connsiteX0" fmla="*/ 906818 w 1587855"/>
                <a:gd name="connsiteY0" fmla="*/ 3287249 h 3686108"/>
                <a:gd name="connsiteX1" fmla="*/ 763943 w 1587855"/>
                <a:gd name="connsiteY1" fmla="*/ 2201400 h 3686108"/>
                <a:gd name="connsiteX2" fmla="*/ 582968 w 1587855"/>
                <a:gd name="connsiteY2" fmla="*/ 1172700 h 3686108"/>
                <a:gd name="connsiteX3" fmla="*/ 611543 w 1587855"/>
                <a:gd name="connsiteY3" fmla="*/ 210675 h 3686108"/>
                <a:gd name="connsiteX4" fmla="*/ 992543 w 1587855"/>
                <a:gd name="connsiteY4" fmla="*/ 191625 h 3686108"/>
                <a:gd name="connsiteX5" fmla="*/ 1544993 w 1587855"/>
                <a:gd name="connsiteY5" fmla="*/ 610725 h 3686108"/>
                <a:gd name="connsiteX6" fmla="*/ 773468 w 1587855"/>
                <a:gd name="connsiteY6" fmla="*/ 515474 h 3686108"/>
                <a:gd name="connsiteX7" fmla="*/ 1225547 w 1587855"/>
                <a:gd name="connsiteY7" fmla="*/ 3360671 h 3686108"/>
                <a:gd name="connsiteX8" fmla="*/ 827444 w 1587855"/>
                <a:gd name="connsiteY8" fmla="*/ 3684521 h 3686108"/>
                <a:gd name="connsiteX9" fmla="*/ 430568 w 1587855"/>
                <a:gd name="connsiteY9" fmla="*/ 3344399 h 3686108"/>
                <a:gd name="connsiteX10" fmla="*/ 0 w 1587855"/>
                <a:gd name="connsiteY10" fmla="*/ 2821716 h 3686108"/>
                <a:gd name="connsiteX11" fmla="*/ 912809 w 1587855"/>
                <a:gd name="connsiteY11" fmla="*/ 2566132 h 3686108"/>
                <a:gd name="connsiteX12" fmla="*/ 922058 w 1587855"/>
                <a:gd name="connsiteY12" fmla="*/ 3283439 h 3686108"/>
                <a:gd name="connsiteX0" fmla="*/ 906818 w 1587855"/>
                <a:gd name="connsiteY0" fmla="*/ 3287249 h 3686108"/>
                <a:gd name="connsiteX1" fmla="*/ 821093 w 1587855"/>
                <a:gd name="connsiteY1" fmla="*/ 3020550 h 3686108"/>
                <a:gd name="connsiteX2" fmla="*/ 763943 w 1587855"/>
                <a:gd name="connsiteY2" fmla="*/ 2201400 h 3686108"/>
                <a:gd name="connsiteX3" fmla="*/ 582968 w 1587855"/>
                <a:gd name="connsiteY3" fmla="*/ 1172700 h 3686108"/>
                <a:gd name="connsiteX4" fmla="*/ 611543 w 1587855"/>
                <a:gd name="connsiteY4" fmla="*/ 210675 h 3686108"/>
                <a:gd name="connsiteX5" fmla="*/ 992543 w 1587855"/>
                <a:gd name="connsiteY5" fmla="*/ 191625 h 3686108"/>
                <a:gd name="connsiteX6" fmla="*/ 1544993 w 1587855"/>
                <a:gd name="connsiteY6" fmla="*/ 610725 h 3686108"/>
                <a:gd name="connsiteX7" fmla="*/ 773468 w 1587855"/>
                <a:gd name="connsiteY7" fmla="*/ 515474 h 3686108"/>
                <a:gd name="connsiteX8" fmla="*/ 1225547 w 1587855"/>
                <a:gd name="connsiteY8" fmla="*/ 3360671 h 3686108"/>
                <a:gd name="connsiteX9" fmla="*/ 827444 w 1587855"/>
                <a:gd name="connsiteY9" fmla="*/ 3684521 h 3686108"/>
                <a:gd name="connsiteX10" fmla="*/ 430568 w 1587855"/>
                <a:gd name="connsiteY10" fmla="*/ 3344399 h 3686108"/>
                <a:gd name="connsiteX11" fmla="*/ 0 w 1587855"/>
                <a:gd name="connsiteY11" fmla="*/ 2821716 h 3686108"/>
                <a:gd name="connsiteX12" fmla="*/ 912809 w 1587855"/>
                <a:gd name="connsiteY12" fmla="*/ 2566132 h 3686108"/>
                <a:gd name="connsiteX13" fmla="*/ 922058 w 1587855"/>
                <a:gd name="connsiteY13" fmla="*/ 3283439 h 3686108"/>
                <a:gd name="connsiteX0" fmla="*/ 906818 w 1587855"/>
                <a:gd name="connsiteY0" fmla="*/ 3287249 h 3686108"/>
                <a:gd name="connsiteX1" fmla="*/ 821093 w 1587855"/>
                <a:gd name="connsiteY1" fmla="*/ 3020550 h 3686108"/>
                <a:gd name="connsiteX2" fmla="*/ 897293 w 1587855"/>
                <a:gd name="connsiteY2" fmla="*/ 2544300 h 3686108"/>
                <a:gd name="connsiteX3" fmla="*/ 763943 w 1587855"/>
                <a:gd name="connsiteY3" fmla="*/ 2201400 h 3686108"/>
                <a:gd name="connsiteX4" fmla="*/ 582968 w 1587855"/>
                <a:gd name="connsiteY4" fmla="*/ 1172700 h 3686108"/>
                <a:gd name="connsiteX5" fmla="*/ 611543 w 1587855"/>
                <a:gd name="connsiteY5" fmla="*/ 210675 h 3686108"/>
                <a:gd name="connsiteX6" fmla="*/ 992543 w 1587855"/>
                <a:gd name="connsiteY6" fmla="*/ 191625 h 3686108"/>
                <a:gd name="connsiteX7" fmla="*/ 1544993 w 1587855"/>
                <a:gd name="connsiteY7" fmla="*/ 610725 h 3686108"/>
                <a:gd name="connsiteX8" fmla="*/ 773468 w 1587855"/>
                <a:gd name="connsiteY8" fmla="*/ 515474 h 3686108"/>
                <a:gd name="connsiteX9" fmla="*/ 1225547 w 1587855"/>
                <a:gd name="connsiteY9" fmla="*/ 3360671 h 3686108"/>
                <a:gd name="connsiteX10" fmla="*/ 827444 w 1587855"/>
                <a:gd name="connsiteY10" fmla="*/ 3684521 h 3686108"/>
                <a:gd name="connsiteX11" fmla="*/ 430568 w 1587855"/>
                <a:gd name="connsiteY11" fmla="*/ 3344399 h 3686108"/>
                <a:gd name="connsiteX12" fmla="*/ 0 w 1587855"/>
                <a:gd name="connsiteY12" fmla="*/ 2821716 h 3686108"/>
                <a:gd name="connsiteX13" fmla="*/ 912809 w 1587855"/>
                <a:gd name="connsiteY13" fmla="*/ 2566132 h 3686108"/>
                <a:gd name="connsiteX14" fmla="*/ 922058 w 1587855"/>
                <a:gd name="connsiteY14" fmla="*/ 3283439 h 3686108"/>
                <a:gd name="connsiteX0" fmla="*/ 906818 w 1587855"/>
                <a:gd name="connsiteY0" fmla="*/ 3287249 h 3686108"/>
                <a:gd name="connsiteX1" fmla="*/ 821093 w 1587855"/>
                <a:gd name="connsiteY1" fmla="*/ 3020550 h 3686108"/>
                <a:gd name="connsiteX2" fmla="*/ 897293 w 1587855"/>
                <a:gd name="connsiteY2" fmla="*/ 2544300 h 3686108"/>
                <a:gd name="connsiteX3" fmla="*/ 763943 w 1587855"/>
                <a:gd name="connsiteY3" fmla="*/ 2201400 h 3686108"/>
                <a:gd name="connsiteX4" fmla="*/ 582968 w 1587855"/>
                <a:gd name="connsiteY4" fmla="*/ 1172700 h 3686108"/>
                <a:gd name="connsiteX5" fmla="*/ 611543 w 1587855"/>
                <a:gd name="connsiteY5" fmla="*/ 210675 h 3686108"/>
                <a:gd name="connsiteX6" fmla="*/ 992543 w 1587855"/>
                <a:gd name="connsiteY6" fmla="*/ 191625 h 3686108"/>
                <a:gd name="connsiteX7" fmla="*/ 1544993 w 1587855"/>
                <a:gd name="connsiteY7" fmla="*/ 610725 h 3686108"/>
                <a:gd name="connsiteX8" fmla="*/ 773468 w 1587855"/>
                <a:gd name="connsiteY8" fmla="*/ 515474 h 3686108"/>
                <a:gd name="connsiteX9" fmla="*/ 1225547 w 1587855"/>
                <a:gd name="connsiteY9" fmla="*/ 3360671 h 3686108"/>
                <a:gd name="connsiteX10" fmla="*/ 827444 w 1587855"/>
                <a:gd name="connsiteY10" fmla="*/ 3684521 h 3686108"/>
                <a:gd name="connsiteX11" fmla="*/ 430568 w 1587855"/>
                <a:gd name="connsiteY11" fmla="*/ 3344399 h 3686108"/>
                <a:gd name="connsiteX12" fmla="*/ 0 w 1587855"/>
                <a:gd name="connsiteY12" fmla="*/ 2821716 h 3686108"/>
                <a:gd name="connsiteX13" fmla="*/ 912809 w 1587855"/>
                <a:gd name="connsiteY13" fmla="*/ 2566132 h 3686108"/>
                <a:gd name="connsiteX14" fmla="*/ 922058 w 1587855"/>
                <a:gd name="connsiteY14" fmla="*/ 3283439 h 3686108"/>
                <a:gd name="connsiteX0" fmla="*/ 906818 w 1587855"/>
                <a:gd name="connsiteY0" fmla="*/ 3287249 h 3686108"/>
                <a:gd name="connsiteX1" fmla="*/ 821093 w 1587855"/>
                <a:gd name="connsiteY1" fmla="*/ 3020550 h 3686108"/>
                <a:gd name="connsiteX2" fmla="*/ 897293 w 1587855"/>
                <a:gd name="connsiteY2" fmla="*/ 2544300 h 3686108"/>
                <a:gd name="connsiteX3" fmla="*/ 773468 w 1587855"/>
                <a:gd name="connsiteY3" fmla="*/ 2172825 h 3686108"/>
                <a:gd name="connsiteX4" fmla="*/ 582968 w 1587855"/>
                <a:gd name="connsiteY4" fmla="*/ 1172700 h 3686108"/>
                <a:gd name="connsiteX5" fmla="*/ 611543 w 1587855"/>
                <a:gd name="connsiteY5" fmla="*/ 210675 h 3686108"/>
                <a:gd name="connsiteX6" fmla="*/ 992543 w 1587855"/>
                <a:gd name="connsiteY6" fmla="*/ 191625 h 3686108"/>
                <a:gd name="connsiteX7" fmla="*/ 1544993 w 1587855"/>
                <a:gd name="connsiteY7" fmla="*/ 610725 h 3686108"/>
                <a:gd name="connsiteX8" fmla="*/ 773468 w 1587855"/>
                <a:gd name="connsiteY8" fmla="*/ 515474 h 3686108"/>
                <a:gd name="connsiteX9" fmla="*/ 1225547 w 1587855"/>
                <a:gd name="connsiteY9" fmla="*/ 3360671 h 3686108"/>
                <a:gd name="connsiteX10" fmla="*/ 827444 w 1587855"/>
                <a:gd name="connsiteY10" fmla="*/ 3684521 h 3686108"/>
                <a:gd name="connsiteX11" fmla="*/ 430568 w 1587855"/>
                <a:gd name="connsiteY11" fmla="*/ 3344399 h 3686108"/>
                <a:gd name="connsiteX12" fmla="*/ 0 w 1587855"/>
                <a:gd name="connsiteY12" fmla="*/ 2821716 h 3686108"/>
                <a:gd name="connsiteX13" fmla="*/ 912809 w 1587855"/>
                <a:gd name="connsiteY13" fmla="*/ 2566132 h 3686108"/>
                <a:gd name="connsiteX14" fmla="*/ 922058 w 1587855"/>
                <a:gd name="connsiteY14" fmla="*/ 3283439 h 3686108"/>
                <a:gd name="connsiteX0" fmla="*/ 906818 w 1587855"/>
                <a:gd name="connsiteY0" fmla="*/ 3287249 h 3686108"/>
                <a:gd name="connsiteX1" fmla="*/ 821093 w 1587855"/>
                <a:gd name="connsiteY1" fmla="*/ 3020550 h 3686108"/>
                <a:gd name="connsiteX2" fmla="*/ 897293 w 1587855"/>
                <a:gd name="connsiteY2" fmla="*/ 2544300 h 3686108"/>
                <a:gd name="connsiteX3" fmla="*/ 773468 w 1587855"/>
                <a:gd name="connsiteY3" fmla="*/ 2172825 h 3686108"/>
                <a:gd name="connsiteX4" fmla="*/ 582968 w 1587855"/>
                <a:gd name="connsiteY4" fmla="*/ 1172700 h 3686108"/>
                <a:gd name="connsiteX5" fmla="*/ 611543 w 1587855"/>
                <a:gd name="connsiteY5" fmla="*/ 210675 h 3686108"/>
                <a:gd name="connsiteX6" fmla="*/ 992543 w 1587855"/>
                <a:gd name="connsiteY6" fmla="*/ 191625 h 3686108"/>
                <a:gd name="connsiteX7" fmla="*/ 1544993 w 1587855"/>
                <a:gd name="connsiteY7" fmla="*/ 610725 h 3686108"/>
                <a:gd name="connsiteX8" fmla="*/ 773468 w 1587855"/>
                <a:gd name="connsiteY8" fmla="*/ 515474 h 3686108"/>
                <a:gd name="connsiteX9" fmla="*/ 1225547 w 1587855"/>
                <a:gd name="connsiteY9" fmla="*/ 3360671 h 3686108"/>
                <a:gd name="connsiteX10" fmla="*/ 827444 w 1587855"/>
                <a:gd name="connsiteY10" fmla="*/ 3684521 h 3686108"/>
                <a:gd name="connsiteX11" fmla="*/ 430568 w 1587855"/>
                <a:gd name="connsiteY11" fmla="*/ 3344399 h 3686108"/>
                <a:gd name="connsiteX12" fmla="*/ 0 w 1587855"/>
                <a:gd name="connsiteY12" fmla="*/ 2821716 h 3686108"/>
                <a:gd name="connsiteX13" fmla="*/ 912809 w 1587855"/>
                <a:gd name="connsiteY13" fmla="*/ 2566132 h 3686108"/>
                <a:gd name="connsiteX14" fmla="*/ 922058 w 1587855"/>
                <a:gd name="connsiteY14" fmla="*/ 3283439 h 3686108"/>
                <a:gd name="connsiteX0" fmla="*/ 906818 w 1587855"/>
                <a:gd name="connsiteY0" fmla="*/ 3287249 h 3686108"/>
                <a:gd name="connsiteX1" fmla="*/ 821093 w 1587855"/>
                <a:gd name="connsiteY1" fmla="*/ 3020550 h 3686108"/>
                <a:gd name="connsiteX2" fmla="*/ 897293 w 1587855"/>
                <a:gd name="connsiteY2" fmla="*/ 2544300 h 3686108"/>
                <a:gd name="connsiteX3" fmla="*/ 773468 w 1587855"/>
                <a:gd name="connsiteY3" fmla="*/ 2172825 h 3686108"/>
                <a:gd name="connsiteX4" fmla="*/ 582968 w 1587855"/>
                <a:gd name="connsiteY4" fmla="*/ 1172700 h 3686108"/>
                <a:gd name="connsiteX5" fmla="*/ 611543 w 1587855"/>
                <a:gd name="connsiteY5" fmla="*/ 210675 h 3686108"/>
                <a:gd name="connsiteX6" fmla="*/ 992543 w 1587855"/>
                <a:gd name="connsiteY6" fmla="*/ 191625 h 3686108"/>
                <a:gd name="connsiteX7" fmla="*/ 1544993 w 1587855"/>
                <a:gd name="connsiteY7" fmla="*/ 610725 h 3686108"/>
                <a:gd name="connsiteX8" fmla="*/ 773468 w 1587855"/>
                <a:gd name="connsiteY8" fmla="*/ 515474 h 3686108"/>
                <a:gd name="connsiteX9" fmla="*/ 1225547 w 1587855"/>
                <a:gd name="connsiteY9" fmla="*/ 3360671 h 3686108"/>
                <a:gd name="connsiteX10" fmla="*/ 827444 w 1587855"/>
                <a:gd name="connsiteY10" fmla="*/ 3684521 h 3686108"/>
                <a:gd name="connsiteX11" fmla="*/ 430568 w 1587855"/>
                <a:gd name="connsiteY11" fmla="*/ 3344399 h 3686108"/>
                <a:gd name="connsiteX12" fmla="*/ 0 w 1587855"/>
                <a:gd name="connsiteY12" fmla="*/ 2821716 h 3686108"/>
                <a:gd name="connsiteX13" fmla="*/ 912809 w 1587855"/>
                <a:gd name="connsiteY13" fmla="*/ 2566132 h 3686108"/>
                <a:gd name="connsiteX14" fmla="*/ 922058 w 1587855"/>
                <a:gd name="connsiteY14" fmla="*/ 3283439 h 3686108"/>
                <a:gd name="connsiteX0" fmla="*/ 906818 w 1587855"/>
                <a:gd name="connsiteY0" fmla="*/ 3287249 h 3686108"/>
                <a:gd name="connsiteX1" fmla="*/ 821093 w 1587855"/>
                <a:gd name="connsiteY1" fmla="*/ 3020550 h 3686108"/>
                <a:gd name="connsiteX2" fmla="*/ 897293 w 1587855"/>
                <a:gd name="connsiteY2" fmla="*/ 2544300 h 3686108"/>
                <a:gd name="connsiteX3" fmla="*/ 773468 w 1587855"/>
                <a:gd name="connsiteY3" fmla="*/ 2172825 h 3686108"/>
                <a:gd name="connsiteX4" fmla="*/ 582968 w 1587855"/>
                <a:gd name="connsiteY4" fmla="*/ 1172700 h 3686108"/>
                <a:gd name="connsiteX5" fmla="*/ 611543 w 1587855"/>
                <a:gd name="connsiteY5" fmla="*/ 210675 h 3686108"/>
                <a:gd name="connsiteX6" fmla="*/ 992543 w 1587855"/>
                <a:gd name="connsiteY6" fmla="*/ 191625 h 3686108"/>
                <a:gd name="connsiteX7" fmla="*/ 1544993 w 1587855"/>
                <a:gd name="connsiteY7" fmla="*/ 610725 h 3686108"/>
                <a:gd name="connsiteX8" fmla="*/ 773468 w 1587855"/>
                <a:gd name="connsiteY8" fmla="*/ 515474 h 3686108"/>
                <a:gd name="connsiteX9" fmla="*/ 1225547 w 1587855"/>
                <a:gd name="connsiteY9" fmla="*/ 3360671 h 3686108"/>
                <a:gd name="connsiteX10" fmla="*/ 827444 w 1587855"/>
                <a:gd name="connsiteY10" fmla="*/ 3684521 h 3686108"/>
                <a:gd name="connsiteX11" fmla="*/ 430568 w 1587855"/>
                <a:gd name="connsiteY11" fmla="*/ 3344399 h 3686108"/>
                <a:gd name="connsiteX12" fmla="*/ 0 w 1587855"/>
                <a:gd name="connsiteY12" fmla="*/ 2821716 h 3686108"/>
                <a:gd name="connsiteX13" fmla="*/ 912809 w 1587855"/>
                <a:gd name="connsiteY13" fmla="*/ 2566132 h 3686108"/>
                <a:gd name="connsiteX14" fmla="*/ 922058 w 1587855"/>
                <a:gd name="connsiteY14" fmla="*/ 3283439 h 3686108"/>
                <a:gd name="connsiteX0" fmla="*/ 906818 w 1587855"/>
                <a:gd name="connsiteY0" fmla="*/ 3191999 h 3590858"/>
                <a:gd name="connsiteX1" fmla="*/ 821093 w 1587855"/>
                <a:gd name="connsiteY1" fmla="*/ 2925300 h 3590858"/>
                <a:gd name="connsiteX2" fmla="*/ 897293 w 1587855"/>
                <a:gd name="connsiteY2" fmla="*/ 2449050 h 3590858"/>
                <a:gd name="connsiteX3" fmla="*/ 773468 w 1587855"/>
                <a:gd name="connsiteY3" fmla="*/ 2077575 h 3590858"/>
                <a:gd name="connsiteX4" fmla="*/ 582968 w 1587855"/>
                <a:gd name="connsiteY4" fmla="*/ 1077450 h 3590858"/>
                <a:gd name="connsiteX5" fmla="*/ 611543 w 1587855"/>
                <a:gd name="connsiteY5" fmla="*/ 115425 h 3590858"/>
                <a:gd name="connsiteX6" fmla="*/ 992543 w 1587855"/>
                <a:gd name="connsiteY6" fmla="*/ 96375 h 3590858"/>
                <a:gd name="connsiteX7" fmla="*/ 1544993 w 1587855"/>
                <a:gd name="connsiteY7" fmla="*/ 515475 h 3590858"/>
                <a:gd name="connsiteX8" fmla="*/ 773468 w 1587855"/>
                <a:gd name="connsiteY8" fmla="*/ 420224 h 3590858"/>
                <a:gd name="connsiteX9" fmla="*/ 1225547 w 1587855"/>
                <a:gd name="connsiteY9" fmla="*/ 3265421 h 3590858"/>
                <a:gd name="connsiteX10" fmla="*/ 827444 w 1587855"/>
                <a:gd name="connsiteY10" fmla="*/ 3589271 h 3590858"/>
                <a:gd name="connsiteX11" fmla="*/ 430568 w 1587855"/>
                <a:gd name="connsiteY11" fmla="*/ 3249149 h 3590858"/>
                <a:gd name="connsiteX12" fmla="*/ 0 w 1587855"/>
                <a:gd name="connsiteY12" fmla="*/ 2726466 h 3590858"/>
                <a:gd name="connsiteX13" fmla="*/ 912809 w 1587855"/>
                <a:gd name="connsiteY13" fmla="*/ 2470882 h 3590858"/>
                <a:gd name="connsiteX14" fmla="*/ 922058 w 1587855"/>
                <a:gd name="connsiteY14" fmla="*/ 3188189 h 3590858"/>
                <a:gd name="connsiteX0" fmla="*/ 906818 w 1587855"/>
                <a:gd name="connsiteY0" fmla="*/ 3191999 h 3590858"/>
                <a:gd name="connsiteX1" fmla="*/ 821093 w 1587855"/>
                <a:gd name="connsiteY1" fmla="*/ 2925300 h 3590858"/>
                <a:gd name="connsiteX2" fmla="*/ 897293 w 1587855"/>
                <a:gd name="connsiteY2" fmla="*/ 2449050 h 3590858"/>
                <a:gd name="connsiteX3" fmla="*/ 773468 w 1587855"/>
                <a:gd name="connsiteY3" fmla="*/ 2077575 h 3590858"/>
                <a:gd name="connsiteX4" fmla="*/ 582968 w 1587855"/>
                <a:gd name="connsiteY4" fmla="*/ 1077450 h 3590858"/>
                <a:gd name="connsiteX5" fmla="*/ 611543 w 1587855"/>
                <a:gd name="connsiteY5" fmla="*/ 115425 h 3590858"/>
                <a:gd name="connsiteX6" fmla="*/ 992543 w 1587855"/>
                <a:gd name="connsiteY6" fmla="*/ 96375 h 3590858"/>
                <a:gd name="connsiteX7" fmla="*/ 1544993 w 1587855"/>
                <a:gd name="connsiteY7" fmla="*/ 515475 h 3590858"/>
                <a:gd name="connsiteX8" fmla="*/ 773468 w 1587855"/>
                <a:gd name="connsiteY8" fmla="*/ 420224 h 3590858"/>
                <a:gd name="connsiteX9" fmla="*/ 1225547 w 1587855"/>
                <a:gd name="connsiteY9" fmla="*/ 3265421 h 3590858"/>
                <a:gd name="connsiteX10" fmla="*/ 827444 w 1587855"/>
                <a:gd name="connsiteY10" fmla="*/ 3589271 h 3590858"/>
                <a:gd name="connsiteX11" fmla="*/ 430568 w 1587855"/>
                <a:gd name="connsiteY11" fmla="*/ 3249149 h 3590858"/>
                <a:gd name="connsiteX12" fmla="*/ 0 w 1587855"/>
                <a:gd name="connsiteY12" fmla="*/ 2726466 h 3590858"/>
                <a:gd name="connsiteX13" fmla="*/ 912809 w 1587855"/>
                <a:gd name="connsiteY13" fmla="*/ 2470882 h 3590858"/>
                <a:gd name="connsiteX14" fmla="*/ 922058 w 1587855"/>
                <a:gd name="connsiteY14" fmla="*/ 3188189 h 3590858"/>
                <a:gd name="connsiteX0" fmla="*/ 906818 w 1587855"/>
                <a:gd name="connsiteY0" fmla="*/ 3191999 h 3590858"/>
                <a:gd name="connsiteX1" fmla="*/ 821093 w 1587855"/>
                <a:gd name="connsiteY1" fmla="*/ 2925300 h 3590858"/>
                <a:gd name="connsiteX2" fmla="*/ 897293 w 1587855"/>
                <a:gd name="connsiteY2" fmla="*/ 2449050 h 3590858"/>
                <a:gd name="connsiteX3" fmla="*/ 773468 w 1587855"/>
                <a:gd name="connsiteY3" fmla="*/ 2077575 h 3590858"/>
                <a:gd name="connsiteX4" fmla="*/ 582968 w 1587855"/>
                <a:gd name="connsiteY4" fmla="*/ 1077450 h 3590858"/>
                <a:gd name="connsiteX5" fmla="*/ 611543 w 1587855"/>
                <a:gd name="connsiteY5" fmla="*/ 115425 h 3590858"/>
                <a:gd name="connsiteX6" fmla="*/ 992543 w 1587855"/>
                <a:gd name="connsiteY6" fmla="*/ 96375 h 3590858"/>
                <a:gd name="connsiteX7" fmla="*/ 1544993 w 1587855"/>
                <a:gd name="connsiteY7" fmla="*/ 515475 h 3590858"/>
                <a:gd name="connsiteX8" fmla="*/ 773468 w 1587855"/>
                <a:gd name="connsiteY8" fmla="*/ 420224 h 3590858"/>
                <a:gd name="connsiteX9" fmla="*/ 1225547 w 1587855"/>
                <a:gd name="connsiteY9" fmla="*/ 3265421 h 3590858"/>
                <a:gd name="connsiteX10" fmla="*/ 827444 w 1587855"/>
                <a:gd name="connsiteY10" fmla="*/ 3589271 h 3590858"/>
                <a:gd name="connsiteX11" fmla="*/ 430568 w 1587855"/>
                <a:gd name="connsiteY11" fmla="*/ 3249149 h 3590858"/>
                <a:gd name="connsiteX12" fmla="*/ 0 w 1587855"/>
                <a:gd name="connsiteY12" fmla="*/ 2726466 h 3590858"/>
                <a:gd name="connsiteX13" fmla="*/ 912809 w 1587855"/>
                <a:gd name="connsiteY13" fmla="*/ 2470882 h 3590858"/>
                <a:gd name="connsiteX14" fmla="*/ 922058 w 1587855"/>
                <a:gd name="connsiteY14" fmla="*/ 3188189 h 3590858"/>
                <a:gd name="connsiteX0" fmla="*/ 906818 w 1587855"/>
                <a:gd name="connsiteY0" fmla="*/ 3191999 h 3590858"/>
                <a:gd name="connsiteX1" fmla="*/ 821093 w 1587855"/>
                <a:gd name="connsiteY1" fmla="*/ 2925300 h 3590858"/>
                <a:gd name="connsiteX2" fmla="*/ 897293 w 1587855"/>
                <a:gd name="connsiteY2" fmla="*/ 2449050 h 3590858"/>
                <a:gd name="connsiteX3" fmla="*/ 773468 w 1587855"/>
                <a:gd name="connsiteY3" fmla="*/ 2077575 h 3590858"/>
                <a:gd name="connsiteX4" fmla="*/ 582968 w 1587855"/>
                <a:gd name="connsiteY4" fmla="*/ 1077450 h 3590858"/>
                <a:gd name="connsiteX5" fmla="*/ 611543 w 1587855"/>
                <a:gd name="connsiteY5" fmla="*/ 115425 h 3590858"/>
                <a:gd name="connsiteX6" fmla="*/ 992543 w 1587855"/>
                <a:gd name="connsiteY6" fmla="*/ 96375 h 3590858"/>
                <a:gd name="connsiteX7" fmla="*/ 1544993 w 1587855"/>
                <a:gd name="connsiteY7" fmla="*/ 515475 h 3590858"/>
                <a:gd name="connsiteX8" fmla="*/ 773468 w 1587855"/>
                <a:gd name="connsiteY8" fmla="*/ 420224 h 3590858"/>
                <a:gd name="connsiteX9" fmla="*/ 1225547 w 1587855"/>
                <a:gd name="connsiteY9" fmla="*/ 3265421 h 3590858"/>
                <a:gd name="connsiteX10" fmla="*/ 827444 w 1587855"/>
                <a:gd name="connsiteY10" fmla="*/ 3589271 h 3590858"/>
                <a:gd name="connsiteX11" fmla="*/ 430568 w 1587855"/>
                <a:gd name="connsiteY11" fmla="*/ 3249149 h 3590858"/>
                <a:gd name="connsiteX12" fmla="*/ 0 w 1587855"/>
                <a:gd name="connsiteY12" fmla="*/ 2726466 h 3590858"/>
                <a:gd name="connsiteX13" fmla="*/ 912809 w 1587855"/>
                <a:gd name="connsiteY13" fmla="*/ 2470882 h 3590858"/>
                <a:gd name="connsiteX14" fmla="*/ 922058 w 1587855"/>
                <a:gd name="connsiteY14" fmla="*/ 3188189 h 3590858"/>
                <a:gd name="connsiteX0" fmla="*/ 906818 w 1587855"/>
                <a:gd name="connsiteY0" fmla="*/ 3200399 h 3599258"/>
                <a:gd name="connsiteX1" fmla="*/ 821093 w 1587855"/>
                <a:gd name="connsiteY1" fmla="*/ 2933700 h 3599258"/>
                <a:gd name="connsiteX2" fmla="*/ 897293 w 1587855"/>
                <a:gd name="connsiteY2" fmla="*/ 2457450 h 3599258"/>
                <a:gd name="connsiteX3" fmla="*/ 773468 w 1587855"/>
                <a:gd name="connsiteY3" fmla="*/ 2085975 h 3599258"/>
                <a:gd name="connsiteX4" fmla="*/ 582968 w 1587855"/>
                <a:gd name="connsiteY4" fmla="*/ 1085850 h 3599258"/>
                <a:gd name="connsiteX5" fmla="*/ 611543 w 1587855"/>
                <a:gd name="connsiteY5" fmla="*/ 123825 h 3599258"/>
                <a:gd name="connsiteX6" fmla="*/ 992543 w 1587855"/>
                <a:gd name="connsiteY6" fmla="*/ 104775 h 3599258"/>
                <a:gd name="connsiteX7" fmla="*/ 1544993 w 1587855"/>
                <a:gd name="connsiteY7" fmla="*/ 523875 h 3599258"/>
                <a:gd name="connsiteX8" fmla="*/ 773468 w 1587855"/>
                <a:gd name="connsiteY8" fmla="*/ 428624 h 3599258"/>
                <a:gd name="connsiteX9" fmla="*/ 1225547 w 1587855"/>
                <a:gd name="connsiteY9" fmla="*/ 3273821 h 3599258"/>
                <a:gd name="connsiteX10" fmla="*/ 827444 w 1587855"/>
                <a:gd name="connsiteY10" fmla="*/ 3597671 h 3599258"/>
                <a:gd name="connsiteX11" fmla="*/ 430568 w 1587855"/>
                <a:gd name="connsiteY11" fmla="*/ 3257549 h 3599258"/>
                <a:gd name="connsiteX12" fmla="*/ 0 w 1587855"/>
                <a:gd name="connsiteY12" fmla="*/ 2734866 h 3599258"/>
                <a:gd name="connsiteX13" fmla="*/ 912809 w 1587855"/>
                <a:gd name="connsiteY13" fmla="*/ 2479282 h 3599258"/>
                <a:gd name="connsiteX14" fmla="*/ 922058 w 1587855"/>
                <a:gd name="connsiteY14" fmla="*/ 3196589 h 3599258"/>
                <a:gd name="connsiteX0" fmla="*/ 906818 w 1587855"/>
                <a:gd name="connsiteY0" fmla="*/ 3200399 h 3599258"/>
                <a:gd name="connsiteX1" fmla="*/ 821093 w 1587855"/>
                <a:gd name="connsiteY1" fmla="*/ 2933700 h 3599258"/>
                <a:gd name="connsiteX2" fmla="*/ 897293 w 1587855"/>
                <a:gd name="connsiteY2" fmla="*/ 2457450 h 3599258"/>
                <a:gd name="connsiteX3" fmla="*/ 773468 w 1587855"/>
                <a:gd name="connsiteY3" fmla="*/ 2085975 h 3599258"/>
                <a:gd name="connsiteX4" fmla="*/ 582968 w 1587855"/>
                <a:gd name="connsiteY4" fmla="*/ 1085850 h 3599258"/>
                <a:gd name="connsiteX5" fmla="*/ 611543 w 1587855"/>
                <a:gd name="connsiteY5" fmla="*/ 123825 h 3599258"/>
                <a:gd name="connsiteX6" fmla="*/ 992543 w 1587855"/>
                <a:gd name="connsiteY6" fmla="*/ 104775 h 3599258"/>
                <a:gd name="connsiteX7" fmla="*/ 1544993 w 1587855"/>
                <a:gd name="connsiteY7" fmla="*/ 523875 h 3599258"/>
                <a:gd name="connsiteX8" fmla="*/ 773468 w 1587855"/>
                <a:gd name="connsiteY8" fmla="*/ 428624 h 3599258"/>
                <a:gd name="connsiteX9" fmla="*/ 1225547 w 1587855"/>
                <a:gd name="connsiteY9" fmla="*/ 3273821 h 3599258"/>
                <a:gd name="connsiteX10" fmla="*/ 827444 w 1587855"/>
                <a:gd name="connsiteY10" fmla="*/ 3597671 h 3599258"/>
                <a:gd name="connsiteX11" fmla="*/ 430568 w 1587855"/>
                <a:gd name="connsiteY11" fmla="*/ 3257549 h 3599258"/>
                <a:gd name="connsiteX12" fmla="*/ 0 w 1587855"/>
                <a:gd name="connsiteY12" fmla="*/ 2734866 h 3599258"/>
                <a:gd name="connsiteX13" fmla="*/ 912809 w 1587855"/>
                <a:gd name="connsiteY13" fmla="*/ 2479282 h 3599258"/>
                <a:gd name="connsiteX14" fmla="*/ 922058 w 1587855"/>
                <a:gd name="connsiteY14" fmla="*/ 3196589 h 3599258"/>
                <a:gd name="connsiteX0" fmla="*/ 906818 w 1587855"/>
                <a:gd name="connsiteY0" fmla="*/ 3200399 h 3599258"/>
                <a:gd name="connsiteX1" fmla="*/ 821093 w 1587855"/>
                <a:gd name="connsiteY1" fmla="*/ 2933700 h 3599258"/>
                <a:gd name="connsiteX2" fmla="*/ 897293 w 1587855"/>
                <a:gd name="connsiteY2" fmla="*/ 2457450 h 3599258"/>
                <a:gd name="connsiteX3" fmla="*/ 773468 w 1587855"/>
                <a:gd name="connsiteY3" fmla="*/ 2085975 h 3599258"/>
                <a:gd name="connsiteX4" fmla="*/ 582968 w 1587855"/>
                <a:gd name="connsiteY4" fmla="*/ 1085850 h 3599258"/>
                <a:gd name="connsiteX5" fmla="*/ 611543 w 1587855"/>
                <a:gd name="connsiteY5" fmla="*/ 123825 h 3599258"/>
                <a:gd name="connsiteX6" fmla="*/ 992543 w 1587855"/>
                <a:gd name="connsiteY6" fmla="*/ 104775 h 3599258"/>
                <a:gd name="connsiteX7" fmla="*/ 1544993 w 1587855"/>
                <a:gd name="connsiteY7" fmla="*/ 523875 h 3599258"/>
                <a:gd name="connsiteX8" fmla="*/ 773468 w 1587855"/>
                <a:gd name="connsiteY8" fmla="*/ 428624 h 3599258"/>
                <a:gd name="connsiteX9" fmla="*/ 1225547 w 1587855"/>
                <a:gd name="connsiteY9" fmla="*/ 3273821 h 3599258"/>
                <a:gd name="connsiteX10" fmla="*/ 827444 w 1587855"/>
                <a:gd name="connsiteY10" fmla="*/ 3597671 h 3599258"/>
                <a:gd name="connsiteX11" fmla="*/ 430568 w 1587855"/>
                <a:gd name="connsiteY11" fmla="*/ 3257549 h 3599258"/>
                <a:gd name="connsiteX12" fmla="*/ 0 w 1587855"/>
                <a:gd name="connsiteY12" fmla="*/ 2734866 h 3599258"/>
                <a:gd name="connsiteX13" fmla="*/ 912809 w 1587855"/>
                <a:gd name="connsiteY13" fmla="*/ 2479282 h 3599258"/>
                <a:gd name="connsiteX14" fmla="*/ 922058 w 1587855"/>
                <a:gd name="connsiteY14" fmla="*/ 3196589 h 3599258"/>
                <a:gd name="connsiteX0" fmla="*/ 906818 w 1587855"/>
                <a:gd name="connsiteY0" fmla="*/ 3191999 h 3590858"/>
                <a:gd name="connsiteX1" fmla="*/ 821093 w 1587855"/>
                <a:gd name="connsiteY1" fmla="*/ 2925300 h 3590858"/>
                <a:gd name="connsiteX2" fmla="*/ 897293 w 1587855"/>
                <a:gd name="connsiteY2" fmla="*/ 2449050 h 3590858"/>
                <a:gd name="connsiteX3" fmla="*/ 773468 w 1587855"/>
                <a:gd name="connsiteY3" fmla="*/ 2077575 h 3590858"/>
                <a:gd name="connsiteX4" fmla="*/ 582968 w 1587855"/>
                <a:gd name="connsiteY4" fmla="*/ 1077450 h 3590858"/>
                <a:gd name="connsiteX5" fmla="*/ 611543 w 1587855"/>
                <a:gd name="connsiteY5" fmla="*/ 115425 h 3590858"/>
                <a:gd name="connsiteX6" fmla="*/ 992543 w 1587855"/>
                <a:gd name="connsiteY6" fmla="*/ 96375 h 3590858"/>
                <a:gd name="connsiteX7" fmla="*/ 1544993 w 1587855"/>
                <a:gd name="connsiteY7" fmla="*/ 515475 h 3590858"/>
                <a:gd name="connsiteX8" fmla="*/ 773468 w 1587855"/>
                <a:gd name="connsiteY8" fmla="*/ 420224 h 3590858"/>
                <a:gd name="connsiteX9" fmla="*/ 1225547 w 1587855"/>
                <a:gd name="connsiteY9" fmla="*/ 3265421 h 3590858"/>
                <a:gd name="connsiteX10" fmla="*/ 827444 w 1587855"/>
                <a:gd name="connsiteY10" fmla="*/ 3589271 h 3590858"/>
                <a:gd name="connsiteX11" fmla="*/ 430568 w 1587855"/>
                <a:gd name="connsiteY11" fmla="*/ 3249149 h 3590858"/>
                <a:gd name="connsiteX12" fmla="*/ 0 w 1587855"/>
                <a:gd name="connsiteY12" fmla="*/ 2726466 h 3590858"/>
                <a:gd name="connsiteX13" fmla="*/ 912809 w 1587855"/>
                <a:gd name="connsiteY13" fmla="*/ 2470882 h 3590858"/>
                <a:gd name="connsiteX14" fmla="*/ 922058 w 1587855"/>
                <a:gd name="connsiteY14" fmla="*/ 3188189 h 3590858"/>
                <a:gd name="connsiteX0" fmla="*/ 906818 w 1587855"/>
                <a:gd name="connsiteY0" fmla="*/ 3191999 h 3590858"/>
                <a:gd name="connsiteX1" fmla="*/ 821093 w 1587855"/>
                <a:gd name="connsiteY1" fmla="*/ 2925300 h 3590858"/>
                <a:gd name="connsiteX2" fmla="*/ 897293 w 1587855"/>
                <a:gd name="connsiteY2" fmla="*/ 2449050 h 3590858"/>
                <a:gd name="connsiteX3" fmla="*/ 773468 w 1587855"/>
                <a:gd name="connsiteY3" fmla="*/ 2077575 h 3590858"/>
                <a:gd name="connsiteX4" fmla="*/ 582968 w 1587855"/>
                <a:gd name="connsiteY4" fmla="*/ 1077450 h 3590858"/>
                <a:gd name="connsiteX5" fmla="*/ 611543 w 1587855"/>
                <a:gd name="connsiteY5" fmla="*/ 115425 h 3590858"/>
                <a:gd name="connsiteX6" fmla="*/ 992543 w 1587855"/>
                <a:gd name="connsiteY6" fmla="*/ 96375 h 3590858"/>
                <a:gd name="connsiteX7" fmla="*/ 1544993 w 1587855"/>
                <a:gd name="connsiteY7" fmla="*/ 515475 h 3590858"/>
                <a:gd name="connsiteX8" fmla="*/ 773468 w 1587855"/>
                <a:gd name="connsiteY8" fmla="*/ 420224 h 3590858"/>
                <a:gd name="connsiteX9" fmla="*/ 1225547 w 1587855"/>
                <a:gd name="connsiteY9" fmla="*/ 3265421 h 3590858"/>
                <a:gd name="connsiteX10" fmla="*/ 827444 w 1587855"/>
                <a:gd name="connsiteY10" fmla="*/ 3589271 h 3590858"/>
                <a:gd name="connsiteX11" fmla="*/ 430568 w 1587855"/>
                <a:gd name="connsiteY11" fmla="*/ 3249149 h 3590858"/>
                <a:gd name="connsiteX12" fmla="*/ 0 w 1587855"/>
                <a:gd name="connsiteY12" fmla="*/ 2726466 h 3590858"/>
                <a:gd name="connsiteX13" fmla="*/ 912809 w 1587855"/>
                <a:gd name="connsiteY13" fmla="*/ 2470882 h 3590858"/>
                <a:gd name="connsiteX14" fmla="*/ 922058 w 1587855"/>
                <a:gd name="connsiteY14" fmla="*/ 3188189 h 3590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87855" h="3590858">
                  <a:moveTo>
                    <a:pt x="906818" y="3191999"/>
                  </a:moveTo>
                  <a:lnTo>
                    <a:pt x="821093" y="2925300"/>
                  </a:lnTo>
                  <a:cubicBezTo>
                    <a:pt x="798868" y="2747500"/>
                    <a:pt x="805218" y="2645900"/>
                    <a:pt x="897293" y="2449050"/>
                  </a:cubicBezTo>
                  <a:lnTo>
                    <a:pt x="773468" y="2077575"/>
                  </a:lnTo>
                  <a:cubicBezTo>
                    <a:pt x="713143" y="1734675"/>
                    <a:pt x="605193" y="1420350"/>
                    <a:pt x="582968" y="1077450"/>
                  </a:cubicBezTo>
                  <a:cubicBezTo>
                    <a:pt x="544868" y="747250"/>
                    <a:pt x="401993" y="302750"/>
                    <a:pt x="611543" y="115425"/>
                  </a:cubicBezTo>
                  <a:cubicBezTo>
                    <a:pt x="740130" y="5887"/>
                    <a:pt x="852843" y="39225"/>
                    <a:pt x="992543" y="96375"/>
                  </a:cubicBezTo>
                  <a:cubicBezTo>
                    <a:pt x="1133830" y="193213"/>
                    <a:pt x="1587855" y="478963"/>
                    <a:pt x="1544993" y="515475"/>
                  </a:cubicBezTo>
                  <a:cubicBezTo>
                    <a:pt x="1186218" y="701213"/>
                    <a:pt x="888622" y="0"/>
                    <a:pt x="773468" y="420224"/>
                  </a:cubicBezTo>
                  <a:cubicBezTo>
                    <a:pt x="663077" y="875373"/>
                    <a:pt x="1386414" y="2645171"/>
                    <a:pt x="1225547" y="3265421"/>
                  </a:cubicBezTo>
                  <a:cubicBezTo>
                    <a:pt x="1161578" y="3411073"/>
                    <a:pt x="1117427" y="3590858"/>
                    <a:pt x="827444" y="3589271"/>
                  </a:cubicBezTo>
                  <a:cubicBezTo>
                    <a:pt x="707648" y="3581797"/>
                    <a:pt x="539900" y="3421525"/>
                    <a:pt x="430568" y="3249149"/>
                  </a:cubicBezTo>
                  <a:cubicBezTo>
                    <a:pt x="283136" y="3010098"/>
                    <a:pt x="172039" y="2835540"/>
                    <a:pt x="0" y="2726466"/>
                  </a:cubicBezTo>
                  <a:cubicBezTo>
                    <a:pt x="289284" y="2685986"/>
                    <a:pt x="651666" y="2626457"/>
                    <a:pt x="912809" y="2470882"/>
                  </a:cubicBezTo>
                  <a:cubicBezTo>
                    <a:pt x="782958" y="2634196"/>
                    <a:pt x="776908" y="2970676"/>
                    <a:pt x="922058" y="3188189"/>
                  </a:cubicBezTo>
                </a:path>
              </a:pathLst>
            </a:cu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1791994" y="3771947"/>
              <a:ext cx="1447792" cy="816503"/>
            </a:xfrm>
            <a:custGeom>
              <a:avLst/>
              <a:gdLst>
                <a:gd name="connsiteX0" fmla="*/ 0 w 3914775"/>
                <a:gd name="connsiteY0" fmla="*/ 1204913 h 2409825"/>
                <a:gd name="connsiteX1" fmla="*/ 931302 w 3914775"/>
                <a:gd name="connsiteY1" fmla="*/ 178826 h 2409825"/>
                <a:gd name="connsiteX2" fmla="*/ 1957390 w 3914775"/>
                <a:gd name="connsiteY2" fmla="*/ 2 h 2409825"/>
                <a:gd name="connsiteX3" fmla="*/ 2983479 w 3914775"/>
                <a:gd name="connsiteY3" fmla="*/ 178827 h 2409825"/>
                <a:gd name="connsiteX4" fmla="*/ 3914776 w 3914775"/>
                <a:gd name="connsiteY4" fmla="*/ 1204918 h 2409825"/>
                <a:gd name="connsiteX5" fmla="*/ 2983476 w 3914775"/>
                <a:gd name="connsiteY5" fmla="*/ 2231007 h 2409825"/>
                <a:gd name="connsiteX6" fmla="*/ 1957387 w 3914775"/>
                <a:gd name="connsiteY6" fmla="*/ 2409831 h 2409825"/>
                <a:gd name="connsiteX7" fmla="*/ 931298 w 3914775"/>
                <a:gd name="connsiteY7" fmla="*/ 2231006 h 2409825"/>
                <a:gd name="connsiteX8" fmla="*/ 0 w 3914775"/>
                <a:gd name="connsiteY8" fmla="*/ 1204916 h 2409825"/>
                <a:gd name="connsiteX9" fmla="*/ 0 w 3914775"/>
                <a:gd name="connsiteY9" fmla="*/ 1204913 h 2409825"/>
                <a:gd name="connsiteX0" fmla="*/ 2 w 3914780"/>
                <a:gd name="connsiteY0" fmla="*/ 1204911 h 2571749"/>
                <a:gd name="connsiteX1" fmla="*/ 931304 w 3914780"/>
                <a:gd name="connsiteY1" fmla="*/ 178824 h 2571749"/>
                <a:gd name="connsiteX2" fmla="*/ 1957392 w 3914780"/>
                <a:gd name="connsiteY2" fmla="*/ 0 h 2571749"/>
                <a:gd name="connsiteX3" fmla="*/ 2983481 w 3914780"/>
                <a:gd name="connsiteY3" fmla="*/ 178825 h 2571749"/>
                <a:gd name="connsiteX4" fmla="*/ 3914778 w 3914780"/>
                <a:gd name="connsiteY4" fmla="*/ 1204916 h 2571749"/>
                <a:gd name="connsiteX5" fmla="*/ 2983478 w 3914780"/>
                <a:gd name="connsiteY5" fmla="*/ 2231005 h 2571749"/>
                <a:gd name="connsiteX6" fmla="*/ 1966914 w 3914780"/>
                <a:gd name="connsiteY6" fmla="*/ 2571748 h 2571749"/>
                <a:gd name="connsiteX7" fmla="*/ 931300 w 3914780"/>
                <a:gd name="connsiteY7" fmla="*/ 2231004 h 2571749"/>
                <a:gd name="connsiteX8" fmla="*/ 2 w 3914780"/>
                <a:gd name="connsiteY8" fmla="*/ 1204914 h 2571749"/>
                <a:gd name="connsiteX9" fmla="*/ 2 w 3914780"/>
                <a:gd name="connsiteY9" fmla="*/ 1204911 h 2571749"/>
                <a:gd name="connsiteX0" fmla="*/ 2 w 3914780"/>
                <a:gd name="connsiteY0" fmla="*/ 1204911 h 2571749"/>
                <a:gd name="connsiteX1" fmla="*/ 931304 w 3914780"/>
                <a:gd name="connsiteY1" fmla="*/ 178824 h 2571749"/>
                <a:gd name="connsiteX2" fmla="*/ 1957392 w 3914780"/>
                <a:gd name="connsiteY2" fmla="*/ 0 h 2571749"/>
                <a:gd name="connsiteX3" fmla="*/ 2983481 w 3914780"/>
                <a:gd name="connsiteY3" fmla="*/ 178825 h 2571749"/>
                <a:gd name="connsiteX4" fmla="*/ 3914778 w 3914780"/>
                <a:gd name="connsiteY4" fmla="*/ 1204916 h 2571749"/>
                <a:gd name="connsiteX5" fmla="*/ 2983478 w 3914780"/>
                <a:gd name="connsiteY5" fmla="*/ 2231005 h 2571749"/>
                <a:gd name="connsiteX6" fmla="*/ 1966914 w 3914780"/>
                <a:gd name="connsiteY6" fmla="*/ 2571748 h 2571749"/>
                <a:gd name="connsiteX7" fmla="*/ 931300 w 3914780"/>
                <a:gd name="connsiteY7" fmla="*/ 2231004 h 2571749"/>
                <a:gd name="connsiteX8" fmla="*/ 2 w 3914780"/>
                <a:gd name="connsiteY8" fmla="*/ 1204914 h 2571749"/>
                <a:gd name="connsiteX9" fmla="*/ 2 w 3914780"/>
                <a:gd name="connsiteY9" fmla="*/ 1204911 h 2571749"/>
                <a:gd name="connsiteX0" fmla="*/ 2 w 3914780"/>
                <a:gd name="connsiteY0" fmla="*/ 1204911 h 2571749"/>
                <a:gd name="connsiteX1" fmla="*/ 931304 w 3914780"/>
                <a:gd name="connsiteY1" fmla="*/ 178824 h 2571749"/>
                <a:gd name="connsiteX2" fmla="*/ 1957392 w 3914780"/>
                <a:gd name="connsiteY2" fmla="*/ 0 h 2571749"/>
                <a:gd name="connsiteX3" fmla="*/ 2983481 w 3914780"/>
                <a:gd name="connsiteY3" fmla="*/ 178825 h 2571749"/>
                <a:gd name="connsiteX4" fmla="*/ 3914778 w 3914780"/>
                <a:gd name="connsiteY4" fmla="*/ 1204916 h 2571749"/>
                <a:gd name="connsiteX5" fmla="*/ 3154928 w 3914780"/>
                <a:gd name="connsiteY5" fmla="*/ 2173855 h 2571749"/>
                <a:gd name="connsiteX6" fmla="*/ 1966914 w 3914780"/>
                <a:gd name="connsiteY6" fmla="*/ 2571748 h 2571749"/>
                <a:gd name="connsiteX7" fmla="*/ 931300 w 3914780"/>
                <a:gd name="connsiteY7" fmla="*/ 2231004 h 2571749"/>
                <a:gd name="connsiteX8" fmla="*/ 2 w 3914780"/>
                <a:gd name="connsiteY8" fmla="*/ 1204914 h 2571749"/>
                <a:gd name="connsiteX9" fmla="*/ 2 w 3914780"/>
                <a:gd name="connsiteY9" fmla="*/ 1204911 h 2571749"/>
                <a:gd name="connsiteX0" fmla="*/ 2 w 3914780"/>
                <a:gd name="connsiteY0" fmla="*/ 1204911 h 2571749"/>
                <a:gd name="connsiteX1" fmla="*/ 931304 w 3914780"/>
                <a:gd name="connsiteY1" fmla="*/ 178824 h 2571749"/>
                <a:gd name="connsiteX2" fmla="*/ 1957392 w 3914780"/>
                <a:gd name="connsiteY2" fmla="*/ 0 h 2571749"/>
                <a:gd name="connsiteX3" fmla="*/ 2983481 w 3914780"/>
                <a:gd name="connsiteY3" fmla="*/ 178825 h 2571749"/>
                <a:gd name="connsiteX4" fmla="*/ 3914778 w 3914780"/>
                <a:gd name="connsiteY4" fmla="*/ 1204916 h 2571749"/>
                <a:gd name="connsiteX5" fmla="*/ 3154928 w 3914780"/>
                <a:gd name="connsiteY5" fmla="*/ 2173855 h 2571749"/>
                <a:gd name="connsiteX6" fmla="*/ 1966914 w 3914780"/>
                <a:gd name="connsiteY6" fmla="*/ 2571748 h 2571749"/>
                <a:gd name="connsiteX7" fmla="*/ 931300 w 3914780"/>
                <a:gd name="connsiteY7" fmla="*/ 2231004 h 2571749"/>
                <a:gd name="connsiteX8" fmla="*/ 2 w 3914780"/>
                <a:gd name="connsiteY8" fmla="*/ 1204914 h 2571749"/>
                <a:gd name="connsiteX9" fmla="*/ 2 w 3914780"/>
                <a:gd name="connsiteY9" fmla="*/ 1204911 h 2571749"/>
                <a:gd name="connsiteX0" fmla="*/ 2 w 3914780"/>
                <a:gd name="connsiteY0" fmla="*/ 1204911 h 2571749"/>
                <a:gd name="connsiteX1" fmla="*/ 931304 w 3914780"/>
                <a:gd name="connsiteY1" fmla="*/ 178824 h 2571749"/>
                <a:gd name="connsiteX2" fmla="*/ 1957392 w 3914780"/>
                <a:gd name="connsiteY2" fmla="*/ 0 h 2571749"/>
                <a:gd name="connsiteX3" fmla="*/ 2983481 w 3914780"/>
                <a:gd name="connsiteY3" fmla="*/ 178825 h 2571749"/>
                <a:gd name="connsiteX4" fmla="*/ 3914778 w 3914780"/>
                <a:gd name="connsiteY4" fmla="*/ 1204916 h 2571749"/>
                <a:gd name="connsiteX5" fmla="*/ 3154928 w 3914780"/>
                <a:gd name="connsiteY5" fmla="*/ 2173855 h 2571749"/>
                <a:gd name="connsiteX6" fmla="*/ 1966914 w 3914780"/>
                <a:gd name="connsiteY6" fmla="*/ 2571748 h 2571749"/>
                <a:gd name="connsiteX7" fmla="*/ 931300 w 3914780"/>
                <a:gd name="connsiteY7" fmla="*/ 2231004 h 2571749"/>
                <a:gd name="connsiteX8" fmla="*/ 2 w 3914780"/>
                <a:gd name="connsiteY8" fmla="*/ 1204914 h 2571749"/>
                <a:gd name="connsiteX9" fmla="*/ 2 w 3914780"/>
                <a:gd name="connsiteY9" fmla="*/ 1204911 h 2571749"/>
                <a:gd name="connsiteX0" fmla="*/ 2 w 3914780"/>
                <a:gd name="connsiteY0" fmla="*/ 1204911 h 2571749"/>
                <a:gd name="connsiteX1" fmla="*/ 931304 w 3914780"/>
                <a:gd name="connsiteY1" fmla="*/ 178824 h 2571749"/>
                <a:gd name="connsiteX2" fmla="*/ 1957392 w 3914780"/>
                <a:gd name="connsiteY2" fmla="*/ 0 h 2571749"/>
                <a:gd name="connsiteX3" fmla="*/ 2983481 w 3914780"/>
                <a:gd name="connsiteY3" fmla="*/ 178825 h 2571749"/>
                <a:gd name="connsiteX4" fmla="*/ 3914778 w 3914780"/>
                <a:gd name="connsiteY4" fmla="*/ 1204916 h 2571749"/>
                <a:gd name="connsiteX5" fmla="*/ 3914776 w 3914780"/>
                <a:gd name="connsiteY5" fmla="*/ 2571748 h 2571749"/>
                <a:gd name="connsiteX6" fmla="*/ 1966914 w 3914780"/>
                <a:gd name="connsiteY6" fmla="*/ 2571748 h 2571749"/>
                <a:gd name="connsiteX7" fmla="*/ 931300 w 3914780"/>
                <a:gd name="connsiteY7" fmla="*/ 2231004 h 2571749"/>
                <a:gd name="connsiteX8" fmla="*/ 2 w 3914780"/>
                <a:gd name="connsiteY8" fmla="*/ 1204914 h 2571749"/>
                <a:gd name="connsiteX9" fmla="*/ 2 w 3914780"/>
                <a:gd name="connsiteY9" fmla="*/ 1204911 h 2571749"/>
                <a:gd name="connsiteX0" fmla="*/ 2 w 3941090"/>
                <a:gd name="connsiteY0" fmla="*/ 1204911 h 2571749"/>
                <a:gd name="connsiteX1" fmla="*/ 931304 w 3941090"/>
                <a:gd name="connsiteY1" fmla="*/ 178824 h 2571749"/>
                <a:gd name="connsiteX2" fmla="*/ 1957392 w 3941090"/>
                <a:gd name="connsiteY2" fmla="*/ 0 h 2571749"/>
                <a:gd name="connsiteX3" fmla="*/ 2983481 w 3941090"/>
                <a:gd name="connsiteY3" fmla="*/ 178825 h 2571749"/>
                <a:gd name="connsiteX4" fmla="*/ 3914778 w 3941090"/>
                <a:gd name="connsiteY4" fmla="*/ 1204916 h 2571749"/>
                <a:gd name="connsiteX5" fmla="*/ 3914776 w 3941090"/>
                <a:gd name="connsiteY5" fmla="*/ 2571748 h 2571749"/>
                <a:gd name="connsiteX6" fmla="*/ 1966914 w 3941090"/>
                <a:gd name="connsiteY6" fmla="*/ 2571748 h 2571749"/>
                <a:gd name="connsiteX7" fmla="*/ 931300 w 3941090"/>
                <a:gd name="connsiteY7" fmla="*/ 2231004 h 2571749"/>
                <a:gd name="connsiteX8" fmla="*/ 2 w 3941090"/>
                <a:gd name="connsiteY8" fmla="*/ 1204914 h 2571749"/>
                <a:gd name="connsiteX9" fmla="*/ 2 w 3941090"/>
                <a:gd name="connsiteY9" fmla="*/ 1204911 h 2571749"/>
                <a:gd name="connsiteX0" fmla="*/ 2 w 3941090"/>
                <a:gd name="connsiteY0" fmla="*/ 1204911 h 2602942"/>
                <a:gd name="connsiteX1" fmla="*/ 931304 w 3941090"/>
                <a:gd name="connsiteY1" fmla="*/ 178824 h 2602942"/>
                <a:gd name="connsiteX2" fmla="*/ 1957392 w 3941090"/>
                <a:gd name="connsiteY2" fmla="*/ 0 h 2602942"/>
                <a:gd name="connsiteX3" fmla="*/ 2983481 w 3941090"/>
                <a:gd name="connsiteY3" fmla="*/ 178825 h 2602942"/>
                <a:gd name="connsiteX4" fmla="*/ 3914778 w 3941090"/>
                <a:gd name="connsiteY4" fmla="*/ 1204916 h 2602942"/>
                <a:gd name="connsiteX5" fmla="*/ 3914776 w 3941090"/>
                <a:gd name="connsiteY5" fmla="*/ 2571748 h 2602942"/>
                <a:gd name="connsiteX6" fmla="*/ 1966914 w 3941090"/>
                <a:gd name="connsiteY6" fmla="*/ 2571748 h 2602942"/>
                <a:gd name="connsiteX7" fmla="*/ 931300 w 3941090"/>
                <a:gd name="connsiteY7" fmla="*/ 2231004 h 2602942"/>
                <a:gd name="connsiteX8" fmla="*/ 2 w 3941090"/>
                <a:gd name="connsiteY8" fmla="*/ 1204914 h 2602942"/>
                <a:gd name="connsiteX9" fmla="*/ 2 w 3941090"/>
                <a:gd name="connsiteY9" fmla="*/ 1204911 h 2602942"/>
                <a:gd name="connsiteX0" fmla="*/ 2 w 3941090"/>
                <a:gd name="connsiteY0" fmla="*/ 1204911 h 2688666"/>
                <a:gd name="connsiteX1" fmla="*/ 931304 w 3941090"/>
                <a:gd name="connsiteY1" fmla="*/ 178824 h 2688666"/>
                <a:gd name="connsiteX2" fmla="*/ 1957392 w 3941090"/>
                <a:gd name="connsiteY2" fmla="*/ 0 h 2688666"/>
                <a:gd name="connsiteX3" fmla="*/ 2983481 w 3941090"/>
                <a:gd name="connsiteY3" fmla="*/ 178825 h 2688666"/>
                <a:gd name="connsiteX4" fmla="*/ 3914778 w 3941090"/>
                <a:gd name="connsiteY4" fmla="*/ 1204916 h 2688666"/>
                <a:gd name="connsiteX5" fmla="*/ 3914776 w 3941090"/>
                <a:gd name="connsiteY5" fmla="*/ 2571748 h 2688666"/>
                <a:gd name="connsiteX6" fmla="*/ 1966914 w 3941090"/>
                <a:gd name="connsiteY6" fmla="*/ 2571748 h 2688666"/>
                <a:gd name="connsiteX7" fmla="*/ 636025 w 3941090"/>
                <a:gd name="connsiteY7" fmla="*/ 2571747 h 2688666"/>
                <a:gd name="connsiteX8" fmla="*/ 2 w 3941090"/>
                <a:gd name="connsiteY8" fmla="*/ 1204914 h 2688666"/>
                <a:gd name="connsiteX9" fmla="*/ 2 w 3941090"/>
                <a:gd name="connsiteY9" fmla="*/ 1204911 h 2688666"/>
                <a:gd name="connsiteX0" fmla="*/ 2 w 3941090"/>
                <a:gd name="connsiteY0" fmla="*/ 1204911 h 2602942"/>
                <a:gd name="connsiteX1" fmla="*/ 931304 w 3941090"/>
                <a:gd name="connsiteY1" fmla="*/ 178824 h 2602942"/>
                <a:gd name="connsiteX2" fmla="*/ 1957392 w 3941090"/>
                <a:gd name="connsiteY2" fmla="*/ 0 h 2602942"/>
                <a:gd name="connsiteX3" fmla="*/ 2983481 w 3941090"/>
                <a:gd name="connsiteY3" fmla="*/ 178825 h 2602942"/>
                <a:gd name="connsiteX4" fmla="*/ 3914778 w 3941090"/>
                <a:gd name="connsiteY4" fmla="*/ 1204916 h 2602942"/>
                <a:gd name="connsiteX5" fmla="*/ 3914776 w 3941090"/>
                <a:gd name="connsiteY5" fmla="*/ 2571748 h 2602942"/>
                <a:gd name="connsiteX6" fmla="*/ 1966914 w 3941090"/>
                <a:gd name="connsiteY6" fmla="*/ 2571748 h 2602942"/>
                <a:gd name="connsiteX7" fmla="*/ 636025 w 3941090"/>
                <a:gd name="connsiteY7" fmla="*/ 2571747 h 2602942"/>
                <a:gd name="connsiteX8" fmla="*/ 2 w 3941090"/>
                <a:gd name="connsiteY8" fmla="*/ 1204914 h 2602942"/>
                <a:gd name="connsiteX9" fmla="*/ 2 w 3941090"/>
                <a:gd name="connsiteY9" fmla="*/ 1204911 h 2602942"/>
                <a:gd name="connsiteX0" fmla="*/ 2 w 3941090"/>
                <a:gd name="connsiteY0" fmla="*/ 1204911 h 2602942"/>
                <a:gd name="connsiteX1" fmla="*/ 1957392 w 3941090"/>
                <a:gd name="connsiteY1" fmla="*/ 0 h 2602942"/>
                <a:gd name="connsiteX2" fmla="*/ 2983481 w 3941090"/>
                <a:gd name="connsiteY2" fmla="*/ 178825 h 2602942"/>
                <a:gd name="connsiteX3" fmla="*/ 3914778 w 3941090"/>
                <a:gd name="connsiteY3" fmla="*/ 1204916 h 2602942"/>
                <a:gd name="connsiteX4" fmla="*/ 3914776 w 3941090"/>
                <a:gd name="connsiteY4" fmla="*/ 2571748 h 2602942"/>
                <a:gd name="connsiteX5" fmla="*/ 1966914 w 3941090"/>
                <a:gd name="connsiteY5" fmla="*/ 2571748 h 2602942"/>
                <a:gd name="connsiteX6" fmla="*/ 636025 w 3941090"/>
                <a:gd name="connsiteY6" fmla="*/ 2571747 h 2602942"/>
                <a:gd name="connsiteX7" fmla="*/ 2 w 3941090"/>
                <a:gd name="connsiteY7" fmla="*/ 1204914 h 2602942"/>
                <a:gd name="connsiteX8" fmla="*/ 2 w 3941090"/>
                <a:gd name="connsiteY8" fmla="*/ 1204911 h 2602942"/>
                <a:gd name="connsiteX0" fmla="*/ 2 w 3941090"/>
                <a:gd name="connsiteY0" fmla="*/ 1204914 h 2602942"/>
                <a:gd name="connsiteX1" fmla="*/ 1957392 w 3941090"/>
                <a:gd name="connsiteY1" fmla="*/ 0 h 2602942"/>
                <a:gd name="connsiteX2" fmla="*/ 2983481 w 3941090"/>
                <a:gd name="connsiteY2" fmla="*/ 178825 h 2602942"/>
                <a:gd name="connsiteX3" fmla="*/ 3914778 w 3941090"/>
                <a:gd name="connsiteY3" fmla="*/ 1204916 h 2602942"/>
                <a:gd name="connsiteX4" fmla="*/ 3914776 w 3941090"/>
                <a:gd name="connsiteY4" fmla="*/ 2571748 h 2602942"/>
                <a:gd name="connsiteX5" fmla="*/ 1966914 w 3941090"/>
                <a:gd name="connsiteY5" fmla="*/ 2571748 h 2602942"/>
                <a:gd name="connsiteX6" fmla="*/ 636025 w 3941090"/>
                <a:gd name="connsiteY6" fmla="*/ 2571747 h 2602942"/>
                <a:gd name="connsiteX7" fmla="*/ 2 w 3941090"/>
                <a:gd name="connsiteY7" fmla="*/ 1204914 h 2602942"/>
                <a:gd name="connsiteX0" fmla="*/ 1587 w 3306652"/>
                <a:gd name="connsiteY0" fmla="*/ 2571747 h 2602942"/>
                <a:gd name="connsiteX1" fmla="*/ 1322954 w 3306652"/>
                <a:gd name="connsiteY1" fmla="*/ 0 h 2602942"/>
                <a:gd name="connsiteX2" fmla="*/ 2349043 w 3306652"/>
                <a:gd name="connsiteY2" fmla="*/ 178825 h 2602942"/>
                <a:gd name="connsiteX3" fmla="*/ 3280340 w 3306652"/>
                <a:gd name="connsiteY3" fmla="*/ 1204916 h 2602942"/>
                <a:gd name="connsiteX4" fmla="*/ 3280338 w 3306652"/>
                <a:gd name="connsiteY4" fmla="*/ 2571748 h 2602942"/>
                <a:gd name="connsiteX5" fmla="*/ 1332476 w 3306652"/>
                <a:gd name="connsiteY5" fmla="*/ 2571748 h 2602942"/>
                <a:gd name="connsiteX6" fmla="*/ 1587 w 3306652"/>
                <a:gd name="connsiteY6" fmla="*/ 2571747 h 2602942"/>
                <a:gd name="connsiteX0" fmla="*/ 70001 w 3375066"/>
                <a:gd name="connsiteY0" fmla="*/ 2509841 h 2541036"/>
                <a:gd name="connsiteX1" fmla="*/ 391243 w 3375066"/>
                <a:gd name="connsiteY1" fmla="*/ 1157294 h 2541036"/>
                <a:gd name="connsiteX2" fmla="*/ 2417457 w 3375066"/>
                <a:gd name="connsiteY2" fmla="*/ 116919 h 2541036"/>
                <a:gd name="connsiteX3" fmla="*/ 3348754 w 3375066"/>
                <a:gd name="connsiteY3" fmla="*/ 1143010 h 2541036"/>
                <a:gd name="connsiteX4" fmla="*/ 3348752 w 3375066"/>
                <a:gd name="connsiteY4" fmla="*/ 2509842 h 2541036"/>
                <a:gd name="connsiteX5" fmla="*/ 1400890 w 3375066"/>
                <a:gd name="connsiteY5" fmla="*/ 2509842 h 2541036"/>
                <a:gd name="connsiteX6" fmla="*/ 70001 w 3375066"/>
                <a:gd name="connsiteY6" fmla="*/ 2509841 h 2541036"/>
                <a:gd name="connsiteX0" fmla="*/ 1587 w 4011502"/>
                <a:gd name="connsiteY0" fmla="*/ 2509841 h 2541036"/>
                <a:gd name="connsiteX1" fmla="*/ 1027679 w 4011502"/>
                <a:gd name="connsiteY1" fmla="*/ 1157294 h 2541036"/>
                <a:gd name="connsiteX2" fmla="*/ 3053893 w 4011502"/>
                <a:gd name="connsiteY2" fmla="*/ 116919 h 2541036"/>
                <a:gd name="connsiteX3" fmla="*/ 3985190 w 4011502"/>
                <a:gd name="connsiteY3" fmla="*/ 1143010 h 2541036"/>
                <a:gd name="connsiteX4" fmla="*/ 3985188 w 4011502"/>
                <a:gd name="connsiteY4" fmla="*/ 2509842 h 2541036"/>
                <a:gd name="connsiteX5" fmla="*/ 2037326 w 4011502"/>
                <a:gd name="connsiteY5" fmla="*/ 2509842 h 2541036"/>
                <a:gd name="connsiteX6" fmla="*/ 1587 w 4011502"/>
                <a:gd name="connsiteY6" fmla="*/ 2509841 h 2541036"/>
                <a:gd name="connsiteX0" fmla="*/ 1587 w 4011502"/>
                <a:gd name="connsiteY0" fmla="*/ 1919291 h 1950486"/>
                <a:gd name="connsiteX1" fmla="*/ 1027679 w 4011502"/>
                <a:gd name="connsiteY1" fmla="*/ 566744 h 1950486"/>
                <a:gd name="connsiteX2" fmla="*/ 2501443 w 4011502"/>
                <a:gd name="connsiteY2" fmla="*/ 116919 h 1950486"/>
                <a:gd name="connsiteX3" fmla="*/ 3985190 w 4011502"/>
                <a:gd name="connsiteY3" fmla="*/ 552460 h 1950486"/>
                <a:gd name="connsiteX4" fmla="*/ 3985188 w 4011502"/>
                <a:gd name="connsiteY4" fmla="*/ 1919292 h 1950486"/>
                <a:gd name="connsiteX5" fmla="*/ 2037326 w 4011502"/>
                <a:gd name="connsiteY5" fmla="*/ 1919292 h 1950486"/>
                <a:gd name="connsiteX6" fmla="*/ 1587 w 4011502"/>
                <a:gd name="connsiteY6" fmla="*/ 1919291 h 1950486"/>
                <a:gd name="connsiteX0" fmla="*/ 1587 w 4011502"/>
                <a:gd name="connsiteY0" fmla="*/ 1919291 h 1950486"/>
                <a:gd name="connsiteX1" fmla="*/ 1027679 w 4011502"/>
                <a:gd name="connsiteY1" fmla="*/ 566744 h 1950486"/>
                <a:gd name="connsiteX2" fmla="*/ 2501443 w 4011502"/>
                <a:gd name="connsiteY2" fmla="*/ 116919 h 1950486"/>
                <a:gd name="connsiteX3" fmla="*/ 3985190 w 4011502"/>
                <a:gd name="connsiteY3" fmla="*/ 552460 h 1950486"/>
                <a:gd name="connsiteX4" fmla="*/ 3985188 w 4011502"/>
                <a:gd name="connsiteY4" fmla="*/ 1919292 h 1950486"/>
                <a:gd name="connsiteX5" fmla="*/ 2037326 w 4011502"/>
                <a:gd name="connsiteY5" fmla="*/ 1919292 h 1950486"/>
                <a:gd name="connsiteX6" fmla="*/ 1587 w 4011502"/>
                <a:gd name="connsiteY6" fmla="*/ 1919291 h 1950486"/>
                <a:gd name="connsiteX0" fmla="*/ 1587 w 4011502"/>
                <a:gd name="connsiteY0" fmla="*/ 1868811 h 1900006"/>
                <a:gd name="connsiteX1" fmla="*/ 1027679 w 4011502"/>
                <a:gd name="connsiteY1" fmla="*/ 516264 h 1900006"/>
                <a:gd name="connsiteX2" fmla="*/ 2501443 w 4011502"/>
                <a:gd name="connsiteY2" fmla="*/ 66439 h 1900006"/>
                <a:gd name="connsiteX3" fmla="*/ 3985190 w 4011502"/>
                <a:gd name="connsiteY3" fmla="*/ 501980 h 1900006"/>
                <a:gd name="connsiteX4" fmla="*/ 3985188 w 4011502"/>
                <a:gd name="connsiteY4" fmla="*/ 1868812 h 1900006"/>
                <a:gd name="connsiteX5" fmla="*/ 2037326 w 4011502"/>
                <a:gd name="connsiteY5" fmla="*/ 1868812 h 1900006"/>
                <a:gd name="connsiteX6" fmla="*/ 1587 w 4011502"/>
                <a:gd name="connsiteY6" fmla="*/ 1868811 h 1900006"/>
                <a:gd name="connsiteX0" fmla="*/ 1587 w 4011502"/>
                <a:gd name="connsiteY0" fmla="*/ 1592256 h 1623451"/>
                <a:gd name="connsiteX1" fmla="*/ 1027679 w 4011502"/>
                <a:gd name="connsiteY1" fmla="*/ 239709 h 1623451"/>
                <a:gd name="connsiteX2" fmla="*/ 3985190 w 4011502"/>
                <a:gd name="connsiteY2" fmla="*/ 225425 h 1623451"/>
                <a:gd name="connsiteX3" fmla="*/ 3985188 w 4011502"/>
                <a:gd name="connsiteY3" fmla="*/ 1592257 h 1623451"/>
                <a:gd name="connsiteX4" fmla="*/ 2037326 w 4011502"/>
                <a:gd name="connsiteY4" fmla="*/ 1592257 h 1623451"/>
                <a:gd name="connsiteX5" fmla="*/ 1587 w 4011502"/>
                <a:gd name="connsiteY5" fmla="*/ 1592256 h 1623451"/>
                <a:gd name="connsiteX0" fmla="*/ 1587 w 4011502"/>
                <a:gd name="connsiteY0" fmla="*/ 1770852 h 1802047"/>
                <a:gd name="connsiteX1" fmla="*/ 1970654 w 4011502"/>
                <a:gd name="connsiteY1" fmla="*/ 227805 h 1802047"/>
                <a:gd name="connsiteX2" fmla="*/ 3985190 w 4011502"/>
                <a:gd name="connsiteY2" fmla="*/ 404021 h 1802047"/>
                <a:gd name="connsiteX3" fmla="*/ 3985188 w 4011502"/>
                <a:gd name="connsiteY3" fmla="*/ 1770853 h 1802047"/>
                <a:gd name="connsiteX4" fmla="*/ 2037326 w 4011502"/>
                <a:gd name="connsiteY4" fmla="*/ 1770853 h 1802047"/>
                <a:gd name="connsiteX5" fmla="*/ 1587 w 4011502"/>
                <a:gd name="connsiteY5" fmla="*/ 1770852 h 1802047"/>
                <a:gd name="connsiteX0" fmla="*/ 1587 w 4011502"/>
                <a:gd name="connsiteY0" fmla="*/ 1770852 h 1802047"/>
                <a:gd name="connsiteX1" fmla="*/ 1970654 w 4011502"/>
                <a:gd name="connsiteY1" fmla="*/ 227805 h 1802047"/>
                <a:gd name="connsiteX2" fmla="*/ 3985190 w 4011502"/>
                <a:gd name="connsiteY2" fmla="*/ 404021 h 1802047"/>
                <a:gd name="connsiteX3" fmla="*/ 3985188 w 4011502"/>
                <a:gd name="connsiteY3" fmla="*/ 1770853 h 1802047"/>
                <a:gd name="connsiteX4" fmla="*/ 2037326 w 4011502"/>
                <a:gd name="connsiteY4" fmla="*/ 1770853 h 1802047"/>
                <a:gd name="connsiteX5" fmla="*/ 1587 w 4011502"/>
                <a:gd name="connsiteY5" fmla="*/ 1770852 h 1802047"/>
                <a:gd name="connsiteX0" fmla="*/ 1587 w 4011502"/>
                <a:gd name="connsiteY0" fmla="*/ 1761327 h 1792522"/>
                <a:gd name="connsiteX1" fmla="*/ 1970654 w 4011502"/>
                <a:gd name="connsiteY1" fmla="*/ 218280 h 1792522"/>
                <a:gd name="connsiteX2" fmla="*/ 3985190 w 4011502"/>
                <a:gd name="connsiteY2" fmla="*/ 394496 h 1792522"/>
                <a:gd name="connsiteX3" fmla="*/ 3985188 w 4011502"/>
                <a:gd name="connsiteY3" fmla="*/ 1761328 h 1792522"/>
                <a:gd name="connsiteX4" fmla="*/ 2037326 w 4011502"/>
                <a:gd name="connsiteY4" fmla="*/ 1761328 h 1792522"/>
                <a:gd name="connsiteX5" fmla="*/ 1587 w 4011502"/>
                <a:gd name="connsiteY5" fmla="*/ 1761327 h 1792522"/>
                <a:gd name="connsiteX0" fmla="*/ 1587 w 4011502"/>
                <a:gd name="connsiteY0" fmla="*/ 1894677 h 1925872"/>
                <a:gd name="connsiteX1" fmla="*/ 1875404 w 4011502"/>
                <a:gd name="connsiteY1" fmla="*/ 218280 h 1925872"/>
                <a:gd name="connsiteX2" fmla="*/ 3985190 w 4011502"/>
                <a:gd name="connsiteY2" fmla="*/ 527846 h 1925872"/>
                <a:gd name="connsiteX3" fmla="*/ 3985188 w 4011502"/>
                <a:gd name="connsiteY3" fmla="*/ 1894678 h 1925872"/>
                <a:gd name="connsiteX4" fmla="*/ 2037326 w 4011502"/>
                <a:gd name="connsiteY4" fmla="*/ 1894678 h 1925872"/>
                <a:gd name="connsiteX5" fmla="*/ 1587 w 4011502"/>
                <a:gd name="connsiteY5" fmla="*/ 1894677 h 1925872"/>
                <a:gd name="connsiteX0" fmla="*/ 1587 w 4011502"/>
                <a:gd name="connsiteY0" fmla="*/ 1770852 h 1802047"/>
                <a:gd name="connsiteX1" fmla="*/ 1875404 w 4011502"/>
                <a:gd name="connsiteY1" fmla="*/ 94455 h 1802047"/>
                <a:gd name="connsiteX2" fmla="*/ 3985190 w 4011502"/>
                <a:gd name="connsiteY2" fmla="*/ 404021 h 1802047"/>
                <a:gd name="connsiteX3" fmla="*/ 3985188 w 4011502"/>
                <a:gd name="connsiteY3" fmla="*/ 1770853 h 1802047"/>
                <a:gd name="connsiteX4" fmla="*/ 2037326 w 4011502"/>
                <a:gd name="connsiteY4" fmla="*/ 1770853 h 1802047"/>
                <a:gd name="connsiteX5" fmla="*/ 1587 w 4011502"/>
                <a:gd name="connsiteY5" fmla="*/ 1770852 h 1802047"/>
                <a:gd name="connsiteX0" fmla="*/ 1587 w 4011502"/>
                <a:gd name="connsiteY0" fmla="*/ 2192331 h 2223526"/>
                <a:gd name="connsiteX1" fmla="*/ 1875404 w 4011502"/>
                <a:gd name="connsiteY1" fmla="*/ 515934 h 2223526"/>
                <a:gd name="connsiteX2" fmla="*/ 3985188 w 4011502"/>
                <a:gd name="connsiteY2" fmla="*/ 225425 h 2223526"/>
                <a:gd name="connsiteX3" fmla="*/ 3985188 w 4011502"/>
                <a:gd name="connsiteY3" fmla="*/ 2192332 h 2223526"/>
                <a:gd name="connsiteX4" fmla="*/ 2037326 w 4011502"/>
                <a:gd name="connsiteY4" fmla="*/ 2192332 h 2223526"/>
                <a:gd name="connsiteX5" fmla="*/ 1587 w 4011502"/>
                <a:gd name="connsiteY5" fmla="*/ 2192331 h 2223526"/>
                <a:gd name="connsiteX0" fmla="*/ 1587 w 4011502"/>
                <a:gd name="connsiteY0" fmla="*/ 2411406 h 2442601"/>
                <a:gd name="connsiteX1" fmla="*/ 1875404 w 4011502"/>
                <a:gd name="connsiteY1" fmla="*/ 735009 h 2442601"/>
                <a:gd name="connsiteX2" fmla="*/ 3985188 w 4011502"/>
                <a:gd name="connsiteY2" fmla="*/ 225425 h 2442601"/>
                <a:gd name="connsiteX3" fmla="*/ 3985188 w 4011502"/>
                <a:gd name="connsiteY3" fmla="*/ 2411407 h 2442601"/>
                <a:gd name="connsiteX4" fmla="*/ 2037326 w 4011502"/>
                <a:gd name="connsiteY4" fmla="*/ 2411407 h 2442601"/>
                <a:gd name="connsiteX5" fmla="*/ 1587 w 4011502"/>
                <a:gd name="connsiteY5" fmla="*/ 2411406 h 2442601"/>
                <a:gd name="connsiteX0" fmla="*/ 1587 w 4011502"/>
                <a:gd name="connsiteY0" fmla="*/ 2185981 h 2217176"/>
                <a:gd name="connsiteX1" fmla="*/ 1875404 w 4011502"/>
                <a:gd name="connsiteY1" fmla="*/ 509584 h 2217176"/>
                <a:gd name="connsiteX2" fmla="*/ 3985188 w 4011502"/>
                <a:gd name="connsiteY2" fmla="*/ 0 h 2217176"/>
                <a:gd name="connsiteX3" fmla="*/ 3985188 w 4011502"/>
                <a:gd name="connsiteY3" fmla="*/ 2185982 h 2217176"/>
                <a:gd name="connsiteX4" fmla="*/ 2037326 w 4011502"/>
                <a:gd name="connsiteY4" fmla="*/ 2185982 h 2217176"/>
                <a:gd name="connsiteX5" fmla="*/ 1587 w 4011502"/>
                <a:gd name="connsiteY5" fmla="*/ 2185981 h 2217176"/>
                <a:gd name="connsiteX0" fmla="*/ 1587 w 4011502"/>
                <a:gd name="connsiteY0" fmla="*/ 2185981 h 2217176"/>
                <a:gd name="connsiteX1" fmla="*/ 1875404 w 4011502"/>
                <a:gd name="connsiteY1" fmla="*/ 509584 h 2217176"/>
                <a:gd name="connsiteX2" fmla="*/ 3985188 w 4011502"/>
                <a:gd name="connsiteY2" fmla="*/ 0 h 2217176"/>
                <a:gd name="connsiteX3" fmla="*/ 3985188 w 4011502"/>
                <a:gd name="connsiteY3" fmla="*/ 2185982 h 2217176"/>
                <a:gd name="connsiteX4" fmla="*/ 2037326 w 4011502"/>
                <a:gd name="connsiteY4" fmla="*/ 2185982 h 2217176"/>
                <a:gd name="connsiteX5" fmla="*/ 1587 w 4011502"/>
                <a:gd name="connsiteY5" fmla="*/ 2185981 h 2217176"/>
                <a:gd name="connsiteX0" fmla="*/ 1587 w 4011502"/>
                <a:gd name="connsiteY0" fmla="*/ 2185981 h 2217176"/>
                <a:gd name="connsiteX1" fmla="*/ 1875404 w 4011502"/>
                <a:gd name="connsiteY1" fmla="*/ 509584 h 2217176"/>
                <a:gd name="connsiteX2" fmla="*/ 3985188 w 4011502"/>
                <a:gd name="connsiteY2" fmla="*/ 0 h 2217176"/>
                <a:gd name="connsiteX3" fmla="*/ 3985188 w 4011502"/>
                <a:gd name="connsiteY3" fmla="*/ 2185982 h 2217176"/>
                <a:gd name="connsiteX4" fmla="*/ 2037326 w 4011502"/>
                <a:gd name="connsiteY4" fmla="*/ 2185982 h 2217176"/>
                <a:gd name="connsiteX5" fmla="*/ 1587 w 4011502"/>
                <a:gd name="connsiteY5" fmla="*/ 2185981 h 2217176"/>
                <a:gd name="connsiteX0" fmla="*/ 1587 w 4011502"/>
                <a:gd name="connsiteY0" fmla="*/ 2256627 h 2287822"/>
                <a:gd name="connsiteX1" fmla="*/ 1875404 w 4011502"/>
                <a:gd name="connsiteY1" fmla="*/ 580230 h 2287822"/>
                <a:gd name="connsiteX2" fmla="*/ 3985188 w 4011502"/>
                <a:gd name="connsiteY2" fmla="*/ 70646 h 2287822"/>
                <a:gd name="connsiteX3" fmla="*/ 3985188 w 4011502"/>
                <a:gd name="connsiteY3" fmla="*/ 2256628 h 2287822"/>
                <a:gd name="connsiteX4" fmla="*/ 2037326 w 4011502"/>
                <a:gd name="connsiteY4" fmla="*/ 2256628 h 2287822"/>
                <a:gd name="connsiteX5" fmla="*/ 1587 w 4011502"/>
                <a:gd name="connsiteY5" fmla="*/ 2256627 h 2287822"/>
                <a:gd name="connsiteX0" fmla="*/ 1587 w 4011502"/>
                <a:gd name="connsiteY0" fmla="*/ 2256627 h 2287822"/>
                <a:gd name="connsiteX1" fmla="*/ 1875404 w 4011502"/>
                <a:gd name="connsiteY1" fmla="*/ 580230 h 2287822"/>
                <a:gd name="connsiteX2" fmla="*/ 3985188 w 4011502"/>
                <a:gd name="connsiteY2" fmla="*/ 70646 h 2287822"/>
                <a:gd name="connsiteX3" fmla="*/ 3985188 w 4011502"/>
                <a:gd name="connsiteY3" fmla="*/ 2256628 h 2287822"/>
                <a:gd name="connsiteX4" fmla="*/ 2037326 w 4011502"/>
                <a:gd name="connsiteY4" fmla="*/ 2256628 h 2287822"/>
                <a:gd name="connsiteX5" fmla="*/ 1587 w 4011502"/>
                <a:gd name="connsiteY5" fmla="*/ 2256627 h 2287822"/>
                <a:gd name="connsiteX0" fmla="*/ 1587 w 4011502"/>
                <a:gd name="connsiteY0" fmla="*/ 2256627 h 2287822"/>
                <a:gd name="connsiteX1" fmla="*/ 1875404 w 4011502"/>
                <a:gd name="connsiteY1" fmla="*/ 580230 h 2287822"/>
                <a:gd name="connsiteX2" fmla="*/ 3985188 w 4011502"/>
                <a:gd name="connsiteY2" fmla="*/ 70646 h 2287822"/>
                <a:gd name="connsiteX3" fmla="*/ 3985188 w 4011502"/>
                <a:gd name="connsiteY3" fmla="*/ 2256628 h 2287822"/>
                <a:gd name="connsiteX4" fmla="*/ 2037326 w 4011502"/>
                <a:gd name="connsiteY4" fmla="*/ 2256628 h 2287822"/>
                <a:gd name="connsiteX5" fmla="*/ 1587 w 4011502"/>
                <a:gd name="connsiteY5" fmla="*/ 2256627 h 2287822"/>
                <a:gd name="connsiteX0" fmla="*/ 1587 w 4011502"/>
                <a:gd name="connsiteY0" fmla="*/ 2418552 h 2449747"/>
                <a:gd name="connsiteX1" fmla="*/ 1770629 w 4011502"/>
                <a:gd name="connsiteY1" fmla="*/ 580230 h 2449747"/>
                <a:gd name="connsiteX2" fmla="*/ 3985188 w 4011502"/>
                <a:gd name="connsiteY2" fmla="*/ 232571 h 2449747"/>
                <a:gd name="connsiteX3" fmla="*/ 3985188 w 4011502"/>
                <a:gd name="connsiteY3" fmla="*/ 2418553 h 2449747"/>
                <a:gd name="connsiteX4" fmla="*/ 2037326 w 4011502"/>
                <a:gd name="connsiteY4" fmla="*/ 2418553 h 2449747"/>
                <a:gd name="connsiteX5" fmla="*/ 1587 w 4011502"/>
                <a:gd name="connsiteY5" fmla="*/ 2418552 h 2449747"/>
                <a:gd name="connsiteX0" fmla="*/ 1587 w 4011502"/>
                <a:gd name="connsiteY0" fmla="*/ 2418552 h 2449747"/>
                <a:gd name="connsiteX1" fmla="*/ 1770629 w 4011502"/>
                <a:gd name="connsiteY1" fmla="*/ 580230 h 2449747"/>
                <a:gd name="connsiteX2" fmla="*/ 3985188 w 4011502"/>
                <a:gd name="connsiteY2" fmla="*/ 232571 h 2449747"/>
                <a:gd name="connsiteX3" fmla="*/ 3985188 w 4011502"/>
                <a:gd name="connsiteY3" fmla="*/ 2418553 h 2449747"/>
                <a:gd name="connsiteX4" fmla="*/ 2037326 w 4011502"/>
                <a:gd name="connsiteY4" fmla="*/ 2418553 h 2449747"/>
                <a:gd name="connsiteX5" fmla="*/ 1587 w 4011502"/>
                <a:gd name="connsiteY5" fmla="*/ 2418552 h 2449747"/>
                <a:gd name="connsiteX0" fmla="*/ 1587 w 4011502"/>
                <a:gd name="connsiteY0" fmla="*/ 2342352 h 2373547"/>
                <a:gd name="connsiteX1" fmla="*/ 1770629 w 4011502"/>
                <a:gd name="connsiteY1" fmla="*/ 504030 h 2373547"/>
                <a:gd name="connsiteX2" fmla="*/ 3985188 w 4011502"/>
                <a:gd name="connsiteY2" fmla="*/ 156371 h 2373547"/>
                <a:gd name="connsiteX3" fmla="*/ 3985188 w 4011502"/>
                <a:gd name="connsiteY3" fmla="*/ 2342353 h 2373547"/>
                <a:gd name="connsiteX4" fmla="*/ 2037326 w 4011502"/>
                <a:gd name="connsiteY4" fmla="*/ 2342353 h 2373547"/>
                <a:gd name="connsiteX5" fmla="*/ 1587 w 4011502"/>
                <a:gd name="connsiteY5" fmla="*/ 2342352 h 2373547"/>
                <a:gd name="connsiteX0" fmla="*/ 1587 w 4011502"/>
                <a:gd name="connsiteY0" fmla="*/ 2342352 h 2373547"/>
                <a:gd name="connsiteX1" fmla="*/ 1770629 w 4011502"/>
                <a:gd name="connsiteY1" fmla="*/ 504030 h 2373547"/>
                <a:gd name="connsiteX2" fmla="*/ 3985188 w 4011502"/>
                <a:gd name="connsiteY2" fmla="*/ 3971 h 2373547"/>
                <a:gd name="connsiteX3" fmla="*/ 3985188 w 4011502"/>
                <a:gd name="connsiteY3" fmla="*/ 2342353 h 2373547"/>
                <a:gd name="connsiteX4" fmla="*/ 2037326 w 4011502"/>
                <a:gd name="connsiteY4" fmla="*/ 2342353 h 2373547"/>
                <a:gd name="connsiteX5" fmla="*/ 1587 w 4011502"/>
                <a:gd name="connsiteY5" fmla="*/ 2342352 h 2373547"/>
                <a:gd name="connsiteX0" fmla="*/ 1587 w 4011502"/>
                <a:gd name="connsiteY0" fmla="*/ 2342352 h 2373547"/>
                <a:gd name="connsiteX1" fmla="*/ 1770629 w 4011502"/>
                <a:gd name="connsiteY1" fmla="*/ 504030 h 2373547"/>
                <a:gd name="connsiteX2" fmla="*/ 3985188 w 4011502"/>
                <a:gd name="connsiteY2" fmla="*/ 3971 h 2373547"/>
                <a:gd name="connsiteX3" fmla="*/ 3985188 w 4011502"/>
                <a:gd name="connsiteY3" fmla="*/ 2342353 h 2373547"/>
                <a:gd name="connsiteX4" fmla="*/ 2037326 w 4011502"/>
                <a:gd name="connsiteY4" fmla="*/ 2342353 h 2373547"/>
                <a:gd name="connsiteX5" fmla="*/ 1587 w 4011502"/>
                <a:gd name="connsiteY5" fmla="*/ 2342352 h 2373547"/>
                <a:gd name="connsiteX0" fmla="*/ 1587 w 4011502"/>
                <a:gd name="connsiteY0" fmla="*/ 2342352 h 2373547"/>
                <a:gd name="connsiteX1" fmla="*/ 1770629 w 4011502"/>
                <a:gd name="connsiteY1" fmla="*/ 504030 h 2373547"/>
                <a:gd name="connsiteX2" fmla="*/ 3985188 w 4011502"/>
                <a:gd name="connsiteY2" fmla="*/ 3971 h 2373547"/>
                <a:gd name="connsiteX3" fmla="*/ 3985188 w 4011502"/>
                <a:gd name="connsiteY3" fmla="*/ 2342353 h 2373547"/>
                <a:gd name="connsiteX4" fmla="*/ 2037326 w 4011502"/>
                <a:gd name="connsiteY4" fmla="*/ 2342353 h 2373547"/>
                <a:gd name="connsiteX5" fmla="*/ 1587 w 4011502"/>
                <a:gd name="connsiteY5" fmla="*/ 2342352 h 2373547"/>
                <a:gd name="connsiteX0" fmla="*/ 895142 w 3333432"/>
                <a:gd name="connsiteY0" fmla="*/ 1485102 h 2373547"/>
                <a:gd name="connsiteX1" fmla="*/ 1092559 w 3333432"/>
                <a:gd name="connsiteY1" fmla="*/ 504030 h 2373547"/>
                <a:gd name="connsiteX2" fmla="*/ 3307118 w 3333432"/>
                <a:gd name="connsiteY2" fmla="*/ 3971 h 2373547"/>
                <a:gd name="connsiteX3" fmla="*/ 3307118 w 3333432"/>
                <a:gd name="connsiteY3" fmla="*/ 2342353 h 2373547"/>
                <a:gd name="connsiteX4" fmla="*/ 1359256 w 3333432"/>
                <a:gd name="connsiteY4" fmla="*/ 2342353 h 2373547"/>
                <a:gd name="connsiteX5" fmla="*/ 895142 w 3333432"/>
                <a:gd name="connsiteY5" fmla="*/ 1485102 h 2373547"/>
                <a:gd name="connsiteX0" fmla="*/ 895142 w 3351567"/>
                <a:gd name="connsiteY0" fmla="*/ 1485102 h 2342353"/>
                <a:gd name="connsiteX1" fmla="*/ 1092559 w 3351567"/>
                <a:gd name="connsiteY1" fmla="*/ 504030 h 2342353"/>
                <a:gd name="connsiteX2" fmla="*/ 3307118 w 3351567"/>
                <a:gd name="connsiteY2" fmla="*/ 3971 h 2342353"/>
                <a:gd name="connsiteX3" fmla="*/ 1359256 w 3351567"/>
                <a:gd name="connsiteY3" fmla="*/ 2342353 h 2342353"/>
                <a:gd name="connsiteX4" fmla="*/ 895142 w 3351567"/>
                <a:gd name="connsiteY4" fmla="*/ 1485102 h 2342353"/>
                <a:gd name="connsiteX0" fmla="*/ 895142 w 3351567"/>
                <a:gd name="connsiteY0" fmla="*/ 1485102 h 1506771"/>
                <a:gd name="connsiteX1" fmla="*/ 1092559 w 3351567"/>
                <a:gd name="connsiteY1" fmla="*/ 504030 h 1506771"/>
                <a:gd name="connsiteX2" fmla="*/ 3307118 w 3351567"/>
                <a:gd name="connsiteY2" fmla="*/ 3971 h 1506771"/>
                <a:gd name="connsiteX3" fmla="*/ 2168881 w 3351567"/>
                <a:gd name="connsiteY3" fmla="*/ 1008853 h 1506771"/>
                <a:gd name="connsiteX4" fmla="*/ 895142 w 3351567"/>
                <a:gd name="connsiteY4" fmla="*/ 1485102 h 1506771"/>
                <a:gd name="connsiteX0" fmla="*/ 895142 w 2580042"/>
                <a:gd name="connsiteY0" fmla="*/ 1485102 h 1506771"/>
                <a:gd name="connsiteX1" fmla="*/ 1092559 w 2580042"/>
                <a:gd name="connsiteY1" fmla="*/ 504030 h 1506771"/>
                <a:gd name="connsiteX2" fmla="*/ 2535593 w 2580042"/>
                <a:gd name="connsiteY2" fmla="*/ 308771 h 1506771"/>
                <a:gd name="connsiteX3" fmla="*/ 2168881 w 2580042"/>
                <a:gd name="connsiteY3" fmla="*/ 1008853 h 1506771"/>
                <a:gd name="connsiteX4" fmla="*/ 895142 w 2580042"/>
                <a:gd name="connsiteY4" fmla="*/ 1485102 h 1506771"/>
                <a:gd name="connsiteX0" fmla="*/ 790367 w 2475267"/>
                <a:gd name="connsiteY0" fmla="*/ 1218402 h 1240071"/>
                <a:gd name="connsiteX1" fmla="*/ 1092559 w 2475267"/>
                <a:gd name="connsiteY1" fmla="*/ 504030 h 1240071"/>
                <a:gd name="connsiteX2" fmla="*/ 2430818 w 2475267"/>
                <a:gd name="connsiteY2" fmla="*/ 42071 h 1240071"/>
                <a:gd name="connsiteX3" fmla="*/ 2064106 w 2475267"/>
                <a:gd name="connsiteY3" fmla="*/ 742153 h 1240071"/>
                <a:gd name="connsiteX4" fmla="*/ 790367 w 2475267"/>
                <a:gd name="connsiteY4" fmla="*/ 1218402 h 1240071"/>
                <a:gd name="connsiteX0" fmla="*/ 790367 w 2475267"/>
                <a:gd name="connsiteY0" fmla="*/ 1176331 h 1198000"/>
                <a:gd name="connsiteX1" fmla="*/ 1092559 w 2475267"/>
                <a:gd name="connsiteY1" fmla="*/ 461959 h 1198000"/>
                <a:gd name="connsiteX2" fmla="*/ 2430818 w 2475267"/>
                <a:gd name="connsiteY2" fmla="*/ 0 h 1198000"/>
                <a:gd name="connsiteX3" fmla="*/ 2064106 w 2475267"/>
                <a:gd name="connsiteY3" fmla="*/ 700082 h 1198000"/>
                <a:gd name="connsiteX4" fmla="*/ 790367 w 2475267"/>
                <a:gd name="connsiteY4" fmla="*/ 1176331 h 1198000"/>
                <a:gd name="connsiteX0" fmla="*/ 171242 w 1856142"/>
                <a:gd name="connsiteY0" fmla="*/ 1176331 h 1198000"/>
                <a:gd name="connsiteX1" fmla="*/ 473434 w 1856142"/>
                <a:gd name="connsiteY1" fmla="*/ 461959 h 1198000"/>
                <a:gd name="connsiteX2" fmla="*/ 1811693 w 1856142"/>
                <a:gd name="connsiteY2" fmla="*/ 0 h 1198000"/>
                <a:gd name="connsiteX3" fmla="*/ 1444981 w 1856142"/>
                <a:gd name="connsiteY3" fmla="*/ 700082 h 1198000"/>
                <a:gd name="connsiteX4" fmla="*/ 171242 w 1856142"/>
                <a:gd name="connsiteY4" fmla="*/ 1176331 h 1198000"/>
                <a:gd name="connsiteX0" fmla="*/ 466517 w 1856142"/>
                <a:gd name="connsiteY0" fmla="*/ 957256 h 978925"/>
                <a:gd name="connsiteX1" fmla="*/ 473434 w 1856142"/>
                <a:gd name="connsiteY1" fmla="*/ 461959 h 978925"/>
                <a:gd name="connsiteX2" fmla="*/ 1811693 w 1856142"/>
                <a:gd name="connsiteY2" fmla="*/ 0 h 978925"/>
                <a:gd name="connsiteX3" fmla="*/ 1444981 w 1856142"/>
                <a:gd name="connsiteY3" fmla="*/ 700082 h 978925"/>
                <a:gd name="connsiteX4" fmla="*/ 466517 w 1856142"/>
                <a:gd name="connsiteY4" fmla="*/ 957256 h 978925"/>
                <a:gd name="connsiteX0" fmla="*/ 466517 w 1856142"/>
                <a:gd name="connsiteY0" fmla="*/ 957256 h 978925"/>
                <a:gd name="connsiteX1" fmla="*/ 473434 w 1856142"/>
                <a:gd name="connsiteY1" fmla="*/ 461959 h 978925"/>
                <a:gd name="connsiteX2" fmla="*/ 1811693 w 1856142"/>
                <a:gd name="connsiteY2" fmla="*/ 0 h 978925"/>
                <a:gd name="connsiteX3" fmla="*/ 1444981 w 1856142"/>
                <a:gd name="connsiteY3" fmla="*/ 700082 h 978925"/>
                <a:gd name="connsiteX4" fmla="*/ 466517 w 1856142"/>
                <a:gd name="connsiteY4" fmla="*/ 957256 h 978925"/>
                <a:gd name="connsiteX0" fmla="*/ 182562 w 1572187"/>
                <a:gd name="connsiteY0" fmla="*/ 957256 h 978925"/>
                <a:gd name="connsiteX1" fmla="*/ 189479 w 1572187"/>
                <a:gd name="connsiteY1" fmla="*/ 461959 h 978925"/>
                <a:gd name="connsiteX2" fmla="*/ 1527738 w 1572187"/>
                <a:gd name="connsiteY2" fmla="*/ 0 h 978925"/>
                <a:gd name="connsiteX3" fmla="*/ 1161026 w 1572187"/>
                <a:gd name="connsiteY3" fmla="*/ 700082 h 978925"/>
                <a:gd name="connsiteX4" fmla="*/ 182562 w 1572187"/>
                <a:gd name="connsiteY4" fmla="*/ 957256 h 978925"/>
                <a:gd name="connsiteX0" fmla="*/ 182562 w 1572187"/>
                <a:gd name="connsiteY0" fmla="*/ 957256 h 978925"/>
                <a:gd name="connsiteX1" fmla="*/ 189479 w 1572187"/>
                <a:gd name="connsiteY1" fmla="*/ 461959 h 978925"/>
                <a:gd name="connsiteX2" fmla="*/ 1527738 w 1572187"/>
                <a:gd name="connsiteY2" fmla="*/ 0 h 978925"/>
                <a:gd name="connsiteX3" fmla="*/ 1161026 w 1572187"/>
                <a:gd name="connsiteY3" fmla="*/ 700082 h 978925"/>
                <a:gd name="connsiteX4" fmla="*/ 182562 w 1572187"/>
                <a:gd name="connsiteY4" fmla="*/ 957256 h 978925"/>
                <a:gd name="connsiteX0" fmla="*/ 182562 w 1572187"/>
                <a:gd name="connsiteY0" fmla="*/ 1030281 h 1051950"/>
                <a:gd name="connsiteX1" fmla="*/ 189479 w 1572187"/>
                <a:gd name="connsiteY1" fmla="*/ 534984 h 1051950"/>
                <a:gd name="connsiteX2" fmla="*/ 1527738 w 1572187"/>
                <a:gd name="connsiteY2" fmla="*/ 73025 h 1051950"/>
                <a:gd name="connsiteX3" fmla="*/ 1161026 w 1572187"/>
                <a:gd name="connsiteY3" fmla="*/ 773107 h 1051950"/>
                <a:gd name="connsiteX4" fmla="*/ 182562 w 1572187"/>
                <a:gd name="connsiteY4" fmla="*/ 1030281 h 1051950"/>
                <a:gd name="connsiteX0" fmla="*/ 182562 w 1753162"/>
                <a:gd name="connsiteY0" fmla="*/ 1030281 h 1051950"/>
                <a:gd name="connsiteX1" fmla="*/ 189479 w 1753162"/>
                <a:gd name="connsiteY1" fmla="*/ 534984 h 1051950"/>
                <a:gd name="connsiteX2" fmla="*/ 1527738 w 1753162"/>
                <a:gd name="connsiteY2" fmla="*/ 73025 h 1051950"/>
                <a:gd name="connsiteX3" fmla="*/ 1161026 w 1753162"/>
                <a:gd name="connsiteY3" fmla="*/ 773107 h 1051950"/>
                <a:gd name="connsiteX4" fmla="*/ 182562 w 1753162"/>
                <a:gd name="connsiteY4" fmla="*/ 1030281 h 1051950"/>
                <a:gd name="connsiteX0" fmla="*/ 182562 w 1581712"/>
                <a:gd name="connsiteY0" fmla="*/ 858831 h 880500"/>
                <a:gd name="connsiteX1" fmla="*/ 189479 w 1581712"/>
                <a:gd name="connsiteY1" fmla="*/ 363534 h 880500"/>
                <a:gd name="connsiteX2" fmla="*/ 1356288 w 1581712"/>
                <a:gd name="connsiteY2" fmla="*/ 73025 h 880500"/>
                <a:gd name="connsiteX3" fmla="*/ 1161026 w 1581712"/>
                <a:gd name="connsiteY3" fmla="*/ 601657 h 880500"/>
                <a:gd name="connsiteX4" fmla="*/ 182562 w 1581712"/>
                <a:gd name="connsiteY4" fmla="*/ 858831 h 880500"/>
                <a:gd name="connsiteX0" fmla="*/ 182562 w 1563022"/>
                <a:gd name="connsiteY0" fmla="*/ 858831 h 880500"/>
                <a:gd name="connsiteX1" fmla="*/ 189479 w 1563022"/>
                <a:gd name="connsiteY1" fmla="*/ 363534 h 880500"/>
                <a:gd name="connsiteX2" fmla="*/ 1356288 w 1563022"/>
                <a:gd name="connsiteY2" fmla="*/ 73025 h 880500"/>
                <a:gd name="connsiteX3" fmla="*/ 1161026 w 1563022"/>
                <a:gd name="connsiteY3" fmla="*/ 601657 h 880500"/>
                <a:gd name="connsiteX4" fmla="*/ 182562 w 1563022"/>
                <a:gd name="connsiteY4" fmla="*/ 858831 h 880500"/>
                <a:gd name="connsiteX0" fmla="*/ 182562 w 1563022"/>
                <a:gd name="connsiteY0" fmla="*/ 877881 h 899550"/>
                <a:gd name="connsiteX1" fmla="*/ 189479 w 1563022"/>
                <a:gd name="connsiteY1" fmla="*/ 382584 h 899550"/>
                <a:gd name="connsiteX2" fmla="*/ 1356288 w 1563022"/>
                <a:gd name="connsiteY2" fmla="*/ 92075 h 899550"/>
                <a:gd name="connsiteX3" fmla="*/ 1161026 w 1563022"/>
                <a:gd name="connsiteY3" fmla="*/ 620707 h 899550"/>
                <a:gd name="connsiteX4" fmla="*/ 182562 w 1563022"/>
                <a:gd name="connsiteY4" fmla="*/ 877881 h 899550"/>
                <a:gd name="connsiteX0" fmla="*/ 182562 w 1563022"/>
                <a:gd name="connsiteY0" fmla="*/ 877881 h 899550"/>
                <a:gd name="connsiteX1" fmla="*/ 189479 w 1563022"/>
                <a:gd name="connsiteY1" fmla="*/ 382584 h 899550"/>
                <a:gd name="connsiteX2" fmla="*/ 1356288 w 1563022"/>
                <a:gd name="connsiteY2" fmla="*/ 92075 h 899550"/>
                <a:gd name="connsiteX3" fmla="*/ 1161026 w 1563022"/>
                <a:gd name="connsiteY3" fmla="*/ 620707 h 899550"/>
                <a:gd name="connsiteX4" fmla="*/ 182562 w 1563022"/>
                <a:gd name="connsiteY4" fmla="*/ 877881 h 899550"/>
                <a:gd name="connsiteX0" fmla="*/ 211137 w 1591597"/>
                <a:gd name="connsiteY0" fmla="*/ 877881 h 899550"/>
                <a:gd name="connsiteX1" fmla="*/ 218054 w 1591597"/>
                <a:gd name="connsiteY1" fmla="*/ 382584 h 899550"/>
                <a:gd name="connsiteX2" fmla="*/ 1384863 w 1591597"/>
                <a:gd name="connsiteY2" fmla="*/ 92075 h 899550"/>
                <a:gd name="connsiteX3" fmla="*/ 1189601 w 1591597"/>
                <a:gd name="connsiteY3" fmla="*/ 620707 h 899550"/>
                <a:gd name="connsiteX4" fmla="*/ 211137 w 1591597"/>
                <a:gd name="connsiteY4" fmla="*/ 877881 h 899550"/>
                <a:gd name="connsiteX0" fmla="*/ 211137 w 1591597"/>
                <a:gd name="connsiteY0" fmla="*/ 877881 h 1220781"/>
                <a:gd name="connsiteX1" fmla="*/ 218054 w 1591597"/>
                <a:gd name="connsiteY1" fmla="*/ 382584 h 1220781"/>
                <a:gd name="connsiteX2" fmla="*/ 1384863 w 1591597"/>
                <a:gd name="connsiteY2" fmla="*/ 92075 h 1220781"/>
                <a:gd name="connsiteX3" fmla="*/ 1189601 w 1591597"/>
                <a:gd name="connsiteY3" fmla="*/ 620707 h 1220781"/>
                <a:gd name="connsiteX4" fmla="*/ 211137 w 1591597"/>
                <a:gd name="connsiteY4" fmla="*/ 877881 h 1220781"/>
                <a:gd name="connsiteX0" fmla="*/ 211137 w 1591597"/>
                <a:gd name="connsiteY0" fmla="*/ 877881 h 906456"/>
                <a:gd name="connsiteX1" fmla="*/ 218054 w 1591597"/>
                <a:gd name="connsiteY1" fmla="*/ 382584 h 906456"/>
                <a:gd name="connsiteX2" fmla="*/ 1384863 w 1591597"/>
                <a:gd name="connsiteY2" fmla="*/ 92075 h 906456"/>
                <a:gd name="connsiteX3" fmla="*/ 1189601 w 1591597"/>
                <a:gd name="connsiteY3" fmla="*/ 620707 h 906456"/>
                <a:gd name="connsiteX4" fmla="*/ 211137 w 1591597"/>
                <a:gd name="connsiteY4" fmla="*/ 877881 h 906456"/>
                <a:gd name="connsiteX0" fmla="*/ 104567 w 1485027"/>
                <a:gd name="connsiteY0" fmla="*/ 877881 h 906456"/>
                <a:gd name="connsiteX1" fmla="*/ 111484 w 1485027"/>
                <a:gd name="connsiteY1" fmla="*/ 382584 h 906456"/>
                <a:gd name="connsiteX2" fmla="*/ 1278293 w 1485027"/>
                <a:gd name="connsiteY2" fmla="*/ 92075 h 906456"/>
                <a:gd name="connsiteX3" fmla="*/ 1083031 w 1485027"/>
                <a:gd name="connsiteY3" fmla="*/ 620707 h 906456"/>
                <a:gd name="connsiteX4" fmla="*/ 104567 w 1485027"/>
                <a:gd name="connsiteY4" fmla="*/ 877881 h 906456"/>
                <a:gd name="connsiteX0" fmla="*/ 409367 w 1789827"/>
                <a:gd name="connsiteY0" fmla="*/ 877881 h 906456"/>
                <a:gd name="connsiteX1" fmla="*/ 416284 w 1789827"/>
                <a:gd name="connsiteY1" fmla="*/ 382584 h 906456"/>
                <a:gd name="connsiteX2" fmla="*/ 1583093 w 1789827"/>
                <a:gd name="connsiteY2" fmla="*/ 92075 h 906456"/>
                <a:gd name="connsiteX3" fmla="*/ 1387831 w 1789827"/>
                <a:gd name="connsiteY3" fmla="*/ 620707 h 906456"/>
                <a:gd name="connsiteX4" fmla="*/ 409367 w 1789827"/>
                <a:gd name="connsiteY4" fmla="*/ 877881 h 906456"/>
                <a:gd name="connsiteX0" fmla="*/ 104567 w 1485027"/>
                <a:gd name="connsiteY0" fmla="*/ 877881 h 906456"/>
                <a:gd name="connsiteX1" fmla="*/ 111484 w 1485027"/>
                <a:gd name="connsiteY1" fmla="*/ 382584 h 906456"/>
                <a:gd name="connsiteX2" fmla="*/ 1278293 w 1485027"/>
                <a:gd name="connsiteY2" fmla="*/ 92075 h 906456"/>
                <a:gd name="connsiteX3" fmla="*/ 1083031 w 1485027"/>
                <a:gd name="connsiteY3" fmla="*/ 620707 h 906456"/>
                <a:gd name="connsiteX4" fmla="*/ 104567 w 1485027"/>
                <a:gd name="connsiteY4" fmla="*/ 877881 h 906456"/>
                <a:gd name="connsiteX0" fmla="*/ 104567 w 1485027"/>
                <a:gd name="connsiteY0" fmla="*/ 811206 h 839781"/>
                <a:gd name="connsiteX1" fmla="*/ 111484 w 1485027"/>
                <a:gd name="connsiteY1" fmla="*/ 382584 h 839781"/>
                <a:gd name="connsiteX2" fmla="*/ 1278293 w 1485027"/>
                <a:gd name="connsiteY2" fmla="*/ 92075 h 839781"/>
                <a:gd name="connsiteX3" fmla="*/ 1083031 w 1485027"/>
                <a:gd name="connsiteY3" fmla="*/ 620707 h 839781"/>
                <a:gd name="connsiteX4" fmla="*/ 104567 w 1485027"/>
                <a:gd name="connsiteY4" fmla="*/ 811206 h 839781"/>
                <a:gd name="connsiteX0" fmla="*/ 182562 w 1563022"/>
                <a:gd name="connsiteY0" fmla="*/ 811206 h 839781"/>
                <a:gd name="connsiteX1" fmla="*/ 189479 w 1563022"/>
                <a:gd name="connsiteY1" fmla="*/ 382584 h 839781"/>
                <a:gd name="connsiteX2" fmla="*/ 1356288 w 1563022"/>
                <a:gd name="connsiteY2" fmla="*/ 92075 h 839781"/>
                <a:gd name="connsiteX3" fmla="*/ 1161026 w 1563022"/>
                <a:gd name="connsiteY3" fmla="*/ 620707 h 839781"/>
                <a:gd name="connsiteX4" fmla="*/ 182562 w 1563022"/>
                <a:gd name="connsiteY4" fmla="*/ 811206 h 839781"/>
                <a:gd name="connsiteX0" fmla="*/ 144462 w 1524922"/>
                <a:gd name="connsiteY0" fmla="*/ 811206 h 839781"/>
                <a:gd name="connsiteX1" fmla="*/ 151379 w 1524922"/>
                <a:gd name="connsiteY1" fmla="*/ 382584 h 839781"/>
                <a:gd name="connsiteX2" fmla="*/ 1318188 w 1524922"/>
                <a:gd name="connsiteY2" fmla="*/ 92075 h 839781"/>
                <a:gd name="connsiteX3" fmla="*/ 1122926 w 1524922"/>
                <a:gd name="connsiteY3" fmla="*/ 620707 h 839781"/>
                <a:gd name="connsiteX4" fmla="*/ 144462 w 1524922"/>
                <a:gd name="connsiteY4" fmla="*/ 811206 h 839781"/>
                <a:gd name="connsiteX0" fmla="*/ 144462 w 1524922"/>
                <a:gd name="connsiteY0" fmla="*/ 811206 h 877881"/>
                <a:gd name="connsiteX1" fmla="*/ 151379 w 1524922"/>
                <a:gd name="connsiteY1" fmla="*/ 382584 h 877881"/>
                <a:gd name="connsiteX2" fmla="*/ 1318188 w 1524922"/>
                <a:gd name="connsiteY2" fmla="*/ 92075 h 877881"/>
                <a:gd name="connsiteX3" fmla="*/ 1122926 w 1524922"/>
                <a:gd name="connsiteY3" fmla="*/ 620707 h 877881"/>
                <a:gd name="connsiteX4" fmla="*/ 144462 w 1524922"/>
                <a:gd name="connsiteY4" fmla="*/ 811206 h 877881"/>
                <a:gd name="connsiteX0" fmla="*/ 144462 w 1524922"/>
                <a:gd name="connsiteY0" fmla="*/ 811206 h 820732"/>
                <a:gd name="connsiteX1" fmla="*/ 151379 w 1524922"/>
                <a:gd name="connsiteY1" fmla="*/ 382584 h 820732"/>
                <a:gd name="connsiteX2" fmla="*/ 1318188 w 1524922"/>
                <a:gd name="connsiteY2" fmla="*/ 92075 h 820732"/>
                <a:gd name="connsiteX3" fmla="*/ 1122926 w 1524922"/>
                <a:gd name="connsiteY3" fmla="*/ 620707 h 820732"/>
                <a:gd name="connsiteX4" fmla="*/ 144462 w 1524922"/>
                <a:gd name="connsiteY4" fmla="*/ 811206 h 820732"/>
                <a:gd name="connsiteX0" fmla="*/ 150812 w 1531272"/>
                <a:gd name="connsiteY0" fmla="*/ 811206 h 820732"/>
                <a:gd name="connsiteX1" fmla="*/ 157729 w 1531272"/>
                <a:gd name="connsiteY1" fmla="*/ 382584 h 820732"/>
                <a:gd name="connsiteX2" fmla="*/ 1324538 w 1531272"/>
                <a:gd name="connsiteY2" fmla="*/ 92075 h 820732"/>
                <a:gd name="connsiteX3" fmla="*/ 1129276 w 1531272"/>
                <a:gd name="connsiteY3" fmla="*/ 620707 h 820732"/>
                <a:gd name="connsiteX4" fmla="*/ 150812 w 1531272"/>
                <a:gd name="connsiteY4" fmla="*/ 811206 h 820732"/>
                <a:gd name="connsiteX0" fmla="*/ 150812 w 1531272"/>
                <a:gd name="connsiteY0" fmla="*/ 811206 h 820732"/>
                <a:gd name="connsiteX1" fmla="*/ 157729 w 1531272"/>
                <a:gd name="connsiteY1" fmla="*/ 382584 h 820732"/>
                <a:gd name="connsiteX2" fmla="*/ 1324538 w 1531272"/>
                <a:gd name="connsiteY2" fmla="*/ 92075 h 820732"/>
                <a:gd name="connsiteX3" fmla="*/ 1129276 w 1531272"/>
                <a:gd name="connsiteY3" fmla="*/ 620707 h 820732"/>
                <a:gd name="connsiteX4" fmla="*/ 150812 w 1531272"/>
                <a:gd name="connsiteY4" fmla="*/ 811206 h 820732"/>
                <a:gd name="connsiteX0" fmla="*/ 150812 w 1531272"/>
                <a:gd name="connsiteY0" fmla="*/ 811206 h 820732"/>
                <a:gd name="connsiteX1" fmla="*/ 157729 w 1531272"/>
                <a:gd name="connsiteY1" fmla="*/ 382584 h 820732"/>
                <a:gd name="connsiteX2" fmla="*/ 1324538 w 1531272"/>
                <a:gd name="connsiteY2" fmla="*/ 92075 h 820732"/>
                <a:gd name="connsiteX3" fmla="*/ 1129276 w 1531272"/>
                <a:gd name="connsiteY3" fmla="*/ 620707 h 820732"/>
                <a:gd name="connsiteX4" fmla="*/ 150812 w 1531272"/>
                <a:gd name="connsiteY4" fmla="*/ 811206 h 820732"/>
                <a:gd name="connsiteX0" fmla="*/ 150812 w 1531272"/>
                <a:gd name="connsiteY0" fmla="*/ 855656 h 865182"/>
                <a:gd name="connsiteX1" fmla="*/ 157729 w 1531272"/>
                <a:gd name="connsiteY1" fmla="*/ 427034 h 865182"/>
                <a:gd name="connsiteX2" fmla="*/ 1324538 w 1531272"/>
                <a:gd name="connsiteY2" fmla="*/ 136525 h 865182"/>
                <a:gd name="connsiteX3" fmla="*/ 1129276 w 1531272"/>
                <a:gd name="connsiteY3" fmla="*/ 665157 h 865182"/>
                <a:gd name="connsiteX4" fmla="*/ 150812 w 1531272"/>
                <a:gd name="connsiteY4" fmla="*/ 855656 h 865182"/>
                <a:gd name="connsiteX0" fmla="*/ 150812 w 1531272"/>
                <a:gd name="connsiteY0" fmla="*/ 855656 h 909631"/>
                <a:gd name="connsiteX1" fmla="*/ 157729 w 1531272"/>
                <a:gd name="connsiteY1" fmla="*/ 427034 h 909631"/>
                <a:gd name="connsiteX2" fmla="*/ 1324538 w 1531272"/>
                <a:gd name="connsiteY2" fmla="*/ 136525 h 909631"/>
                <a:gd name="connsiteX3" fmla="*/ 1129276 w 1531272"/>
                <a:gd name="connsiteY3" fmla="*/ 665157 h 909631"/>
                <a:gd name="connsiteX4" fmla="*/ 150812 w 1531272"/>
                <a:gd name="connsiteY4" fmla="*/ 855656 h 909631"/>
                <a:gd name="connsiteX0" fmla="*/ 150812 w 1601122"/>
                <a:gd name="connsiteY0" fmla="*/ 811206 h 865182"/>
                <a:gd name="connsiteX1" fmla="*/ 227579 w 1601122"/>
                <a:gd name="connsiteY1" fmla="*/ 427034 h 865182"/>
                <a:gd name="connsiteX2" fmla="*/ 1394388 w 1601122"/>
                <a:gd name="connsiteY2" fmla="*/ 136525 h 865182"/>
                <a:gd name="connsiteX3" fmla="*/ 1199126 w 1601122"/>
                <a:gd name="connsiteY3" fmla="*/ 665157 h 865182"/>
                <a:gd name="connsiteX4" fmla="*/ 150812 w 1601122"/>
                <a:gd name="connsiteY4" fmla="*/ 811206 h 865182"/>
                <a:gd name="connsiteX0" fmla="*/ 87312 w 1537622"/>
                <a:gd name="connsiteY0" fmla="*/ 811206 h 865182"/>
                <a:gd name="connsiteX1" fmla="*/ 164079 w 1537622"/>
                <a:gd name="connsiteY1" fmla="*/ 427034 h 865182"/>
                <a:gd name="connsiteX2" fmla="*/ 1330888 w 1537622"/>
                <a:gd name="connsiteY2" fmla="*/ 136525 h 865182"/>
                <a:gd name="connsiteX3" fmla="*/ 1135626 w 1537622"/>
                <a:gd name="connsiteY3" fmla="*/ 665157 h 865182"/>
                <a:gd name="connsiteX4" fmla="*/ 87312 w 1537622"/>
                <a:gd name="connsiteY4" fmla="*/ 811206 h 865182"/>
                <a:gd name="connsiteX0" fmla="*/ 87312 w 1537622"/>
                <a:gd name="connsiteY0" fmla="*/ 811206 h 865182"/>
                <a:gd name="connsiteX1" fmla="*/ 164079 w 1537622"/>
                <a:gd name="connsiteY1" fmla="*/ 427034 h 865182"/>
                <a:gd name="connsiteX2" fmla="*/ 1330888 w 1537622"/>
                <a:gd name="connsiteY2" fmla="*/ 136525 h 865182"/>
                <a:gd name="connsiteX3" fmla="*/ 1135626 w 1537622"/>
                <a:gd name="connsiteY3" fmla="*/ 665157 h 865182"/>
                <a:gd name="connsiteX4" fmla="*/ 87312 w 1537622"/>
                <a:gd name="connsiteY4" fmla="*/ 811206 h 865182"/>
                <a:gd name="connsiteX0" fmla="*/ 1004091 w 1406087"/>
                <a:gd name="connsiteY0" fmla="*/ 665157 h 713575"/>
                <a:gd name="connsiteX1" fmla="*/ 32544 w 1406087"/>
                <a:gd name="connsiteY1" fmla="*/ 427034 h 713575"/>
                <a:gd name="connsiteX2" fmla="*/ 1199353 w 1406087"/>
                <a:gd name="connsiteY2" fmla="*/ 136525 h 713575"/>
                <a:gd name="connsiteX3" fmla="*/ 1004091 w 1406087"/>
                <a:gd name="connsiteY3" fmla="*/ 665157 h 713575"/>
                <a:gd name="connsiteX0" fmla="*/ 540541 w 1358102"/>
                <a:gd name="connsiteY0" fmla="*/ 849307 h 897725"/>
                <a:gd name="connsiteX1" fmla="*/ 32544 w 1358102"/>
                <a:gd name="connsiteY1" fmla="*/ 427034 h 897725"/>
                <a:gd name="connsiteX2" fmla="*/ 1199353 w 1358102"/>
                <a:gd name="connsiteY2" fmla="*/ 136525 h 897725"/>
                <a:gd name="connsiteX3" fmla="*/ 540541 w 1358102"/>
                <a:gd name="connsiteY3" fmla="*/ 849307 h 897725"/>
                <a:gd name="connsiteX0" fmla="*/ 540541 w 1358102"/>
                <a:gd name="connsiteY0" fmla="*/ 849307 h 897725"/>
                <a:gd name="connsiteX1" fmla="*/ 32544 w 1358102"/>
                <a:gd name="connsiteY1" fmla="*/ 427034 h 897725"/>
                <a:gd name="connsiteX2" fmla="*/ 1199353 w 1358102"/>
                <a:gd name="connsiteY2" fmla="*/ 136525 h 897725"/>
                <a:gd name="connsiteX3" fmla="*/ 540541 w 1358102"/>
                <a:gd name="connsiteY3" fmla="*/ 849307 h 897725"/>
                <a:gd name="connsiteX0" fmla="*/ 654841 w 1472402"/>
                <a:gd name="connsiteY0" fmla="*/ 849307 h 897725"/>
                <a:gd name="connsiteX1" fmla="*/ 32544 w 1472402"/>
                <a:gd name="connsiteY1" fmla="*/ 522284 h 897725"/>
                <a:gd name="connsiteX2" fmla="*/ 1313653 w 1472402"/>
                <a:gd name="connsiteY2" fmla="*/ 136525 h 897725"/>
                <a:gd name="connsiteX3" fmla="*/ 654841 w 1472402"/>
                <a:gd name="connsiteY3" fmla="*/ 849307 h 897725"/>
                <a:gd name="connsiteX0" fmla="*/ 642141 w 1459702"/>
                <a:gd name="connsiteY0" fmla="*/ 849307 h 897725"/>
                <a:gd name="connsiteX1" fmla="*/ 32544 w 1459702"/>
                <a:gd name="connsiteY1" fmla="*/ 573084 h 897725"/>
                <a:gd name="connsiteX2" fmla="*/ 1300953 w 1459702"/>
                <a:gd name="connsiteY2" fmla="*/ 136525 h 897725"/>
                <a:gd name="connsiteX3" fmla="*/ 642141 w 1459702"/>
                <a:gd name="connsiteY3" fmla="*/ 849307 h 897725"/>
                <a:gd name="connsiteX0" fmla="*/ 1423191 w 2240752"/>
                <a:gd name="connsiteY0" fmla="*/ 849307 h 1194589"/>
                <a:gd name="connsiteX1" fmla="*/ 813594 w 2240752"/>
                <a:gd name="connsiteY1" fmla="*/ 573084 h 1194589"/>
                <a:gd name="connsiteX2" fmla="*/ 2082003 w 2240752"/>
                <a:gd name="connsiteY2" fmla="*/ 136525 h 1194589"/>
                <a:gd name="connsiteX3" fmla="*/ 1423191 w 2240752"/>
                <a:gd name="connsiteY3" fmla="*/ 849307 h 1194589"/>
                <a:gd name="connsiteX0" fmla="*/ 1613691 w 2263337"/>
                <a:gd name="connsiteY0" fmla="*/ 868357 h 1194589"/>
                <a:gd name="connsiteX1" fmla="*/ 813594 w 2263337"/>
                <a:gd name="connsiteY1" fmla="*/ 573084 h 1194589"/>
                <a:gd name="connsiteX2" fmla="*/ 2082003 w 2263337"/>
                <a:gd name="connsiteY2" fmla="*/ 136525 h 1194589"/>
                <a:gd name="connsiteX3" fmla="*/ 1613691 w 2263337"/>
                <a:gd name="connsiteY3" fmla="*/ 868357 h 1194589"/>
                <a:gd name="connsiteX0" fmla="*/ 1613691 w 2263337"/>
                <a:gd name="connsiteY0" fmla="*/ 512757 h 838989"/>
                <a:gd name="connsiteX1" fmla="*/ 813594 w 2263337"/>
                <a:gd name="connsiteY1" fmla="*/ 217484 h 838989"/>
                <a:gd name="connsiteX2" fmla="*/ 1701003 w 2263337"/>
                <a:gd name="connsiteY2" fmla="*/ 136525 h 838989"/>
                <a:gd name="connsiteX3" fmla="*/ 1613691 w 2263337"/>
                <a:gd name="connsiteY3" fmla="*/ 512757 h 838989"/>
                <a:gd name="connsiteX0" fmla="*/ 1658141 w 2307787"/>
                <a:gd name="connsiteY0" fmla="*/ 512757 h 934239"/>
                <a:gd name="connsiteX1" fmla="*/ 813594 w 2307787"/>
                <a:gd name="connsiteY1" fmla="*/ 312734 h 934239"/>
                <a:gd name="connsiteX2" fmla="*/ 1745453 w 2307787"/>
                <a:gd name="connsiteY2" fmla="*/ 136525 h 934239"/>
                <a:gd name="connsiteX3" fmla="*/ 1658141 w 2307787"/>
                <a:gd name="connsiteY3" fmla="*/ 512757 h 934239"/>
                <a:gd name="connsiteX0" fmla="*/ 1639091 w 2288737"/>
                <a:gd name="connsiteY0" fmla="*/ 665158 h 934239"/>
                <a:gd name="connsiteX1" fmla="*/ 813594 w 2288737"/>
                <a:gd name="connsiteY1" fmla="*/ 312734 h 934239"/>
                <a:gd name="connsiteX2" fmla="*/ 1745453 w 2288737"/>
                <a:gd name="connsiteY2" fmla="*/ 136525 h 934239"/>
                <a:gd name="connsiteX3" fmla="*/ 1639091 w 2288737"/>
                <a:gd name="connsiteY3" fmla="*/ 665158 h 934239"/>
                <a:gd name="connsiteX0" fmla="*/ 959316 w 1608962"/>
                <a:gd name="connsiteY0" fmla="*/ 665158 h 766360"/>
                <a:gd name="connsiteX1" fmla="*/ 269113 w 1608962"/>
                <a:gd name="connsiteY1" fmla="*/ 667539 h 766360"/>
                <a:gd name="connsiteX2" fmla="*/ 133819 w 1608962"/>
                <a:gd name="connsiteY2" fmla="*/ 312734 h 766360"/>
                <a:gd name="connsiteX3" fmla="*/ 1065678 w 1608962"/>
                <a:gd name="connsiteY3" fmla="*/ 136525 h 766360"/>
                <a:gd name="connsiteX4" fmla="*/ 959316 w 1608962"/>
                <a:gd name="connsiteY4" fmla="*/ 665158 h 766360"/>
                <a:gd name="connsiteX0" fmla="*/ 1030986 w 1680632"/>
                <a:gd name="connsiteY0" fmla="*/ 665158 h 766360"/>
                <a:gd name="connsiteX1" fmla="*/ 340783 w 1680632"/>
                <a:gd name="connsiteY1" fmla="*/ 667539 h 766360"/>
                <a:gd name="connsiteX2" fmla="*/ 205489 w 1680632"/>
                <a:gd name="connsiteY2" fmla="*/ 312734 h 766360"/>
                <a:gd name="connsiteX3" fmla="*/ 1137348 w 1680632"/>
                <a:gd name="connsiteY3" fmla="*/ 136525 h 766360"/>
                <a:gd name="connsiteX4" fmla="*/ 1030986 w 1680632"/>
                <a:gd name="connsiteY4" fmla="*/ 665158 h 766360"/>
                <a:gd name="connsiteX0" fmla="*/ 1177036 w 1826682"/>
                <a:gd name="connsiteY0" fmla="*/ 686589 h 787791"/>
                <a:gd name="connsiteX1" fmla="*/ 340783 w 1826682"/>
                <a:gd name="connsiteY1" fmla="*/ 667539 h 787791"/>
                <a:gd name="connsiteX2" fmla="*/ 205489 w 1826682"/>
                <a:gd name="connsiteY2" fmla="*/ 312734 h 787791"/>
                <a:gd name="connsiteX3" fmla="*/ 1137348 w 1826682"/>
                <a:gd name="connsiteY3" fmla="*/ 136525 h 787791"/>
                <a:gd name="connsiteX4" fmla="*/ 1177036 w 1826682"/>
                <a:gd name="connsiteY4" fmla="*/ 686589 h 787791"/>
                <a:gd name="connsiteX0" fmla="*/ 1177036 w 1826682"/>
                <a:gd name="connsiteY0" fmla="*/ 686589 h 726276"/>
                <a:gd name="connsiteX1" fmla="*/ 340783 w 1826682"/>
                <a:gd name="connsiteY1" fmla="*/ 667539 h 726276"/>
                <a:gd name="connsiteX2" fmla="*/ 205489 w 1826682"/>
                <a:gd name="connsiteY2" fmla="*/ 312734 h 726276"/>
                <a:gd name="connsiteX3" fmla="*/ 1137348 w 1826682"/>
                <a:gd name="connsiteY3" fmla="*/ 136525 h 726276"/>
                <a:gd name="connsiteX4" fmla="*/ 1177036 w 1826682"/>
                <a:gd name="connsiteY4" fmla="*/ 686589 h 726276"/>
                <a:gd name="connsiteX0" fmla="*/ 1177036 w 1826682"/>
                <a:gd name="connsiteY0" fmla="*/ 686589 h 707226"/>
                <a:gd name="connsiteX1" fmla="*/ 340783 w 1826682"/>
                <a:gd name="connsiteY1" fmla="*/ 667539 h 707226"/>
                <a:gd name="connsiteX2" fmla="*/ 205489 w 1826682"/>
                <a:gd name="connsiteY2" fmla="*/ 312734 h 707226"/>
                <a:gd name="connsiteX3" fmla="*/ 1137348 w 1826682"/>
                <a:gd name="connsiteY3" fmla="*/ 136525 h 707226"/>
                <a:gd name="connsiteX4" fmla="*/ 1177036 w 1826682"/>
                <a:gd name="connsiteY4" fmla="*/ 686589 h 707226"/>
                <a:gd name="connsiteX0" fmla="*/ 1177036 w 1826682"/>
                <a:gd name="connsiteY0" fmla="*/ 686589 h 707226"/>
                <a:gd name="connsiteX1" fmla="*/ 340783 w 1826682"/>
                <a:gd name="connsiteY1" fmla="*/ 667539 h 707226"/>
                <a:gd name="connsiteX2" fmla="*/ 294389 w 1826682"/>
                <a:gd name="connsiteY2" fmla="*/ 261934 h 707226"/>
                <a:gd name="connsiteX3" fmla="*/ 1137348 w 1826682"/>
                <a:gd name="connsiteY3" fmla="*/ 136525 h 707226"/>
                <a:gd name="connsiteX4" fmla="*/ 1177036 w 1826682"/>
                <a:gd name="connsiteY4" fmla="*/ 686589 h 707226"/>
                <a:gd name="connsiteX0" fmla="*/ 1177036 w 1826682"/>
                <a:gd name="connsiteY0" fmla="*/ 718339 h 738976"/>
                <a:gd name="connsiteX1" fmla="*/ 340783 w 1826682"/>
                <a:gd name="connsiteY1" fmla="*/ 699289 h 738976"/>
                <a:gd name="connsiteX2" fmla="*/ 294389 w 1826682"/>
                <a:gd name="connsiteY2" fmla="*/ 293684 h 738976"/>
                <a:gd name="connsiteX3" fmla="*/ 1257998 w 1826682"/>
                <a:gd name="connsiteY3" fmla="*/ 136525 h 738976"/>
                <a:gd name="connsiteX4" fmla="*/ 1177036 w 1826682"/>
                <a:gd name="connsiteY4" fmla="*/ 718339 h 738976"/>
                <a:gd name="connsiteX0" fmla="*/ 1177036 w 1826682"/>
                <a:gd name="connsiteY0" fmla="*/ 718339 h 738976"/>
                <a:gd name="connsiteX1" fmla="*/ 340783 w 1826682"/>
                <a:gd name="connsiteY1" fmla="*/ 699289 h 738976"/>
                <a:gd name="connsiteX2" fmla="*/ 294389 w 1826682"/>
                <a:gd name="connsiteY2" fmla="*/ 293684 h 738976"/>
                <a:gd name="connsiteX3" fmla="*/ 1257998 w 1826682"/>
                <a:gd name="connsiteY3" fmla="*/ 136525 h 738976"/>
                <a:gd name="connsiteX4" fmla="*/ 1177036 w 1826682"/>
                <a:gd name="connsiteY4" fmla="*/ 718339 h 738976"/>
                <a:gd name="connsiteX0" fmla="*/ 1177036 w 1826682"/>
                <a:gd name="connsiteY0" fmla="*/ 680239 h 700876"/>
                <a:gd name="connsiteX1" fmla="*/ 340783 w 1826682"/>
                <a:gd name="connsiteY1" fmla="*/ 661189 h 700876"/>
                <a:gd name="connsiteX2" fmla="*/ 294389 w 1826682"/>
                <a:gd name="connsiteY2" fmla="*/ 255584 h 700876"/>
                <a:gd name="connsiteX3" fmla="*/ 940498 w 1826682"/>
                <a:gd name="connsiteY3" fmla="*/ 136525 h 700876"/>
                <a:gd name="connsiteX4" fmla="*/ 1177036 w 1826682"/>
                <a:gd name="connsiteY4" fmla="*/ 680239 h 700876"/>
                <a:gd name="connsiteX0" fmla="*/ 1177036 w 1826682"/>
                <a:gd name="connsiteY0" fmla="*/ 598485 h 619122"/>
                <a:gd name="connsiteX1" fmla="*/ 340783 w 1826682"/>
                <a:gd name="connsiteY1" fmla="*/ 579435 h 619122"/>
                <a:gd name="connsiteX2" fmla="*/ 294389 w 1826682"/>
                <a:gd name="connsiteY2" fmla="*/ 173830 h 619122"/>
                <a:gd name="connsiteX3" fmla="*/ 940498 w 1826682"/>
                <a:gd name="connsiteY3" fmla="*/ 54771 h 619122"/>
                <a:gd name="connsiteX4" fmla="*/ 1177036 w 1826682"/>
                <a:gd name="connsiteY4" fmla="*/ 598485 h 619122"/>
                <a:gd name="connsiteX0" fmla="*/ 1177036 w 1826682"/>
                <a:gd name="connsiteY0" fmla="*/ 653252 h 673889"/>
                <a:gd name="connsiteX1" fmla="*/ 340783 w 1826682"/>
                <a:gd name="connsiteY1" fmla="*/ 634202 h 673889"/>
                <a:gd name="connsiteX2" fmla="*/ 294389 w 1826682"/>
                <a:gd name="connsiteY2" fmla="*/ 228597 h 673889"/>
                <a:gd name="connsiteX3" fmla="*/ 940498 w 1826682"/>
                <a:gd name="connsiteY3" fmla="*/ 109538 h 673889"/>
                <a:gd name="connsiteX4" fmla="*/ 1177036 w 1826682"/>
                <a:gd name="connsiteY4" fmla="*/ 653252 h 673889"/>
                <a:gd name="connsiteX0" fmla="*/ 1177036 w 1826682"/>
                <a:gd name="connsiteY0" fmla="*/ 837402 h 858039"/>
                <a:gd name="connsiteX1" fmla="*/ 340783 w 1826682"/>
                <a:gd name="connsiteY1" fmla="*/ 818352 h 858039"/>
                <a:gd name="connsiteX2" fmla="*/ 294389 w 1826682"/>
                <a:gd name="connsiteY2" fmla="*/ 412747 h 858039"/>
                <a:gd name="connsiteX3" fmla="*/ 1016698 w 1826682"/>
                <a:gd name="connsiteY3" fmla="*/ 109538 h 858039"/>
                <a:gd name="connsiteX4" fmla="*/ 1177036 w 1826682"/>
                <a:gd name="connsiteY4" fmla="*/ 837402 h 858039"/>
                <a:gd name="connsiteX0" fmla="*/ 1177036 w 1826682"/>
                <a:gd name="connsiteY0" fmla="*/ 727864 h 748501"/>
                <a:gd name="connsiteX1" fmla="*/ 340783 w 1826682"/>
                <a:gd name="connsiteY1" fmla="*/ 708814 h 748501"/>
                <a:gd name="connsiteX2" fmla="*/ 294389 w 1826682"/>
                <a:gd name="connsiteY2" fmla="*/ 303209 h 748501"/>
                <a:gd name="connsiteX3" fmla="*/ 1016698 w 1826682"/>
                <a:gd name="connsiteY3" fmla="*/ 0 h 748501"/>
                <a:gd name="connsiteX4" fmla="*/ 1177036 w 1826682"/>
                <a:gd name="connsiteY4" fmla="*/ 727864 h 748501"/>
                <a:gd name="connsiteX0" fmla="*/ 1088136 w 1737782"/>
                <a:gd name="connsiteY0" fmla="*/ 727864 h 748501"/>
                <a:gd name="connsiteX1" fmla="*/ 251883 w 1737782"/>
                <a:gd name="connsiteY1" fmla="*/ 708814 h 748501"/>
                <a:gd name="connsiteX2" fmla="*/ 205489 w 1737782"/>
                <a:gd name="connsiteY2" fmla="*/ 303209 h 748501"/>
                <a:gd name="connsiteX3" fmla="*/ 927798 w 1737782"/>
                <a:gd name="connsiteY3" fmla="*/ 0 h 748501"/>
                <a:gd name="connsiteX4" fmla="*/ 1088136 w 1737782"/>
                <a:gd name="connsiteY4" fmla="*/ 727864 h 748501"/>
                <a:gd name="connsiteX0" fmla="*/ 1088136 w 1737782"/>
                <a:gd name="connsiteY0" fmla="*/ 727864 h 740166"/>
                <a:gd name="connsiteX1" fmla="*/ 251883 w 1737782"/>
                <a:gd name="connsiteY1" fmla="*/ 708814 h 740166"/>
                <a:gd name="connsiteX2" fmla="*/ 205489 w 1737782"/>
                <a:gd name="connsiteY2" fmla="*/ 303209 h 740166"/>
                <a:gd name="connsiteX3" fmla="*/ 927798 w 1737782"/>
                <a:gd name="connsiteY3" fmla="*/ 0 h 740166"/>
                <a:gd name="connsiteX4" fmla="*/ 1088136 w 1737782"/>
                <a:gd name="connsiteY4" fmla="*/ 727864 h 740166"/>
                <a:gd name="connsiteX0" fmla="*/ 1088136 w 1737782"/>
                <a:gd name="connsiteY0" fmla="*/ 651664 h 663966"/>
                <a:gd name="connsiteX1" fmla="*/ 251883 w 1737782"/>
                <a:gd name="connsiteY1" fmla="*/ 632614 h 663966"/>
                <a:gd name="connsiteX2" fmla="*/ 205489 w 1737782"/>
                <a:gd name="connsiteY2" fmla="*/ 227009 h 663966"/>
                <a:gd name="connsiteX3" fmla="*/ 1204023 w 1737782"/>
                <a:gd name="connsiteY3" fmla="*/ 0 h 663966"/>
                <a:gd name="connsiteX4" fmla="*/ 1088136 w 1737782"/>
                <a:gd name="connsiteY4" fmla="*/ 651664 h 663966"/>
                <a:gd name="connsiteX0" fmla="*/ 1088136 w 1737782"/>
                <a:gd name="connsiteY0" fmla="*/ 743739 h 756041"/>
                <a:gd name="connsiteX1" fmla="*/ 251883 w 1737782"/>
                <a:gd name="connsiteY1" fmla="*/ 724689 h 756041"/>
                <a:gd name="connsiteX2" fmla="*/ 205489 w 1737782"/>
                <a:gd name="connsiteY2" fmla="*/ 319084 h 756041"/>
                <a:gd name="connsiteX3" fmla="*/ 1204023 w 1737782"/>
                <a:gd name="connsiteY3" fmla="*/ 92075 h 756041"/>
                <a:gd name="connsiteX4" fmla="*/ 1088136 w 1737782"/>
                <a:gd name="connsiteY4" fmla="*/ 743739 h 756041"/>
                <a:gd name="connsiteX0" fmla="*/ 1269111 w 1918757"/>
                <a:gd name="connsiteY0" fmla="*/ 457989 h 726276"/>
                <a:gd name="connsiteX1" fmla="*/ 251883 w 1918757"/>
                <a:gd name="connsiteY1" fmla="*/ 724689 h 726276"/>
                <a:gd name="connsiteX2" fmla="*/ 205489 w 1918757"/>
                <a:gd name="connsiteY2" fmla="*/ 319084 h 726276"/>
                <a:gd name="connsiteX3" fmla="*/ 1204023 w 1918757"/>
                <a:gd name="connsiteY3" fmla="*/ 92075 h 726276"/>
                <a:gd name="connsiteX4" fmla="*/ 1269111 w 1918757"/>
                <a:gd name="connsiteY4" fmla="*/ 457989 h 726276"/>
                <a:gd name="connsiteX0" fmla="*/ 1269111 w 1918757"/>
                <a:gd name="connsiteY0" fmla="*/ 457989 h 726276"/>
                <a:gd name="connsiteX1" fmla="*/ 251883 w 1918757"/>
                <a:gd name="connsiteY1" fmla="*/ 724689 h 726276"/>
                <a:gd name="connsiteX2" fmla="*/ 205489 w 1918757"/>
                <a:gd name="connsiteY2" fmla="*/ 319084 h 726276"/>
                <a:gd name="connsiteX3" fmla="*/ 1204023 w 1918757"/>
                <a:gd name="connsiteY3" fmla="*/ 92075 h 726276"/>
                <a:gd name="connsiteX4" fmla="*/ 1269111 w 1918757"/>
                <a:gd name="connsiteY4" fmla="*/ 457989 h 726276"/>
                <a:gd name="connsiteX0" fmla="*/ 1269111 w 1515172"/>
                <a:gd name="connsiteY0" fmla="*/ 457989 h 726276"/>
                <a:gd name="connsiteX1" fmla="*/ 251883 w 1515172"/>
                <a:gd name="connsiteY1" fmla="*/ 724689 h 726276"/>
                <a:gd name="connsiteX2" fmla="*/ 205489 w 1515172"/>
                <a:gd name="connsiteY2" fmla="*/ 319084 h 726276"/>
                <a:gd name="connsiteX3" fmla="*/ 1204023 w 1515172"/>
                <a:gd name="connsiteY3" fmla="*/ 92075 h 726276"/>
                <a:gd name="connsiteX4" fmla="*/ 1269111 w 1515172"/>
                <a:gd name="connsiteY4" fmla="*/ 457989 h 726276"/>
                <a:gd name="connsiteX0" fmla="*/ 1297686 w 1543747"/>
                <a:gd name="connsiteY0" fmla="*/ 457989 h 726276"/>
                <a:gd name="connsiteX1" fmla="*/ 280458 w 1543747"/>
                <a:gd name="connsiteY1" fmla="*/ 724689 h 726276"/>
                <a:gd name="connsiteX2" fmla="*/ 234064 w 1543747"/>
                <a:gd name="connsiteY2" fmla="*/ 319084 h 726276"/>
                <a:gd name="connsiteX3" fmla="*/ 1232598 w 1543747"/>
                <a:gd name="connsiteY3" fmla="*/ 92075 h 726276"/>
                <a:gd name="connsiteX4" fmla="*/ 1297686 w 1543747"/>
                <a:gd name="connsiteY4" fmla="*/ 457989 h 726276"/>
                <a:gd name="connsiteX0" fmla="*/ 1288161 w 1534222"/>
                <a:gd name="connsiteY0" fmla="*/ 457989 h 697701"/>
                <a:gd name="connsiteX1" fmla="*/ 280458 w 1534222"/>
                <a:gd name="connsiteY1" fmla="*/ 696114 h 697701"/>
                <a:gd name="connsiteX2" fmla="*/ 224539 w 1534222"/>
                <a:gd name="connsiteY2" fmla="*/ 319084 h 697701"/>
                <a:gd name="connsiteX3" fmla="*/ 1223073 w 1534222"/>
                <a:gd name="connsiteY3" fmla="*/ 92075 h 697701"/>
                <a:gd name="connsiteX4" fmla="*/ 1288161 w 1534222"/>
                <a:gd name="connsiteY4" fmla="*/ 457989 h 697701"/>
                <a:gd name="connsiteX0" fmla="*/ 1307211 w 1553272"/>
                <a:gd name="connsiteY0" fmla="*/ 457989 h 726276"/>
                <a:gd name="connsiteX1" fmla="*/ 280458 w 1553272"/>
                <a:gd name="connsiteY1" fmla="*/ 724689 h 726276"/>
                <a:gd name="connsiteX2" fmla="*/ 243589 w 1553272"/>
                <a:gd name="connsiteY2" fmla="*/ 319084 h 726276"/>
                <a:gd name="connsiteX3" fmla="*/ 1242123 w 1553272"/>
                <a:gd name="connsiteY3" fmla="*/ 92075 h 726276"/>
                <a:gd name="connsiteX4" fmla="*/ 1307211 w 1553272"/>
                <a:gd name="connsiteY4" fmla="*/ 457989 h 726276"/>
                <a:gd name="connsiteX0" fmla="*/ 1307211 w 1553272"/>
                <a:gd name="connsiteY0" fmla="*/ 457989 h 697701"/>
                <a:gd name="connsiteX1" fmla="*/ 280458 w 1553272"/>
                <a:gd name="connsiteY1" fmla="*/ 696114 h 697701"/>
                <a:gd name="connsiteX2" fmla="*/ 243589 w 1553272"/>
                <a:gd name="connsiteY2" fmla="*/ 319084 h 697701"/>
                <a:gd name="connsiteX3" fmla="*/ 1242123 w 1553272"/>
                <a:gd name="connsiteY3" fmla="*/ 92075 h 697701"/>
                <a:gd name="connsiteX4" fmla="*/ 1307211 w 1553272"/>
                <a:gd name="connsiteY4" fmla="*/ 457989 h 697701"/>
                <a:gd name="connsiteX0" fmla="*/ 1307211 w 1553272"/>
                <a:gd name="connsiteY0" fmla="*/ 457989 h 840576"/>
                <a:gd name="connsiteX1" fmla="*/ 280458 w 1553272"/>
                <a:gd name="connsiteY1" fmla="*/ 696114 h 840576"/>
                <a:gd name="connsiteX2" fmla="*/ 243589 w 1553272"/>
                <a:gd name="connsiteY2" fmla="*/ 319084 h 840576"/>
                <a:gd name="connsiteX3" fmla="*/ 1242123 w 1553272"/>
                <a:gd name="connsiteY3" fmla="*/ 92075 h 840576"/>
                <a:gd name="connsiteX4" fmla="*/ 1307211 w 1553272"/>
                <a:gd name="connsiteY4" fmla="*/ 457989 h 840576"/>
                <a:gd name="connsiteX0" fmla="*/ 1307211 w 1553272"/>
                <a:gd name="connsiteY0" fmla="*/ 457989 h 716751"/>
                <a:gd name="connsiteX1" fmla="*/ 280458 w 1553272"/>
                <a:gd name="connsiteY1" fmla="*/ 696114 h 716751"/>
                <a:gd name="connsiteX2" fmla="*/ 243589 w 1553272"/>
                <a:gd name="connsiteY2" fmla="*/ 319084 h 716751"/>
                <a:gd name="connsiteX3" fmla="*/ 1242123 w 1553272"/>
                <a:gd name="connsiteY3" fmla="*/ 92075 h 716751"/>
                <a:gd name="connsiteX4" fmla="*/ 1307211 w 1553272"/>
                <a:gd name="connsiteY4" fmla="*/ 457989 h 716751"/>
                <a:gd name="connsiteX0" fmla="*/ 1431036 w 1677097"/>
                <a:gd name="connsiteY0" fmla="*/ 457989 h 689366"/>
                <a:gd name="connsiteX1" fmla="*/ 280458 w 1677097"/>
                <a:gd name="connsiteY1" fmla="*/ 658014 h 689366"/>
                <a:gd name="connsiteX2" fmla="*/ 367414 w 1677097"/>
                <a:gd name="connsiteY2" fmla="*/ 319084 h 689366"/>
                <a:gd name="connsiteX3" fmla="*/ 1365948 w 1677097"/>
                <a:gd name="connsiteY3" fmla="*/ 92075 h 689366"/>
                <a:gd name="connsiteX4" fmla="*/ 1431036 w 1677097"/>
                <a:gd name="connsiteY4" fmla="*/ 457989 h 689366"/>
                <a:gd name="connsiteX0" fmla="*/ 1431036 w 1677097"/>
                <a:gd name="connsiteY0" fmla="*/ 457989 h 802476"/>
                <a:gd name="connsiteX1" fmla="*/ 280458 w 1677097"/>
                <a:gd name="connsiteY1" fmla="*/ 658014 h 802476"/>
                <a:gd name="connsiteX2" fmla="*/ 367414 w 1677097"/>
                <a:gd name="connsiteY2" fmla="*/ 319084 h 802476"/>
                <a:gd name="connsiteX3" fmla="*/ 1365948 w 1677097"/>
                <a:gd name="connsiteY3" fmla="*/ 92075 h 802476"/>
                <a:gd name="connsiteX4" fmla="*/ 1431036 w 1677097"/>
                <a:gd name="connsiteY4" fmla="*/ 457989 h 802476"/>
                <a:gd name="connsiteX0" fmla="*/ 1269111 w 1515172"/>
                <a:gd name="connsiteY0" fmla="*/ 457989 h 802476"/>
                <a:gd name="connsiteX1" fmla="*/ 118533 w 1515172"/>
                <a:gd name="connsiteY1" fmla="*/ 658014 h 802476"/>
                <a:gd name="connsiteX2" fmla="*/ 205489 w 1515172"/>
                <a:gd name="connsiteY2" fmla="*/ 319084 h 802476"/>
                <a:gd name="connsiteX3" fmla="*/ 1204023 w 1515172"/>
                <a:gd name="connsiteY3" fmla="*/ 92075 h 802476"/>
                <a:gd name="connsiteX4" fmla="*/ 1269111 w 1515172"/>
                <a:gd name="connsiteY4" fmla="*/ 457989 h 802476"/>
                <a:gd name="connsiteX0" fmla="*/ 1231011 w 1477072"/>
                <a:gd name="connsiteY0" fmla="*/ 457989 h 792951"/>
                <a:gd name="connsiteX1" fmla="*/ 118533 w 1477072"/>
                <a:gd name="connsiteY1" fmla="*/ 648489 h 792951"/>
                <a:gd name="connsiteX2" fmla="*/ 167389 w 1477072"/>
                <a:gd name="connsiteY2" fmla="*/ 319084 h 792951"/>
                <a:gd name="connsiteX3" fmla="*/ 1165923 w 1477072"/>
                <a:gd name="connsiteY3" fmla="*/ 92075 h 792951"/>
                <a:gd name="connsiteX4" fmla="*/ 1231011 w 1477072"/>
                <a:gd name="connsiteY4" fmla="*/ 457989 h 792951"/>
                <a:gd name="connsiteX0" fmla="*/ 1259586 w 1505647"/>
                <a:gd name="connsiteY0" fmla="*/ 457989 h 792951"/>
                <a:gd name="connsiteX1" fmla="*/ 118533 w 1505647"/>
                <a:gd name="connsiteY1" fmla="*/ 648489 h 792951"/>
                <a:gd name="connsiteX2" fmla="*/ 195964 w 1505647"/>
                <a:gd name="connsiteY2" fmla="*/ 319084 h 792951"/>
                <a:gd name="connsiteX3" fmla="*/ 1194498 w 1505647"/>
                <a:gd name="connsiteY3" fmla="*/ 92075 h 792951"/>
                <a:gd name="connsiteX4" fmla="*/ 1259586 w 1505647"/>
                <a:gd name="connsiteY4" fmla="*/ 457989 h 792951"/>
                <a:gd name="connsiteX0" fmla="*/ 1259586 w 1505647"/>
                <a:gd name="connsiteY0" fmla="*/ 457989 h 783426"/>
                <a:gd name="connsiteX1" fmla="*/ 118533 w 1505647"/>
                <a:gd name="connsiteY1" fmla="*/ 648489 h 783426"/>
                <a:gd name="connsiteX2" fmla="*/ 195964 w 1505647"/>
                <a:gd name="connsiteY2" fmla="*/ 319084 h 783426"/>
                <a:gd name="connsiteX3" fmla="*/ 1194498 w 1505647"/>
                <a:gd name="connsiteY3" fmla="*/ 92075 h 783426"/>
                <a:gd name="connsiteX4" fmla="*/ 1259586 w 1505647"/>
                <a:gd name="connsiteY4" fmla="*/ 457989 h 783426"/>
                <a:gd name="connsiteX0" fmla="*/ 1259586 w 1505647"/>
                <a:gd name="connsiteY0" fmla="*/ 457989 h 783426"/>
                <a:gd name="connsiteX1" fmla="*/ 118533 w 1505647"/>
                <a:gd name="connsiteY1" fmla="*/ 648489 h 783426"/>
                <a:gd name="connsiteX2" fmla="*/ 195964 w 1505647"/>
                <a:gd name="connsiteY2" fmla="*/ 319084 h 783426"/>
                <a:gd name="connsiteX3" fmla="*/ 1194498 w 1505647"/>
                <a:gd name="connsiteY3" fmla="*/ 92075 h 783426"/>
                <a:gd name="connsiteX4" fmla="*/ 1259586 w 1505647"/>
                <a:gd name="connsiteY4" fmla="*/ 457989 h 783426"/>
                <a:gd name="connsiteX0" fmla="*/ 1259586 w 1505647"/>
                <a:gd name="connsiteY0" fmla="*/ 486564 h 812001"/>
                <a:gd name="connsiteX1" fmla="*/ 118533 w 1505647"/>
                <a:gd name="connsiteY1" fmla="*/ 677064 h 812001"/>
                <a:gd name="connsiteX2" fmla="*/ 195964 w 1505647"/>
                <a:gd name="connsiteY2" fmla="*/ 347659 h 812001"/>
                <a:gd name="connsiteX3" fmla="*/ 1194498 w 1505647"/>
                <a:gd name="connsiteY3" fmla="*/ 92075 h 812001"/>
                <a:gd name="connsiteX4" fmla="*/ 1259586 w 1505647"/>
                <a:gd name="connsiteY4" fmla="*/ 486564 h 812001"/>
                <a:gd name="connsiteX0" fmla="*/ 1259586 w 1505647"/>
                <a:gd name="connsiteY0" fmla="*/ 429414 h 754851"/>
                <a:gd name="connsiteX1" fmla="*/ 118533 w 1505647"/>
                <a:gd name="connsiteY1" fmla="*/ 619914 h 754851"/>
                <a:gd name="connsiteX2" fmla="*/ 195964 w 1505647"/>
                <a:gd name="connsiteY2" fmla="*/ 290509 h 754851"/>
                <a:gd name="connsiteX3" fmla="*/ 1194498 w 1505647"/>
                <a:gd name="connsiteY3" fmla="*/ 34925 h 754851"/>
                <a:gd name="connsiteX4" fmla="*/ 1259586 w 1505647"/>
                <a:gd name="connsiteY4" fmla="*/ 429414 h 754851"/>
                <a:gd name="connsiteX0" fmla="*/ 1259586 w 1448497"/>
                <a:gd name="connsiteY0" fmla="*/ 429414 h 754851"/>
                <a:gd name="connsiteX1" fmla="*/ 118533 w 1448497"/>
                <a:gd name="connsiteY1" fmla="*/ 619914 h 754851"/>
                <a:gd name="connsiteX2" fmla="*/ 195964 w 1448497"/>
                <a:gd name="connsiteY2" fmla="*/ 290509 h 754851"/>
                <a:gd name="connsiteX3" fmla="*/ 1194498 w 1448497"/>
                <a:gd name="connsiteY3" fmla="*/ 34925 h 754851"/>
                <a:gd name="connsiteX4" fmla="*/ 1259586 w 1448497"/>
                <a:gd name="connsiteY4" fmla="*/ 429414 h 754851"/>
                <a:gd name="connsiteX0" fmla="*/ 1259586 w 1448497"/>
                <a:gd name="connsiteY0" fmla="*/ 429414 h 754851"/>
                <a:gd name="connsiteX1" fmla="*/ 118533 w 1448497"/>
                <a:gd name="connsiteY1" fmla="*/ 619914 h 754851"/>
                <a:gd name="connsiteX2" fmla="*/ 195964 w 1448497"/>
                <a:gd name="connsiteY2" fmla="*/ 290509 h 754851"/>
                <a:gd name="connsiteX3" fmla="*/ 1194498 w 1448497"/>
                <a:gd name="connsiteY3" fmla="*/ 34925 h 754851"/>
                <a:gd name="connsiteX4" fmla="*/ 1259586 w 1448497"/>
                <a:gd name="connsiteY4" fmla="*/ 429414 h 754851"/>
                <a:gd name="connsiteX0" fmla="*/ 1259586 w 1448497"/>
                <a:gd name="connsiteY0" fmla="*/ 429414 h 754851"/>
                <a:gd name="connsiteX1" fmla="*/ 118533 w 1448497"/>
                <a:gd name="connsiteY1" fmla="*/ 619914 h 754851"/>
                <a:gd name="connsiteX2" fmla="*/ 167389 w 1448497"/>
                <a:gd name="connsiteY2" fmla="*/ 271459 h 754851"/>
                <a:gd name="connsiteX3" fmla="*/ 1194498 w 1448497"/>
                <a:gd name="connsiteY3" fmla="*/ 34925 h 754851"/>
                <a:gd name="connsiteX4" fmla="*/ 1259586 w 1448497"/>
                <a:gd name="connsiteY4" fmla="*/ 429414 h 754851"/>
                <a:gd name="connsiteX0" fmla="*/ 1259586 w 1448497"/>
                <a:gd name="connsiteY0" fmla="*/ 429414 h 754851"/>
                <a:gd name="connsiteX1" fmla="*/ 118533 w 1448497"/>
                <a:gd name="connsiteY1" fmla="*/ 619914 h 754851"/>
                <a:gd name="connsiteX2" fmla="*/ 167389 w 1448497"/>
                <a:gd name="connsiteY2" fmla="*/ 271459 h 754851"/>
                <a:gd name="connsiteX3" fmla="*/ 1194498 w 1448497"/>
                <a:gd name="connsiteY3" fmla="*/ 34925 h 754851"/>
                <a:gd name="connsiteX4" fmla="*/ 1259586 w 1448497"/>
                <a:gd name="connsiteY4" fmla="*/ 429414 h 754851"/>
                <a:gd name="connsiteX0" fmla="*/ 1259586 w 1448497"/>
                <a:gd name="connsiteY0" fmla="*/ 429414 h 754851"/>
                <a:gd name="connsiteX1" fmla="*/ 118533 w 1448497"/>
                <a:gd name="connsiteY1" fmla="*/ 619914 h 754851"/>
                <a:gd name="connsiteX2" fmla="*/ 167389 w 1448497"/>
                <a:gd name="connsiteY2" fmla="*/ 271459 h 754851"/>
                <a:gd name="connsiteX3" fmla="*/ 1194498 w 1448497"/>
                <a:gd name="connsiteY3" fmla="*/ 34925 h 754851"/>
                <a:gd name="connsiteX4" fmla="*/ 1259586 w 1448497"/>
                <a:gd name="connsiteY4" fmla="*/ 429414 h 754851"/>
                <a:gd name="connsiteX0" fmla="*/ 1259586 w 1442507"/>
                <a:gd name="connsiteY0" fmla="*/ 457989 h 783426"/>
                <a:gd name="connsiteX1" fmla="*/ 118533 w 1442507"/>
                <a:gd name="connsiteY1" fmla="*/ 648489 h 783426"/>
                <a:gd name="connsiteX2" fmla="*/ 167389 w 1442507"/>
                <a:gd name="connsiteY2" fmla="*/ 300034 h 783426"/>
                <a:gd name="connsiteX3" fmla="*/ 1175448 w 1442507"/>
                <a:gd name="connsiteY3" fmla="*/ 34925 h 783426"/>
                <a:gd name="connsiteX4" fmla="*/ 1259586 w 1442507"/>
                <a:gd name="connsiteY4" fmla="*/ 457989 h 783426"/>
                <a:gd name="connsiteX0" fmla="*/ 1259586 w 1442507"/>
                <a:gd name="connsiteY0" fmla="*/ 457989 h 783426"/>
                <a:gd name="connsiteX1" fmla="*/ 118533 w 1442507"/>
                <a:gd name="connsiteY1" fmla="*/ 648489 h 783426"/>
                <a:gd name="connsiteX2" fmla="*/ 167389 w 1442507"/>
                <a:gd name="connsiteY2" fmla="*/ 300034 h 783426"/>
                <a:gd name="connsiteX3" fmla="*/ 1175448 w 1442507"/>
                <a:gd name="connsiteY3" fmla="*/ 34925 h 783426"/>
                <a:gd name="connsiteX4" fmla="*/ 1259586 w 1442507"/>
                <a:gd name="connsiteY4" fmla="*/ 457989 h 783426"/>
                <a:gd name="connsiteX0" fmla="*/ 1259586 w 1442507"/>
                <a:gd name="connsiteY0" fmla="*/ 457989 h 783426"/>
                <a:gd name="connsiteX1" fmla="*/ 118533 w 1442507"/>
                <a:gd name="connsiteY1" fmla="*/ 648489 h 783426"/>
                <a:gd name="connsiteX2" fmla="*/ 167389 w 1442507"/>
                <a:gd name="connsiteY2" fmla="*/ 300034 h 783426"/>
                <a:gd name="connsiteX3" fmla="*/ 1175448 w 1442507"/>
                <a:gd name="connsiteY3" fmla="*/ 34925 h 783426"/>
                <a:gd name="connsiteX4" fmla="*/ 1259586 w 1442507"/>
                <a:gd name="connsiteY4" fmla="*/ 457989 h 783426"/>
                <a:gd name="connsiteX0" fmla="*/ 1264349 w 1447270"/>
                <a:gd name="connsiteY0" fmla="*/ 472276 h 783426"/>
                <a:gd name="connsiteX1" fmla="*/ 118533 w 1447270"/>
                <a:gd name="connsiteY1" fmla="*/ 648489 h 783426"/>
                <a:gd name="connsiteX2" fmla="*/ 167389 w 1447270"/>
                <a:gd name="connsiteY2" fmla="*/ 300034 h 783426"/>
                <a:gd name="connsiteX3" fmla="*/ 1175448 w 1447270"/>
                <a:gd name="connsiteY3" fmla="*/ 34925 h 783426"/>
                <a:gd name="connsiteX4" fmla="*/ 1264349 w 1447270"/>
                <a:gd name="connsiteY4" fmla="*/ 472276 h 783426"/>
                <a:gd name="connsiteX0" fmla="*/ 1264349 w 1447270"/>
                <a:gd name="connsiteY0" fmla="*/ 472276 h 783426"/>
                <a:gd name="connsiteX1" fmla="*/ 118533 w 1447270"/>
                <a:gd name="connsiteY1" fmla="*/ 648489 h 783426"/>
                <a:gd name="connsiteX2" fmla="*/ 167389 w 1447270"/>
                <a:gd name="connsiteY2" fmla="*/ 300034 h 783426"/>
                <a:gd name="connsiteX3" fmla="*/ 1175448 w 1447270"/>
                <a:gd name="connsiteY3" fmla="*/ 34925 h 783426"/>
                <a:gd name="connsiteX4" fmla="*/ 1264349 w 1447270"/>
                <a:gd name="connsiteY4" fmla="*/ 472276 h 783426"/>
                <a:gd name="connsiteX0" fmla="*/ 1264349 w 1447270"/>
                <a:gd name="connsiteY0" fmla="*/ 472276 h 783426"/>
                <a:gd name="connsiteX1" fmla="*/ 118533 w 1447270"/>
                <a:gd name="connsiteY1" fmla="*/ 648489 h 783426"/>
                <a:gd name="connsiteX2" fmla="*/ 167389 w 1447270"/>
                <a:gd name="connsiteY2" fmla="*/ 300034 h 783426"/>
                <a:gd name="connsiteX3" fmla="*/ 1137348 w 1447270"/>
                <a:gd name="connsiteY3" fmla="*/ 34925 h 783426"/>
                <a:gd name="connsiteX4" fmla="*/ 1264349 w 1447270"/>
                <a:gd name="connsiteY4" fmla="*/ 472276 h 783426"/>
                <a:gd name="connsiteX0" fmla="*/ 1264349 w 1447270"/>
                <a:gd name="connsiteY0" fmla="*/ 472276 h 783426"/>
                <a:gd name="connsiteX1" fmla="*/ 118533 w 1447270"/>
                <a:gd name="connsiteY1" fmla="*/ 648489 h 783426"/>
                <a:gd name="connsiteX2" fmla="*/ 167389 w 1447270"/>
                <a:gd name="connsiteY2" fmla="*/ 300034 h 783426"/>
                <a:gd name="connsiteX3" fmla="*/ 1137348 w 1447270"/>
                <a:gd name="connsiteY3" fmla="*/ 34925 h 783426"/>
                <a:gd name="connsiteX4" fmla="*/ 1264349 w 1447270"/>
                <a:gd name="connsiteY4" fmla="*/ 472276 h 783426"/>
                <a:gd name="connsiteX0" fmla="*/ 1264349 w 1447270"/>
                <a:gd name="connsiteY0" fmla="*/ 457989 h 769139"/>
                <a:gd name="connsiteX1" fmla="*/ 118533 w 1447270"/>
                <a:gd name="connsiteY1" fmla="*/ 634202 h 769139"/>
                <a:gd name="connsiteX2" fmla="*/ 167389 w 1447270"/>
                <a:gd name="connsiteY2" fmla="*/ 285747 h 769139"/>
                <a:gd name="connsiteX3" fmla="*/ 1137348 w 1447270"/>
                <a:gd name="connsiteY3" fmla="*/ 20638 h 769139"/>
                <a:gd name="connsiteX4" fmla="*/ 1264349 w 1447270"/>
                <a:gd name="connsiteY4" fmla="*/ 457989 h 769139"/>
                <a:gd name="connsiteX0" fmla="*/ 1264349 w 1447270"/>
                <a:gd name="connsiteY0" fmla="*/ 457989 h 769139"/>
                <a:gd name="connsiteX1" fmla="*/ 118533 w 1447270"/>
                <a:gd name="connsiteY1" fmla="*/ 634202 h 769139"/>
                <a:gd name="connsiteX2" fmla="*/ 167389 w 1447270"/>
                <a:gd name="connsiteY2" fmla="*/ 285747 h 769139"/>
                <a:gd name="connsiteX3" fmla="*/ 1137348 w 1447270"/>
                <a:gd name="connsiteY3" fmla="*/ 20638 h 769139"/>
                <a:gd name="connsiteX4" fmla="*/ 1264349 w 1447270"/>
                <a:gd name="connsiteY4" fmla="*/ 457989 h 769139"/>
                <a:gd name="connsiteX0" fmla="*/ 1264349 w 1447270"/>
                <a:gd name="connsiteY0" fmla="*/ 457989 h 821526"/>
                <a:gd name="connsiteX1" fmla="*/ 118533 w 1447270"/>
                <a:gd name="connsiteY1" fmla="*/ 634202 h 821526"/>
                <a:gd name="connsiteX2" fmla="*/ 167389 w 1447270"/>
                <a:gd name="connsiteY2" fmla="*/ 285747 h 821526"/>
                <a:gd name="connsiteX3" fmla="*/ 1137348 w 1447270"/>
                <a:gd name="connsiteY3" fmla="*/ 20638 h 821526"/>
                <a:gd name="connsiteX4" fmla="*/ 1264349 w 1447270"/>
                <a:gd name="connsiteY4" fmla="*/ 457989 h 821526"/>
                <a:gd name="connsiteX0" fmla="*/ 1264349 w 1447270"/>
                <a:gd name="connsiteY0" fmla="*/ 457989 h 816763"/>
                <a:gd name="connsiteX1" fmla="*/ 118533 w 1447270"/>
                <a:gd name="connsiteY1" fmla="*/ 634202 h 816763"/>
                <a:gd name="connsiteX2" fmla="*/ 167389 w 1447270"/>
                <a:gd name="connsiteY2" fmla="*/ 285747 h 816763"/>
                <a:gd name="connsiteX3" fmla="*/ 1137348 w 1447270"/>
                <a:gd name="connsiteY3" fmla="*/ 20638 h 816763"/>
                <a:gd name="connsiteX4" fmla="*/ 1264349 w 1447270"/>
                <a:gd name="connsiteY4" fmla="*/ 457989 h 816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7270" h="816763">
                  <a:moveTo>
                    <a:pt x="1264349" y="457989"/>
                  </a:moveTo>
                  <a:cubicBezTo>
                    <a:pt x="990830" y="632216"/>
                    <a:pt x="298978" y="816763"/>
                    <a:pt x="118533" y="634202"/>
                  </a:cubicBezTo>
                  <a:cubicBezTo>
                    <a:pt x="0" y="508790"/>
                    <a:pt x="52620" y="415524"/>
                    <a:pt x="167389" y="285747"/>
                  </a:cubicBezTo>
                  <a:cubicBezTo>
                    <a:pt x="466198" y="45242"/>
                    <a:pt x="780955" y="0"/>
                    <a:pt x="1137348" y="20638"/>
                  </a:cubicBezTo>
                  <a:cubicBezTo>
                    <a:pt x="1434210" y="79375"/>
                    <a:pt x="1447270" y="336547"/>
                    <a:pt x="1264349" y="45798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FDA00">
                    <a:shade val="30000"/>
                    <a:satMod val="115000"/>
                  </a:srgbClr>
                </a:gs>
                <a:gs pos="50000">
                  <a:srgbClr val="DFDA00">
                    <a:shade val="67500"/>
                    <a:satMod val="115000"/>
                  </a:srgbClr>
                </a:gs>
                <a:gs pos="100000">
                  <a:srgbClr val="DFDA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" name="Полилиния 28"/>
            <p:cNvSpPr/>
            <p:nvPr/>
          </p:nvSpPr>
          <p:spPr>
            <a:xfrm>
              <a:off x="2055601" y="4008103"/>
              <a:ext cx="1000293" cy="370939"/>
            </a:xfrm>
            <a:custGeom>
              <a:avLst/>
              <a:gdLst>
                <a:gd name="connsiteX0" fmla="*/ 0 w 3914775"/>
                <a:gd name="connsiteY0" fmla="*/ 1204913 h 2409825"/>
                <a:gd name="connsiteX1" fmla="*/ 931302 w 3914775"/>
                <a:gd name="connsiteY1" fmla="*/ 178826 h 2409825"/>
                <a:gd name="connsiteX2" fmla="*/ 1957390 w 3914775"/>
                <a:gd name="connsiteY2" fmla="*/ 2 h 2409825"/>
                <a:gd name="connsiteX3" fmla="*/ 2983479 w 3914775"/>
                <a:gd name="connsiteY3" fmla="*/ 178827 h 2409825"/>
                <a:gd name="connsiteX4" fmla="*/ 3914776 w 3914775"/>
                <a:gd name="connsiteY4" fmla="*/ 1204918 h 2409825"/>
                <a:gd name="connsiteX5" fmla="*/ 2983476 w 3914775"/>
                <a:gd name="connsiteY5" fmla="*/ 2231007 h 2409825"/>
                <a:gd name="connsiteX6" fmla="*/ 1957387 w 3914775"/>
                <a:gd name="connsiteY6" fmla="*/ 2409831 h 2409825"/>
                <a:gd name="connsiteX7" fmla="*/ 931298 w 3914775"/>
                <a:gd name="connsiteY7" fmla="*/ 2231006 h 2409825"/>
                <a:gd name="connsiteX8" fmla="*/ 0 w 3914775"/>
                <a:gd name="connsiteY8" fmla="*/ 1204916 h 2409825"/>
                <a:gd name="connsiteX9" fmla="*/ 0 w 3914775"/>
                <a:gd name="connsiteY9" fmla="*/ 1204913 h 2409825"/>
                <a:gd name="connsiteX0" fmla="*/ 2 w 3914780"/>
                <a:gd name="connsiteY0" fmla="*/ 1204911 h 2571749"/>
                <a:gd name="connsiteX1" fmla="*/ 931304 w 3914780"/>
                <a:gd name="connsiteY1" fmla="*/ 178824 h 2571749"/>
                <a:gd name="connsiteX2" fmla="*/ 1957392 w 3914780"/>
                <a:gd name="connsiteY2" fmla="*/ 0 h 2571749"/>
                <a:gd name="connsiteX3" fmla="*/ 2983481 w 3914780"/>
                <a:gd name="connsiteY3" fmla="*/ 178825 h 2571749"/>
                <a:gd name="connsiteX4" fmla="*/ 3914778 w 3914780"/>
                <a:gd name="connsiteY4" fmla="*/ 1204916 h 2571749"/>
                <a:gd name="connsiteX5" fmla="*/ 2983478 w 3914780"/>
                <a:gd name="connsiteY5" fmla="*/ 2231005 h 2571749"/>
                <a:gd name="connsiteX6" fmla="*/ 1966914 w 3914780"/>
                <a:gd name="connsiteY6" fmla="*/ 2571748 h 2571749"/>
                <a:gd name="connsiteX7" fmla="*/ 931300 w 3914780"/>
                <a:gd name="connsiteY7" fmla="*/ 2231004 h 2571749"/>
                <a:gd name="connsiteX8" fmla="*/ 2 w 3914780"/>
                <a:gd name="connsiteY8" fmla="*/ 1204914 h 2571749"/>
                <a:gd name="connsiteX9" fmla="*/ 2 w 3914780"/>
                <a:gd name="connsiteY9" fmla="*/ 1204911 h 2571749"/>
                <a:gd name="connsiteX0" fmla="*/ 2 w 3914780"/>
                <a:gd name="connsiteY0" fmla="*/ 1204911 h 2571749"/>
                <a:gd name="connsiteX1" fmla="*/ 931304 w 3914780"/>
                <a:gd name="connsiteY1" fmla="*/ 178824 h 2571749"/>
                <a:gd name="connsiteX2" fmla="*/ 1957392 w 3914780"/>
                <a:gd name="connsiteY2" fmla="*/ 0 h 2571749"/>
                <a:gd name="connsiteX3" fmla="*/ 2983481 w 3914780"/>
                <a:gd name="connsiteY3" fmla="*/ 178825 h 2571749"/>
                <a:gd name="connsiteX4" fmla="*/ 3914778 w 3914780"/>
                <a:gd name="connsiteY4" fmla="*/ 1204916 h 2571749"/>
                <a:gd name="connsiteX5" fmla="*/ 2983478 w 3914780"/>
                <a:gd name="connsiteY5" fmla="*/ 2231005 h 2571749"/>
                <a:gd name="connsiteX6" fmla="*/ 1966914 w 3914780"/>
                <a:gd name="connsiteY6" fmla="*/ 2571748 h 2571749"/>
                <a:gd name="connsiteX7" fmla="*/ 931300 w 3914780"/>
                <a:gd name="connsiteY7" fmla="*/ 2231004 h 2571749"/>
                <a:gd name="connsiteX8" fmla="*/ 2 w 3914780"/>
                <a:gd name="connsiteY8" fmla="*/ 1204914 h 2571749"/>
                <a:gd name="connsiteX9" fmla="*/ 2 w 3914780"/>
                <a:gd name="connsiteY9" fmla="*/ 1204911 h 2571749"/>
                <a:gd name="connsiteX0" fmla="*/ 2 w 3914780"/>
                <a:gd name="connsiteY0" fmla="*/ 1204911 h 2571749"/>
                <a:gd name="connsiteX1" fmla="*/ 931304 w 3914780"/>
                <a:gd name="connsiteY1" fmla="*/ 178824 h 2571749"/>
                <a:gd name="connsiteX2" fmla="*/ 1957392 w 3914780"/>
                <a:gd name="connsiteY2" fmla="*/ 0 h 2571749"/>
                <a:gd name="connsiteX3" fmla="*/ 2983481 w 3914780"/>
                <a:gd name="connsiteY3" fmla="*/ 178825 h 2571749"/>
                <a:gd name="connsiteX4" fmla="*/ 3914778 w 3914780"/>
                <a:gd name="connsiteY4" fmla="*/ 1204916 h 2571749"/>
                <a:gd name="connsiteX5" fmla="*/ 3154928 w 3914780"/>
                <a:gd name="connsiteY5" fmla="*/ 2173855 h 2571749"/>
                <a:gd name="connsiteX6" fmla="*/ 1966914 w 3914780"/>
                <a:gd name="connsiteY6" fmla="*/ 2571748 h 2571749"/>
                <a:gd name="connsiteX7" fmla="*/ 931300 w 3914780"/>
                <a:gd name="connsiteY7" fmla="*/ 2231004 h 2571749"/>
                <a:gd name="connsiteX8" fmla="*/ 2 w 3914780"/>
                <a:gd name="connsiteY8" fmla="*/ 1204914 h 2571749"/>
                <a:gd name="connsiteX9" fmla="*/ 2 w 3914780"/>
                <a:gd name="connsiteY9" fmla="*/ 1204911 h 2571749"/>
                <a:gd name="connsiteX0" fmla="*/ 2 w 3914780"/>
                <a:gd name="connsiteY0" fmla="*/ 1204911 h 2571749"/>
                <a:gd name="connsiteX1" fmla="*/ 931304 w 3914780"/>
                <a:gd name="connsiteY1" fmla="*/ 178824 h 2571749"/>
                <a:gd name="connsiteX2" fmla="*/ 1957392 w 3914780"/>
                <a:gd name="connsiteY2" fmla="*/ 0 h 2571749"/>
                <a:gd name="connsiteX3" fmla="*/ 2983481 w 3914780"/>
                <a:gd name="connsiteY3" fmla="*/ 178825 h 2571749"/>
                <a:gd name="connsiteX4" fmla="*/ 3914778 w 3914780"/>
                <a:gd name="connsiteY4" fmla="*/ 1204916 h 2571749"/>
                <a:gd name="connsiteX5" fmla="*/ 3154928 w 3914780"/>
                <a:gd name="connsiteY5" fmla="*/ 2173855 h 2571749"/>
                <a:gd name="connsiteX6" fmla="*/ 1966914 w 3914780"/>
                <a:gd name="connsiteY6" fmla="*/ 2571748 h 2571749"/>
                <a:gd name="connsiteX7" fmla="*/ 931300 w 3914780"/>
                <a:gd name="connsiteY7" fmla="*/ 2231004 h 2571749"/>
                <a:gd name="connsiteX8" fmla="*/ 2 w 3914780"/>
                <a:gd name="connsiteY8" fmla="*/ 1204914 h 2571749"/>
                <a:gd name="connsiteX9" fmla="*/ 2 w 3914780"/>
                <a:gd name="connsiteY9" fmla="*/ 1204911 h 2571749"/>
                <a:gd name="connsiteX0" fmla="*/ 2 w 3914780"/>
                <a:gd name="connsiteY0" fmla="*/ 1204911 h 2571749"/>
                <a:gd name="connsiteX1" fmla="*/ 931304 w 3914780"/>
                <a:gd name="connsiteY1" fmla="*/ 178824 h 2571749"/>
                <a:gd name="connsiteX2" fmla="*/ 1957392 w 3914780"/>
                <a:gd name="connsiteY2" fmla="*/ 0 h 2571749"/>
                <a:gd name="connsiteX3" fmla="*/ 2983481 w 3914780"/>
                <a:gd name="connsiteY3" fmla="*/ 178825 h 2571749"/>
                <a:gd name="connsiteX4" fmla="*/ 3914778 w 3914780"/>
                <a:gd name="connsiteY4" fmla="*/ 1204916 h 2571749"/>
                <a:gd name="connsiteX5" fmla="*/ 3154928 w 3914780"/>
                <a:gd name="connsiteY5" fmla="*/ 2173855 h 2571749"/>
                <a:gd name="connsiteX6" fmla="*/ 1966914 w 3914780"/>
                <a:gd name="connsiteY6" fmla="*/ 2571748 h 2571749"/>
                <a:gd name="connsiteX7" fmla="*/ 931300 w 3914780"/>
                <a:gd name="connsiteY7" fmla="*/ 2231004 h 2571749"/>
                <a:gd name="connsiteX8" fmla="*/ 2 w 3914780"/>
                <a:gd name="connsiteY8" fmla="*/ 1204914 h 2571749"/>
                <a:gd name="connsiteX9" fmla="*/ 2 w 3914780"/>
                <a:gd name="connsiteY9" fmla="*/ 1204911 h 2571749"/>
                <a:gd name="connsiteX0" fmla="*/ 2 w 3914780"/>
                <a:gd name="connsiteY0" fmla="*/ 1204911 h 2571749"/>
                <a:gd name="connsiteX1" fmla="*/ 931304 w 3914780"/>
                <a:gd name="connsiteY1" fmla="*/ 178824 h 2571749"/>
                <a:gd name="connsiteX2" fmla="*/ 1957392 w 3914780"/>
                <a:gd name="connsiteY2" fmla="*/ 0 h 2571749"/>
                <a:gd name="connsiteX3" fmla="*/ 2983481 w 3914780"/>
                <a:gd name="connsiteY3" fmla="*/ 178825 h 2571749"/>
                <a:gd name="connsiteX4" fmla="*/ 3914778 w 3914780"/>
                <a:gd name="connsiteY4" fmla="*/ 1204916 h 2571749"/>
                <a:gd name="connsiteX5" fmla="*/ 3914776 w 3914780"/>
                <a:gd name="connsiteY5" fmla="*/ 2571748 h 2571749"/>
                <a:gd name="connsiteX6" fmla="*/ 1966914 w 3914780"/>
                <a:gd name="connsiteY6" fmla="*/ 2571748 h 2571749"/>
                <a:gd name="connsiteX7" fmla="*/ 931300 w 3914780"/>
                <a:gd name="connsiteY7" fmla="*/ 2231004 h 2571749"/>
                <a:gd name="connsiteX8" fmla="*/ 2 w 3914780"/>
                <a:gd name="connsiteY8" fmla="*/ 1204914 h 2571749"/>
                <a:gd name="connsiteX9" fmla="*/ 2 w 3914780"/>
                <a:gd name="connsiteY9" fmla="*/ 1204911 h 2571749"/>
                <a:gd name="connsiteX0" fmla="*/ 2 w 3941090"/>
                <a:gd name="connsiteY0" fmla="*/ 1204911 h 2571749"/>
                <a:gd name="connsiteX1" fmla="*/ 931304 w 3941090"/>
                <a:gd name="connsiteY1" fmla="*/ 178824 h 2571749"/>
                <a:gd name="connsiteX2" fmla="*/ 1957392 w 3941090"/>
                <a:gd name="connsiteY2" fmla="*/ 0 h 2571749"/>
                <a:gd name="connsiteX3" fmla="*/ 2983481 w 3941090"/>
                <a:gd name="connsiteY3" fmla="*/ 178825 h 2571749"/>
                <a:gd name="connsiteX4" fmla="*/ 3914778 w 3941090"/>
                <a:gd name="connsiteY4" fmla="*/ 1204916 h 2571749"/>
                <a:gd name="connsiteX5" fmla="*/ 3914776 w 3941090"/>
                <a:gd name="connsiteY5" fmla="*/ 2571748 h 2571749"/>
                <a:gd name="connsiteX6" fmla="*/ 1966914 w 3941090"/>
                <a:gd name="connsiteY6" fmla="*/ 2571748 h 2571749"/>
                <a:gd name="connsiteX7" fmla="*/ 931300 w 3941090"/>
                <a:gd name="connsiteY7" fmla="*/ 2231004 h 2571749"/>
                <a:gd name="connsiteX8" fmla="*/ 2 w 3941090"/>
                <a:gd name="connsiteY8" fmla="*/ 1204914 h 2571749"/>
                <a:gd name="connsiteX9" fmla="*/ 2 w 3941090"/>
                <a:gd name="connsiteY9" fmla="*/ 1204911 h 2571749"/>
                <a:gd name="connsiteX0" fmla="*/ 2 w 3941090"/>
                <a:gd name="connsiteY0" fmla="*/ 1204911 h 2602942"/>
                <a:gd name="connsiteX1" fmla="*/ 931304 w 3941090"/>
                <a:gd name="connsiteY1" fmla="*/ 178824 h 2602942"/>
                <a:gd name="connsiteX2" fmla="*/ 1957392 w 3941090"/>
                <a:gd name="connsiteY2" fmla="*/ 0 h 2602942"/>
                <a:gd name="connsiteX3" fmla="*/ 2983481 w 3941090"/>
                <a:gd name="connsiteY3" fmla="*/ 178825 h 2602942"/>
                <a:gd name="connsiteX4" fmla="*/ 3914778 w 3941090"/>
                <a:gd name="connsiteY4" fmla="*/ 1204916 h 2602942"/>
                <a:gd name="connsiteX5" fmla="*/ 3914776 w 3941090"/>
                <a:gd name="connsiteY5" fmla="*/ 2571748 h 2602942"/>
                <a:gd name="connsiteX6" fmla="*/ 1966914 w 3941090"/>
                <a:gd name="connsiteY6" fmla="*/ 2571748 h 2602942"/>
                <a:gd name="connsiteX7" fmla="*/ 931300 w 3941090"/>
                <a:gd name="connsiteY7" fmla="*/ 2231004 h 2602942"/>
                <a:gd name="connsiteX8" fmla="*/ 2 w 3941090"/>
                <a:gd name="connsiteY8" fmla="*/ 1204914 h 2602942"/>
                <a:gd name="connsiteX9" fmla="*/ 2 w 3941090"/>
                <a:gd name="connsiteY9" fmla="*/ 1204911 h 2602942"/>
                <a:gd name="connsiteX0" fmla="*/ 2 w 3941090"/>
                <a:gd name="connsiteY0" fmla="*/ 1204911 h 2688666"/>
                <a:gd name="connsiteX1" fmla="*/ 931304 w 3941090"/>
                <a:gd name="connsiteY1" fmla="*/ 178824 h 2688666"/>
                <a:gd name="connsiteX2" fmla="*/ 1957392 w 3941090"/>
                <a:gd name="connsiteY2" fmla="*/ 0 h 2688666"/>
                <a:gd name="connsiteX3" fmla="*/ 2983481 w 3941090"/>
                <a:gd name="connsiteY3" fmla="*/ 178825 h 2688666"/>
                <a:gd name="connsiteX4" fmla="*/ 3914778 w 3941090"/>
                <a:gd name="connsiteY4" fmla="*/ 1204916 h 2688666"/>
                <a:gd name="connsiteX5" fmla="*/ 3914776 w 3941090"/>
                <a:gd name="connsiteY5" fmla="*/ 2571748 h 2688666"/>
                <a:gd name="connsiteX6" fmla="*/ 1966914 w 3941090"/>
                <a:gd name="connsiteY6" fmla="*/ 2571748 h 2688666"/>
                <a:gd name="connsiteX7" fmla="*/ 636025 w 3941090"/>
                <a:gd name="connsiteY7" fmla="*/ 2571747 h 2688666"/>
                <a:gd name="connsiteX8" fmla="*/ 2 w 3941090"/>
                <a:gd name="connsiteY8" fmla="*/ 1204914 h 2688666"/>
                <a:gd name="connsiteX9" fmla="*/ 2 w 3941090"/>
                <a:gd name="connsiteY9" fmla="*/ 1204911 h 2688666"/>
                <a:gd name="connsiteX0" fmla="*/ 2 w 3941090"/>
                <a:gd name="connsiteY0" fmla="*/ 1204911 h 2602942"/>
                <a:gd name="connsiteX1" fmla="*/ 931304 w 3941090"/>
                <a:gd name="connsiteY1" fmla="*/ 178824 h 2602942"/>
                <a:gd name="connsiteX2" fmla="*/ 1957392 w 3941090"/>
                <a:gd name="connsiteY2" fmla="*/ 0 h 2602942"/>
                <a:gd name="connsiteX3" fmla="*/ 2983481 w 3941090"/>
                <a:gd name="connsiteY3" fmla="*/ 178825 h 2602942"/>
                <a:gd name="connsiteX4" fmla="*/ 3914778 w 3941090"/>
                <a:gd name="connsiteY4" fmla="*/ 1204916 h 2602942"/>
                <a:gd name="connsiteX5" fmla="*/ 3914776 w 3941090"/>
                <a:gd name="connsiteY5" fmla="*/ 2571748 h 2602942"/>
                <a:gd name="connsiteX6" fmla="*/ 1966914 w 3941090"/>
                <a:gd name="connsiteY6" fmla="*/ 2571748 h 2602942"/>
                <a:gd name="connsiteX7" fmla="*/ 636025 w 3941090"/>
                <a:gd name="connsiteY7" fmla="*/ 2571747 h 2602942"/>
                <a:gd name="connsiteX8" fmla="*/ 2 w 3941090"/>
                <a:gd name="connsiteY8" fmla="*/ 1204914 h 2602942"/>
                <a:gd name="connsiteX9" fmla="*/ 2 w 3941090"/>
                <a:gd name="connsiteY9" fmla="*/ 1204911 h 2602942"/>
                <a:gd name="connsiteX0" fmla="*/ 2 w 3941090"/>
                <a:gd name="connsiteY0" fmla="*/ 1204911 h 2602942"/>
                <a:gd name="connsiteX1" fmla="*/ 1957392 w 3941090"/>
                <a:gd name="connsiteY1" fmla="*/ 0 h 2602942"/>
                <a:gd name="connsiteX2" fmla="*/ 2983481 w 3941090"/>
                <a:gd name="connsiteY2" fmla="*/ 178825 h 2602942"/>
                <a:gd name="connsiteX3" fmla="*/ 3914778 w 3941090"/>
                <a:gd name="connsiteY3" fmla="*/ 1204916 h 2602942"/>
                <a:gd name="connsiteX4" fmla="*/ 3914776 w 3941090"/>
                <a:gd name="connsiteY4" fmla="*/ 2571748 h 2602942"/>
                <a:gd name="connsiteX5" fmla="*/ 1966914 w 3941090"/>
                <a:gd name="connsiteY5" fmla="*/ 2571748 h 2602942"/>
                <a:gd name="connsiteX6" fmla="*/ 636025 w 3941090"/>
                <a:gd name="connsiteY6" fmla="*/ 2571747 h 2602942"/>
                <a:gd name="connsiteX7" fmla="*/ 2 w 3941090"/>
                <a:gd name="connsiteY7" fmla="*/ 1204914 h 2602942"/>
                <a:gd name="connsiteX8" fmla="*/ 2 w 3941090"/>
                <a:gd name="connsiteY8" fmla="*/ 1204911 h 2602942"/>
                <a:gd name="connsiteX0" fmla="*/ 2 w 3941090"/>
                <a:gd name="connsiteY0" fmla="*/ 1204914 h 2602942"/>
                <a:gd name="connsiteX1" fmla="*/ 1957392 w 3941090"/>
                <a:gd name="connsiteY1" fmla="*/ 0 h 2602942"/>
                <a:gd name="connsiteX2" fmla="*/ 2983481 w 3941090"/>
                <a:gd name="connsiteY2" fmla="*/ 178825 h 2602942"/>
                <a:gd name="connsiteX3" fmla="*/ 3914778 w 3941090"/>
                <a:gd name="connsiteY3" fmla="*/ 1204916 h 2602942"/>
                <a:gd name="connsiteX4" fmla="*/ 3914776 w 3941090"/>
                <a:gd name="connsiteY4" fmla="*/ 2571748 h 2602942"/>
                <a:gd name="connsiteX5" fmla="*/ 1966914 w 3941090"/>
                <a:gd name="connsiteY5" fmla="*/ 2571748 h 2602942"/>
                <a:gd name="connsiteX6" fmla="*/ 636025 w 3941090"/>
                <a:gd name="connsiteY6" fmla="*/ 2571747 h 2602942"/>
                <a:gd name="connsiteX7" fmla="*/ 2 w 3941090"/>
                <a:gd name="connsiteY7" fmla="*/ 1204914 h 2602942"/>
                <a:gd name="connsiteX0" fmla="*/ 1587 w 3306652"/>
                <a:gd name="connsiteY0" fmla="*/ 2571747 h 2602942"/>
                <a:gd name="connsiteX1" fmla="*/ 1322954 w 3306652"/>
                <a:gd name="connsiteY1" fmla="*/ 0 h 2602942"/>
                <a:gd name="connsiteX2" fmla="*/ 2349043 w 3306652"/>
                <a:gd name="connsiteY2" fmla="*/ 178825 h 2602942"/>
                <a:gd name="connsiteX3" fmla="*/ 3280340 w 3306652"/>
                <a:gd name="connsiteY3" fmla="*/ 1204916 h 2602942"/>
                <a:gd name="connsiteX4" fmla="*/ 3280338 w 3306652"/>
                <a:gd name="connsiteY4" fmla="*/ 2571748 h 2602942"/>
                <a:gd name="connsiteX5" fmla="*/ 1332476 w 3306652"/>
                <a:gd name="connsiteY5" fmla="*/ 2571748 h 2602942"/>
                <a:gd name="connsiteX6" fmla="*/ 1587 w 3306652"/>
                <a:gd name="connsiteY6" fmla="*/ 2571747 h 2602942"/>
                <a:gd name="connsiteX0" fmla="*/ 70001 w 3375066"/>
                <a:gd name="connsiteY0" fmla="*/ 2509841 h 2541036"/>
                <a:gd name="connsiteX1" fmla="*/ 391243 w 3375066"/>
                <a:gd name="connsiteY1" fmla="*/ 1157294 h 2541036"/>
                <a:gd name="connsiteX2" fmla="*/ 2417457 w 3375066"/>
                <a:gd name="connsiteY2" fmla="*/ 116919 h 2541036"/>
                <a:gd name="connsiteX3" fmla="*/ 3348754 w 3375066"/>
                <a:gd name="connsiteY3" fmla="*/ 1143010 h 2541036"/>
                <a:gd name="connsiteX4" fmla="*/ 3348752 w 3375066"/>
                <a:gd name="connsiteY4" fmla="*/ 2509842 h 2541036"/>
                <a:gd name="connsiteX5" fmla="*/ 1400890 w 3375066"/>
                <a:gd name="connsiteY5" fmla="*/ 2509842 h 2541036"/>
                <a:gd name="connsiteX6" fmla="*/ 70001 w 3375066"/>
                <a:gd name="connsiteY6" fmla="*/ 2509841 h 2541036"/>
                <a:gd name="connsiteX0" fmla="*/ 1587 w 4011502"/>
                <a:gd name="connsiteY0" fmla="*/ 2509841 h 2541036"/>
                <a:gd name="connsiteX1" fmla="*/ 1027679 w 4011502"/>
                <a:gd name="connsiteY1" fmla="*/ 1157294 h 2541036"/>
                <a:gd name="connsiteX2" fmla="*/ 3053893 w 4011502"/>
                <a:gd name="connsiteY2" fmla="*/ 116919 h 2541036"/>
                <a:gd name="connsiteX3" fmla="*/ 3985190 w 4011502"/>
                <a:gd name="connsiteY3" fmla="*/ 1143010 h 2541036"/>
                <a:gd name="connsiteX4" fmla="*/ 3985188 w 4011502"/>
                <a:gd name="connsiteY4" fmla="*/ 2509842 h 2541036"/>
                <a:gd name="connsiteX5" fmla="*/ 2037326 w 4011502"/>
                <a:gd name="connsiteY5" fmla="*/ 2509842 h 2541036"/>
                <a:gd name="connsiteX6" fmla="*/ 1587 w 4011502"/>
                <a:gd name="connsiteY6" fmla="*/ 2509841 h 2541036"/>
                <a:gd name="connsiteX0" fmla="*/ 1587 w 4011502"/>
                <a:gd name="connsiteY0" fmla="*/ 1919291 h 1950486"/>
                <a:gd name="connsiteX1" fmla="*/ 1027679 w 4011502"/>
                <a:gd name="connsiteY1" fmla="*/ 566744 h 1950486"/>
                <a:gd name="connsiteX2" fmla="*/ 2501443 w 4011502"/>
                <a:gd name="connsiteY2" fmla="*/ 116919 h 1950486"/>
                <a:gd name="connsiteX3" fmla="*/ 3985190 w 4011502"/>
                <a:gd name="connsiteY3" fmla="*/ 552460 h 1950486"/>
                <a:gd name="connsiteX4" fmla="*/ 3985188 w 4011502"/>
                <a:gd name="connsiteY4" fmla="*/ 1919292 h 1950486"/>
                <a:gd name="connsiteX5" fmla="*/ 2037326 w 4011502"/>
                <a:gd name="connsiteY5" fmla="*/ 1919292 h 1950486"/>
                <a:gd name="connsiteX6" fmla="*/ 1587 w 4011502"/>
                <a:gd name="connsiteY6" fmla="*/ 1919291 h 1950486"/>
                <a:gd name="connsiteX0" fmla="*/ 1587 w 4011502"/>
                <a:gd name="connsiteY0" fmla="*/ 1919291 h 1950486"/>
                <a:gd name="connsiteX1" fmla="*/ 1027679 w 4011502"/>
                <a:gd name="connsiteY1" fmla="*/ 566744 h 1950486"/>
                <a:gd name="connsiteX2" fmla="*/ 2501443 w 4011502"/>
                <a:gd name="connsiteY2" fmla="*/ 116919 h 1950486"/>
                <a:gd name="connsiteX3" fmla="*/ 3985190 w 4011502"/>
                <a:gd name="connsiteY3" fmla="*/ 552460 h 1950486"/>
                <a:gd name="connsiteX4" fmla="*/ 3985188 w 4011502"/>
                <a:gd name="connsiteY4" fmla="*/ 1919292 h 1950486"/>
                <a:gd name="connsiteX5" fmla="*/ 2037326 w 4011502"/>
                <a:gd name="connsiteY5" fmla="*/ 1919292 h 1950486"/>
                <a:gd name="connsiteX6" fmla="*/ 1587 w 4011502"/>
                <a:gd name="connsiteY6" fmla="*/ 1919291 h 1950486"/>
                <a:gd name="connsiteX0" fmla="*/ 1587 w 4011502"/>
                <a:gd name="connsiteY0" fmla="*/ 1868811 h 1900006"/>
                <a:gd name="connsiteX1" fmla="*/ 1027679 w 4011502"/>
                <a:gd name="connsiteY1" fmla="*/ 516264 h 1900006"/>
                <a:gd name="connsiteX2" fmla="*/ 2501443 w 4011502"/>
                <a:gd name="connsiteY2" fmla="*/ 66439 h 1900006"/>
                <a:gd name="connsiteX3" fmla="*/ 3985190 w 4011502"/>
                <a:gd name="connsiteY3" fmla="*/ 501980 h 1900006"/>
                <a:gd name="connsiteX4" fmla="*/ 3985188 w 4011502"/>
                <a:gd name="connsiteY4" fmla="*/ 1868812 h 1900006"/>
                <a:gd name="connsiteX5" fmla="*/ 2037326 w 4011502"/>
                <a:gd name="connsiteY5" fmla="*/ 1868812 h 1900006"/>
                <a:gd name="connsiteX6" fmla="*/ 1587 w 4011502"/>
                <a:gd name="connsiteY6" fmla="*/ 1868811 h 1900006"/>
                <a:gd name="connsiteX0" fmla="*/ 1587 w 4011502"/>
                <a:gd name="connsiteY0" fmla="*/ 1592256 h 1623451"/>
                <a:gd name="connsiteX1" fmla="*/ 1027679 w 4011502"/>
                <a:gd name="connsiteY1" fmla="*/ 239709 h 1623451"/>
                <a:gd name="connsiteX2" fmla="*/ 3985190 w 4011502"/>
                <a:gd name="connsiteY2" fmla="*/ 225425 h 1623451"/>
                <a:gd name="connsiteX3" fmla="*/ 3985188 w 4011502"/>
                <a:gd name="connsiteY3" fmla="*/ 1592257 h 1623451"/>
                <a:gd name="connsiteX4" fmla="*/ 2037326 w 4011502"/>
                <a:gd name="connsiteY4" fmla="*/ 1592257 h 1623451"/>
                <a:gd name="connsiteX5" fmla="*/ 1587 w 4011502"/>
                <a:gd name="connsiteY5" fmla="*/ 1592256 h 1623451"/>
                <a:gd name="connsiteX0" fmla="*/ 1587 w 4011502"/>
                <a:gd name="connsiteY0" fmla="*/ 1770852 h 1802047"/>
                <a:gd name="connsiteX1" fmla="*/ 1970654 w 4011502"/>
                <a:gd name="connsiteY1" fmla="*/ 227805 h 1802047"/>
                <a:gd name="connsiteX2" fmla="*/ 3985190 w 4011502"/>
                <a:gd name="connsiteY2" fmla="*/ 404021 h 1802047"/>
                <a:gd name="connsiteX3" fmla="*/ 3985188 w 4011502"/>
                <a:gd name="connsiteY3" fmla="*/ 1770853 h 1802047"/>
                <a:gd name="connsiteX4" fmla="*/ 2037326 w 4011502"/>
                <a:gd name="connsiteY4" fmla="*/ 1770853 h 1802047"/>
                <a:gd name="connsiteX5" fmla="*/ 1587 w 4011502"/>
                <a:gd name="connsiteY5" fmla="*/ 1770852 h 1802047"/>
                <a:gd name="connsiteX0" fmla="*/ 1587 w 4011502"/>
                <a:gd name="connsiteY0" fmla="*/ 1770852 h 1802047"/>
                <a:gd name="connsiteX1" fmla="*/ 1970654 w 4011502"/>
                <a:gd name="connsiteY1" fmla="*/ 227805 h 1802047"/>
                <a:gd name="connsiteX2" fmla="*/ 3985190 w 4011502"/>
                <a:gd name="connsiteY2" fmla="*/ 404021 h 1802047"/>
                <a:gd name="connsiteX3" fmla="*/ 3985188 w 4011502"/>
                <a:gd name="connsiteY3" fmla="*/ 1770853 h 1802047"/>
                <a:gd name="connsiteX4" fmla="*/ 2037326 w 4011502"/>
                <a:gd name="connsiteY4" fmla="*/ 1770853 h 1802047"/>
                <a:gd name="connsiteX5" fmla="*/ 1587 w 4011502"/>
                <a:gd name="connsiteY5" fmla="*/ 1770852 h 1802047"/>
                <a:gd name="connsiteX0" fmla="*/ 1587 w 4011502"/>
                <a:gd name="connsiteY0" fmla="*/ 1761327 h 1792522"/>
                <a:gd name="connsiteX1" fmla="*/ 1970654 w 4011502"/>
                <a:gd name="connsiteY1" fmla="*/ 218280 h 1792522"/>
                <a:gd name="connsiteX2" fmla="*/ 3985190 w 4011502"/>
                <a:gd name="connsiteY2" fmla="*/ 394496 h 1792522"/>
                <a:gd name="connsiteX3" fmla="*/ 3985188 w 4011502"/>
                <a:gd name="connsiteY3" fmla="*/ 1761328 h 1792522"/>
                <a:gd name="connsiteX4" fmla="*/ 2037326 w 4011502"/>
                <a:gd name="connsiteY4" fmla="*/ 1761328 h 1792522"/>
                <a:gd name="connsiteX5" fmla="*/ 1587 w 4011502"/>
                <a:gd name="connsiteY5" fmla="*/ 1761327 h 1792522"/>
                <a:gd name="connsiteX0" fmla="*/ 1587 w 4011502"/>
                <a:gd name="connsiteY0" fmla="*/ 1894677 h 1925872"/>
                <a:gd name="connsiteX1" fmla="*/ 1875404 w 4011502"/>
                <a:gd name="connsiteY1" fmla="*/ 218280 h 1925872"/>
                <a:gd name="connsiteX2" fmla="*/ 3985190 w 4011502"/>
                <a:gd name="connsiteY2" fmla="*/ 527846 h 1925872"/>
                <a:gd name="connsiteX3" fmla="*/ 3985188 w 4011502"/>
                <a:gd name="connsiteY3" fmla="*/ 1894678 h 1925872"/>
                <a:gd name="connsiteX4" fmla="*/ 2037326 w 4011502"/>
                <a:gd name="connsiteY4" fmla="*/ 1894678 h 1925872"/>
                <a:gd name="connsiteX5" fmla="*/ 1587 w 4011502"/>
                <a:gd name="connsiteY5" fmla="*/ 1894677 h 1925872"/>
                <a:gd name="connsiteX0" fmla="*/ 1587 w 4011502"/>
                <a:gd name="connsiteY0" fmla="*/ 1770852 h 1802047"/>
                <a:gd name="connsiteX1" fmla="*/ 1875404 w 4011502"/>
                <a:gd name="connsiteY1" fmla="*/ 94455 h 1802047"/>
                <a:gd name="connsiteX2" fmla="*/ 3985190 w 4011502"/>
                <a:gd name="connsiteY2" fmla="*/ 404021 h 1802047"/>
                <a:gd name="connsiteX3" fmla="*/ 3985188 w 4011502"/>
                <a:gd name="connsiteY3" fmla="*/ 1770853 h 1802047"/>
                <a:gd name="connsiteX4" fmla="*/ 2037326 w 4011502"/>
                <a:gd name="connsiteY4" fmla="*/ 1770853 h 1802047"/>
                <a:gd name="connsiteX5" fmla="*/ 1587 w 4011502"/>
                <a:gd name="connsiteY5" fmla="*/ 1770852 h 1802047"/>
                <a:gd name="connsiteX0" fmla="*/ 1587 w 4011502"/>
                <a:gd name="connsiteY0" fmla="*/ 2192331 h 2223526"/>
                <a:gd name="connsiteX1" fmla="*/ 1875404 w 4011502"/>
                <a:gd name="connsiteY1" fmla="*/ 515934 h 2223526"/>
                <a:gd name="connsiteX2" fmla="*/ 3985188 w 4011502"/>
                <a:gd name="connsiteY2" fmla="*/ 225425 h 2223526"/>
                <a:gd name="connsiteX3" fmla="*/ 3985188 w 4011502"/>
                <a:gd name="connsiteY3" fmla="*/ 2192332 h 2223526"/>
                <a:gd name="connsiteX4" fmla="*/ 2037326 w 4011502"/>
                <a:gd name="connsiteY4" fmla="*/ 2192332 h 2223526"/>
                <a:gd name="connsiteX5" fmla="*/ 1587 w 4011502"/>
                <a:gd name="connsiteY5" fmla="*/ 2192331 h 2223526"/>
                <a:gd name="connsiteX0" fmla="*/ 1587 w 4011502"/>
                <a:gd name="connsiteY0" fmla="*/ 2411406 h 2442601"/>
                <a:gd name="connsiteX1" fmla="*/ 1875404 w 4011502"/>
                <a:gd name="connsiteY1" fmla="*/ 735009 h 2442601"/>
                <a:gd name="connsiteX2" fmla="*/ 3985188 w 4011502"/>
                <a:gd name="connsiteY2" fmla="*/ 225425 h 2442601"/>
                <a:gd name="connsiteX3" fmla="*/ 3985188 w 4011502"/>
                <a:gd name="connsiteY3" fmla="*/ 2411407 h 2442601"/>
                <a:gd name="connsiteX4" fmla="*/ 2037326 w 4011502"/>
                <a:gd name="connsiteY4" fmla="*/ 2411407 h 2442601"/>
                <a:gd name="connsiteX5" fmla="*/ 1587 w 4011502"/>
                <a:gd name="connsiteY5" fmla="*/ 2411406 h 2442601"/>
                <a:gd name="connsiteX0" fmla="*/ 1587 w 4011502"/>
                <a:gd name="connsiteY0" fmla="*/ 2185981 h 2217176"/>
                <a:gd name="connsiteX1" fmla="*/ 1875404 w 4011502"/>
                <a:gd name="connsiteY1" fmla="*/ 509584 h 2217176"/>
                <a:gd name="connsiteX2" fmla="*/ 3985188 w 4011502"/>
                <a:gd name="connsiteY2" fmla="*/ 0 h 2217176"/>
                <a:gd name="connsiteX3" fmla="*/ 3985188 w 4011502"/>
                <a:gd name="connsiteY3" fmla="*/ 2185982 h 2217176"/>
                <a:gd name="connsiteX4" fmla="*/ 2037326 w 4011502"/>
                <a:gd name="connsiteY4" fmla="*/ 2185982 h 2217176"/>
                <a:gd name="connsiteX5" fmla="*/ 1587 w 4011502"/>
                <a:gd name="connsiteY5" fmla="*/ 2185981 h 2217176"/>
                <a:gd name="connsiteX0" fmla="*/ 1587 w 4011502"/>
                <a:gd name="connsiteY0" fmla="*/ 2185981 h 2217176"/>
                <a:gd name="connsiteX1" fmla="*/ 1875404 w 4011502"/>
                <a:gd name="connsiteY1" fmla="*/ 509584 h 2217176"/>
                <a:gd name="connsiteX2" fmla="*/ 3985188 w 4011502"/>
                <a:gd name="connsiteY2" fmla="*/ 0 h 2217176"/>
                <a:gd name="connsiteX3" fmla="*/ 3985188 w 4011502"/>
                <a:gd name="connsiteY3" fmla="*/ 2185982 h 2217176"/>
                <a:gd name="connsiteX4" fmla="*/ 2037326 w 4011502"/>
                <a:gd name="connsiteY4" fmla="*/ 2185982 h 2217176"/>
                <a:gd name="connsiteX5" fmla="*/ 1587 w 4011502"/>
                <a:gd name="connsiteY5" fmla="*/ 2185981 h 2217176"/>
                <a:gd name="connsiteX0" fmla="*/ 1587 w 4011502"/>
                <a:gd name="connsiteY0" fmla="*/ 2185981 h 2217176"/>
                <a:gd name="connsiteX1" fmla="*/ 1875404 w 4011502"/>
                <a:gd name="connsiteY1" fmla="*/ 509584 h 2217176"/>
                <a:gd name="connsiteX2" fmla="*/ 3985188 w 4011502"/>
                <a:gd name="connsiteY2" fmla="*/ 0 h 2217176"/>
                <a:gd name="connsiteX3" fmla="*/ 3985188 w 4011502"/>
                <a:gd name="connsiteY3" fmla="*/ 2185982 h 2217176"/>
                <a:gd name="connsiteX4" fmla="*/ 2037326 w 4011502"/>
                <a:gd name="connsiteY4" fmla="*/ 2185982 h 2217176"/>
                <a:gd name="connsiteX5" fmla="*/ 1587 w 4011502"/>
                <a:gd name="connsiteY5" fmla="*/ 2185981 h 2217176"/>
                <a:gd name="connsiteX0" fmla="*/ 1587 w 4011502"/>
                <a:gd name="connsiteY0" fmla="*/ 2256627 h 2287822"/>
                <a:gd name="connsiteX1" fmla="*/ 1875404 w 4011502"/>
                <a:gd name="connsiteY1" fmla="*/ 580230 h 2287822"/>
                <a:gd name="connsiteX2" fmla="*/ 3985188 w 4011502"/>
                <a:gd name="connsiteY2" fmla="*/ 70646 h 2287822"/>
                <a:gd name="connsiteX3" fmla="*/ 3985188 w 4011502"/>
                <a:gd name="connsiteY3" fmla="*/ 2256628 h 2287822"/>
                <a:gd name="connsiteX4" fmla="*/ 2037326 w 4011502"/>
                <a:gd name="connsiteY4" fmla="*/ 2256628 h 2287822"/>
                <a:gd name="connsiteX5" fmla="*/ 1587 w 4011502"/>
                <a:gd name="connsiteY5" fmla="*/ 2256627 h 2287822"/>
                <a:gd name="connsiteX0" fmla="*/ 1587 w 4011502"/>
                <a:gd name="connsiteY0" fmla="*/ 2256627 h 2287822"/>
                <a:gd name="connsiteX1" fmla="*/ 1875404 w 4011502"/>
                <a:gd name="connsiteY1" fmla="*/ 580230 h 2287822"/>
                <a:gd name="connsiteX2" fmla="*/ 3985188 w 4011502"/>
                <a:gd name="connsiteY2" fmla="*/ 70646 h 2287822"/>
                <a:gd name="connsiteX3" fmla="*/ 3985188 w 4011502"/>
                <a:gd name="connsiteY3" fmla="*/ 2256628 h 2287822"/>
                <a:gd name="connsiteX4" fmla="*/ 2037326 w 4011502"/>
                <a:gd name="connsiteY4" fmla="*/ 2256628 h 2287822"/>
                <a:gd name="connsiteX5" fmla="*/ 1587 w 4011502"/>
                <a:gd name="connsiteY5" fmla="*/ 2256627 h 2287822"/>
                <a:gd name="connsiteX0" fmla="*/ 1587 w 4011502"/>
                <a:gd name="connsiteY0" fmla="*/ 2256627 h 2287822"/>
                <a:gd name="connsiteX1" fmla="*/ 1875404 w 4011502"/>
                <a:gd name="connsiteY1" fmla="*/ 580230 h 2287822"/>
                <a:gd name="connsiteX2" fmla="*/ 3985188 w 4011502"/>
                <a:gd name="connsiteY2" fmla="*/ 70646 h 2287822"/>
                <a:gd name="connsiteX3" fmla="*/ 3985188 w 4011502"/>
                <a:gd name="connsiteY3" fmla="*/ 2256628 h 2287822"/>
                <a:gd name="connsiteX4" fmla="*/ 2037326 w 4011502"/>
                <a:gd name="connsiteY4" fmla="*/ 2256628 h 2287822"/>
                <a:gd name="connsiteX5" fmla="*/ 1587 w 4011502"/>
                <a:gd name="connsiteY5" fmla="*/ 2256627 h 2287822"/>
                <a:gd name="connsiteX0" fmla="*/ 1587 w 4011502"/>
                <a:gd name="connsiteY0" fmla="*/ 2418552 h 2449747"/>
                <a:gd name="connsiteX1" fmla="*/ 1770629 w 4011502"/>
                <a:gd name="connsiteY1" fmla="*/ 580230 h 2449747"/>
                <a:gd name="connsiteX2" fmla="*/ 3985188 w 4011502"/>
                <a:gd name="connsiteY2" fmla="*/ 232571 h 2449747"/>
                <a:gd name="connsiteX3" fmla="*/ 3985188 w 4011502"/>
                <a:gd name="connsiteY3" fmla="*/ 2418553 h 2449747"/>
                <a:gd name="connsiteX4" fmla="*/ 2037326 w 4011502"/>
                <a:gd name="connsiteY4" fmla="*/ 2418553 h 2449747"/>
                <a:gd name="connsiteX5" fmla="*/ 1587 w 4011502"/>
                <a:gd name="connsiteY5" fmla="*/ 2418552 h 2449747"/>
                <a:gd name="connsiteX0" fmla="*/ 1587 w 4011502"/>
                <a:gd name="connsiteY0" fmla="*/ 2418552 h 2449747"/>
                <a:gd name="connsiteX1" fmla="*/ 1770629 w 4011502"/>
                <a:gd name="connsiteY1" fmla="*/ 580230 h 2449747"/>
                <a:gd name="connsiteX2" fmla="*/ 3985188 w 4011502"/>
                <a:gd name="connsiteY2" fmla="*/ 232571 h 2449747"/>
                <a:gd name="connsiteX3" fmla="*/ 3985188 w 4011502"/>
                <a:gd name="connsiteY3" fmla="*/ 2418553 h 2449747"/>
                <a:gd name="connsiteX4" fmla="*/ 2037326 w 4011502"/>
                <a:gd name="connsiteY4" fmla="*/ 2418553 h 2449747"/>
                <a:gd name="connsiteX5" fmla="*/ 1587 w 4011502"/>
                <a:gd name="connsiteY5" fmla="*/ 2418552 h 2449747"/>
                <a:gd name="connsiteX0" fmla="*/ 1587 w 4011502"/>
                <a:gd name="connsiteY0" fmla="*/ 2342352 h 2373547"/>
                <a:gd name="connsiteX1" fmla="*/ 1770629 w 4011502"/>
                <a:gd name="connsiteY1" fmla="*/ 504030 h 2373547"/>
                <a:gd name="connsiteX2" fmla="*/ 3985188 w 4011502"/>
                <a:gd name="connsiteY2" fmla="*/ 156371 h 2373547"/>
                <a:gd name="connsiteX3" fmla="*/ 3985188 w 4011502"/>
                <a:gd name="connsiteY3" fmla="*/ 2342353 h 2373547"/>
                <a:gd name="connsiteX4" fmla="*/ 2037326 w 4011502"/>
                <a:gd name="connsiteY4" fmla="*/ 2342353 h 2373547"/>
                <a:gd name="connsiteX5" fmla="*/ 1587 w 4011502"/>
                <a:gd name="connsiteY5" fmla="*/ 2342352 h 2373547"/>
                <a:gd name="connsiteX0" fmla="*/ 1587 w 4011502"/>
                <a:gd name="connsiteY0" fmla="*/ 2342352 h 2373547"/>
                <a:gd name="connsiteX1" fmla="*/ 1770629 w 4011502"/>
                <a:gd name="connsiteY1" fmla="*/ 504030 h 2373547"/>
                <a:gd name="connsiteX2" fmla="*/ 3985188 w 4011502"/>
                <a:gd name="connsiteY2" fmla="*/ 3971 h 2373547"/>
                <a:gd name="connsiteX3" fmla="*/ 3985188 w 4011502"/>
                <a:gd name="connsiteY3" fmla="*/ 2342353 h 2373547"/>
                <a:gd name="connsiteX4" fmla="*/ 2037326 w 4011502"/>
                <a:gd name="connsiteY4" fmla="*/ 2342353 h 2373547"/>
                <a:gd name="connsiteX5" fmla="*/ 1587 w 4011502"/>
                <a:gd name="connsiteY5" fmla="*/ 2342352 h 2373547"/>
                <a:gd name="connsiteX0" fmla="*/ 1587 w 4011502"/>
                <a:gd name="connsiteY0" fmla="*/ 2342352 h 2373547"/>
                <a:gd name="connsiteX1" fmla="*/ 1770629 w 4011502"/>
                <a:gd name="connsiteY1" fmla="*/ 504030 h 2373547"/>
                <a:gd name="connsiteX2" fmla="*/ 3985188 w 4011502"/>
                <a:gd name="connsiteY2" fmla="*/ 3971 h 2373547"/>
                <a:gd name="connsiteX3" fmla="*/ 3985188 w 4011502"/>
                <a:gd name="connsiteY3" fmla="*/ 2342353 h 2373547"/>
                <a:gd name="connsiteX4" fmla="*/ 2037326 w 4011502"/>
                <a:gd name="connsiteY4" fmla="*/ 2342353 h 2373547"/>
                <a:gd name="connsiteX5" fmla="*/ 1587 w 4011502"/>
                <a:gd name="connsiteY5" fmla="*/ 2342352 h 2373547"/>
                <a:gd name="connsiteX0" fmla="*/ 1587 w 4011502"/>
                <a:gd name="connsiteY0" fmla="*/ 2342352 h 2373547"/>
                <a:gd name="connsiteX1" fmla="*/ 1770629 w 4011502"/>
                <a:gd name="connsiteY1" fmla="*/ 504030 h 2373547"/>
                <a:gd name="connsiteX2" fmla="*/ 3985188 w 4011502"/>
                <a:gd name="connsiteY2" fmla="*/ 3971 h 2373547"/>
                <a:gd name="connsiteX3" fmla="*/ 3985188 w 4011502"/>
                <a:gd name="connsiteY3" fmla="*/ 2342353 h 2373547"/>
                <a:gd name="connsiteX4" fmla="*/ 2037326 w 4011502"/>
                <a:gd name="connsiteY4" fmla="*/ 2342353 h 2373547"/>
                <a:gd name="connsiteX5" fmla="*/ 1587 w 4011502"/>
                <a:gd name="connsiteY5" fmla="*/ 2342352 h 2373547"/>
                <a:gd name="connsiteX0" fmla="*/ 895142 w 3333432"/>
                <a:gd name="connsiteY0" fmla="*/ 1485102 h 2373547"/>
                <a:gd name="connsiteX1" fmla="*/ 1092559 w 3333432"/>
                <a:gd name="connsiteY1" fmla="*/ 504030 h 2373547"/>
                <a:gd name="connsiteX2" fmla="*/ 3307118 w 3333432"/>
                <a:gd name="connsiteY2" fmla="*/ 3971 h 2373547"/>
                <a:gd name="connsiteX3" fmla="*/ 3307118 w 3333432"/>
                <a:gd name="connsiteY3" fmla="*/ 2342353 h 2373547"/>
                <a:gd name="connsiteX4" fmla="*/ 1359256 w 3333432"/>
                <a:gd name="connsiteY4" fmla="*/ 2342353 h 2373547"/>
                <a:gd name="connsiteX5" fmla="*/ 895142 w 3333432"/>
                <a:gd name="connsiteY5" fmla="*/ 1485102 h 2373547"/>
                <a:gd name="connsiteX0" fmla="*/ 895142 w 3351567"/>
                <a:gd name="connsiteY0" fmla="*/ 1485102 h 2342353"/>
                <a:gd name="connsiteX1" fmla="*/ 1092559 w 3351567"/>
                <a:gd name="connsiteY1" fmla="*/ 504030 h 2342353"/>
                <a:gd name="connsiteX2" fmla="*/ 3307118 w 3351567"/>
                <a:gd name="connsiteY2" fmla="*/ 3971 h 2342353"/>
                <a:gd name="connsiteX3" fmla="*/ 1359256 w 3351567"/>
                <a:gd name="connsiteY3" fmla="*/ 2342353 h 2342353"/>
                <a:gd name="connsiteX4" fmla="*/ 895142 w 3351567"/>
                <a:gd name="connsiteY4" fmla="*/ 1485102 h 2342353"/>
                <a:gd name="connsiteX0" fmla="*/ 895142 w 3351567"/>
                <a:gd name="connsiteY0" fmla="*/ 1485102 h 1506771"/>
                <a:gd name="connsiteX1" fmla="*/ 1092559 w 3351567"/>
                <a:gd name="connsiteY1" fmla="*/ 504030 h 1506771"/>
                <a:gd name="connsiteX2" fmla="*/ 3307118 w 3351567"/>
                <a:gd name="connsiteY2" fmla="*/ 3971 h 1506771"/>
                <a:gd name="connsiteX3" fmla="*/ 2168881 w 3351567"/>
                <a:gd name="connsiteY3" fmla="*/ 1008853 h 1506771"/>
                <a:gd name="connsiteX4" fmla="*/ 895142 w 3351567"/>
                <a:gd name="connsiteY4" fmla="*/ 1485102 h 1506771"/>
                <a:gd name="connsiteX0" fmla="*/ 895142 w 2580042"/>
                <a:gd name="connsiteY0" fmla="*/ 1485102 h 1506771"/>
                <a:gd name="connsiteX1" fmla="*/ 1092559 w 2580042"/>
                <a:gd name="connsiteY1" fmla="*/ 504030 h 1506771"/>
                <a:gd name="connsiteX2" fmla="*/ 2535593 w 2580042"/>
                <a:gd name="connsiteY2" fmla="*/ 308771 h 1506771"/>
                <a:gd name="connsiteX3" fmla="*/ 2168881 w 2580042"/>
                <a:gd name="connsiteY3" fmla="*/ 1008853 h 1506771"/>
                <a:gd name="connsiteX4" fmla="*/ 895142 w 2580042"/>
                <a:gd name="connsiteY4" fmla="*/ 1485102 h 1506771"/>
                <a:gd name="connsiteX0" fmla="*/ 790367 w 2475267"/>
                <a:gd name="connsiteY0" fmla="*/ 1218402 h 1240071"/>
                <a:gd name="connsiteX1" fmla="*/ 1092559 w 2475267"/>
                <a:gd name="connsiteY1" fmla="*/ 504030 h 1240071"/>
                <a:gd name="connsiteX2" fmla="*/ 2430818 w 2475267"/>
                <a:gd name="connsiteY2" fmla="*/ 42071 h 1240071"/>
                <a:gd name="connsiteX3" fmla="*/ 2064106 w 2475267"/>
                <a:gd name="connsiteY3" fmla="*/ 742153 h 1240071"/>
                <a:gd name="connsiteX4" fmla="*/ 790367 w 2475267"/>
                <a:gd name="connsiteY4" fmla="*/ 1218402 h 1240071"/>
                <a:gd name="connsiteX0" fmla="*/ 790367 w 2475267"/>
                <a:gd name="connsiteY0" fmla="*/ 1176331 h 1198000"/>
                <a:gd name="connsiteX1" fmla="*/ 1092559 w 2475267"/>
                <a:gd name="connsiteY1" fmla="*/ 461959 h 1198000"/>
                <a:gd name="connsiteX2" fmla="*/ 2430818 w 2475267"/>
                <a:gd name="connsiteY2" fmla="*/ 0 h 1198000"/>
                <a:gd name="connsiteX3" fmla="*/ 2064106 w 2475267"/>
                <a:gd name="connsiteY3" fmla="*/ 700082 h 1198000"/>
                <a:gd name="connsiteX4" fmla="*/ 790367 w 2475267"/>
                <a:gd name="connsiteY4" fmla="*/ 1176331 h 1198000"/>
                <a:gd name="connsiteX0" fmla="*/ 171242 w 1856142"/>
                <a:gd name="connsiteY0" fmla="*/ 1176331 h 1198000"/>
                <a:gd name="connsiteX1" fmla="*/ 473434 w 1856142"/>
                <a:gd name="connsiteY1" fmla="*/ 461959 h 1198000"/>
                <a:gd name="connsiteX2" fmla="*/ 1811693 w 1856142"/>
                <a:gd name="connsiteY2" fmla="*/ 0 h 1198000"/>
                <a:gd name="connsiteX3" fmla="*/ 1444981 w 1856142"/>
                <a:gd name="connsiteY3" fmla="*/ 700082 h 1198000"/>
                <a:gd name="connsiteX4" fmla="*/ 171242 w 1856142"/>
                <a:gd name="connsiteY4" fmla="*/ 1176331 h 1198000"/>
                <a:gd name="connsiteX0" fmla="*/ 466517 w 1856142"/>
                <a:gd name="connsiteY0" fmla="*/ 957256 h 978925"/>
                <a:gd name="connsiteX1" fmla="*/ 473434 w 1856142"/>
                <a:gd name="connsiteY1" fmla="*/ 461959 h 978925"/>
                <a:gd name="connsiteX2" fmla="*/ 1811693 w 1856142"/>
                <a:gd name="connsiteY2" fmla="*/ 0 h 978925"/>
                <a:gd name="connsiteX3" fmla="*/ 1444981 w 1856142"/>
                <a:gd name="connsiteY3" fmla="*/ 700082 h 978925"/>
                <a:gd name="connsiteX4" fmla="*/ 466517 w 1856142"/>
                <a:gd name="connsiteY4" fmla="*/ 957256 h 978925"/>
                <a:gd name="connsiteX0" fmla="*/ 466517 w 1856142"/>
                <a:gd name="connsiteY0" fmla="*/ 957256 h 978925"/>
                <a:gd name="connsiteX1" fmla="*/ 473434 w 1856142"/>
                <a:gd name="connsiteY1" fmla="*/ 461959 h 978925"/>
                <a:gd name="connsiteX2" fmla="*/ 1811693 w 1856142"/>
                <a:gd name="connsiteY2" fmla="*/ 0 h 978925"/>
                <a:gd name="connsiteX3" fmla="*/ 1444981 w 1856142"/>
                <a:gd name="connsiteY3" fmla="*/ 700082 h 978925"/>
                <a:gd name="connsiteX4" fmla="*/ 466517 w 1856142"/>
                <a:gd name="connsiteY4" fmla="*/ 957256 h 978925"/>
                <a:gd name="connsiteX0" fmla="*/ 182562 w 1572187"/>
                <a:gd name="connsiteY0" fmla="*/ 957256 h 978925"/>
                <a:gd name="connsiteX1" fmla="*/ 189479 w 1572187"/>
                <a:gd name="connsiteY1" fmla="*/ 461959 h 978925"/>
                <a:gd name="connsiteX2" fmla="*/ 1527738 w 1572187"/>
                <a:gd name="connsiteY2" fmla="*/ 0 h 978925"/>
                <a:gd name="connsiteX3" fmla="*/ 1161026 w 1572187"/>
                <a:gd name="connsiteY3" fmla="*/ 700082 h 978925"/>
                <a:gd name="connsiteX4" fmla="*/ 182562 w 1572187"/>
                <a:gd name="connsiteY4" fmla="*/ 957256 h 978925"/>
                <a:gd name="connsiteX0" fmla="*/ 182562 w 1572187"/>
                <a:gd name="connsiteY0" fmla="*/ 957256 h 978925"/>
                <a:gd name="connsiteX1" fmla="*/ 189479 w 1572187"/>
                <a:gd name="connsiteY1" fmla="*/ 461959 h 978925"/>
                <a:gd name="connsiteX2" fmla="*/ 1527738 w 1572187"/>
                <a:gd name="connsiteY2" fmla="*/ 0 h 978925"/>
                <a:gd name="connsiteX3" fmla="*/ 1161026 w 1572187"/>
                <a:gd name="connsiteY3" fmla="*/ 700082 h 978925"/>
                <a:gd name="connsiteX4" fmla="*/ 182562 w 1572187"/>
                <a:gd name="connsiteY4" fmla="*/ 957256 h 978925"/>
                <a:gd name="connsiteX0" fmla="*/ 182562 w 1572187"/>
                <a:gd name="connsiteY0" fmla="*/ 1030281 h 1051950"/>
                <a:gd name="connsiteX1" fmla="*/ 189479 w 1572187"/>
                <a:gd name="connsiteY1" fmla="*/ 534984 h 1051950"/>
                <a:gd name="connsiteX2" fmla="*/ 1527738 w 1572187"/>
                <a:gd name="connsiteY2" fmla="*/ 73025 h 1051950"/>
                <a:gd name="connsiteX3" fmla="*/ 1161026 w 1572187"/>
                <a:gd name="connsiteY3" fmla="*/ 773107 h 1051950"/>
                <a:gd name="connsiteX4" fmla="*/ 182562 w 1572187"/>
                <a:gd name="connsiteY4" fmla="*/ 1030281 h 1051950"/>
                <a:gd name="connsiteX0" fmla="*/ 182562 w 1753162"/>
                <a:gd name="connsiteY0" fmla="*/ 1030281 h 1051950"/>
                <a:gd name="connsiteX1" fmla="*/ 189479 w 1753162"/>
                <a:gd name="connsiteY1" fmla="*/ 534984 h 1051950"/>
                <a:gd name="connsiteX2" fmla="*/ 1527738 w 1753162"/>
                <a:gd name="connsiteY2" fmla="*/ 73025 h 1051950"/>
                <a:gd name="connsiteX3" fmla="*/ 1161026 w 1753162"/>
                <a:gd name="connsiteY3" fmla="*/ 773107 h 1051950"/>
                <a:gd name="connsiteX4" fmla="*/ 182562 w 1753162"/>
                <a:gd name="connsiteY4" fmla="*/ 1030281 h 1051950"/>
                <a:gd name="connsiteX0" fmla="*/ 182562 w 1581712"/>
                <a:gd name="connsiteY0" fmla="*/ 858831 h 880500"/>
                <a:gd name="connsiteX1" fmla="*/ 189479 w 1581712"/>
                <a:gd name="connsiteY1" fmla="*/ 363534 h 880500"/>
                <a:gd name="connsiteX2" fmla="*/ 1356288 w 1581712"/>
                <a:gd name="connsiteY2" fmla="*/ 73025 h 880500"/>
                <a:gd name="connsiteX3" fmla="*/ 1161026 w 1581712"/>
                <a:gd name="connsiteY3" fmla="*/ 601657 h 880500"/>
                <a:gd name="connsiteX4" fmla="*/ 182562 w 1581712"/>
                <a:gd name="connsiteY4" fmla="*/ 858831 h 880500"/>
                <a:gd name="connsiteX0" fmla="*/ 182562 w 1563022"/>
                <a:gd name="connsiteY0" fmla="*/ 858831 h 880500"/>
                <a:gd name="connsiteX1" fmla="*/ 189479 w 1563022"/>
                <a:gd name="connsiteY1" fmla="*/ 363534 h 880500"/>
                <a:gd name="connsiteX2" fmla="*/ 1356288 w 1563022"/>
                <a:gd name="connsiteY2" fmla="*/ 73025 h 880500"/>
                <a:gd name="connsiteX3" fmla="*/ 1161026 w 1563022"/>
                <a:gd name="connsiteY3" fmla="*/ 601657 h 880500"/>
                <a:gd name="connsiteX4" fmla="*/ 182562 w 1563022"/>
                <a:gd name="connsiteY4" fmla="*/ 858831 h 880500"/>
                <a:gd name="connsiteX0" fmla="*/ 182562 w 1563022"/>
                <a:gd name="connsiteY0" fmla="*/ 877881 h 899550"/>
                <a:gd name="connsiteX1" fmla="*/ 189479 w 1563022"/>
                <a:gd name="connsiteY1" fmla="*/ 382584 h 899550"/>
                <a:gd name="connsiteX2" fmla="*/ 1356288 w 1563022"/>
                <a:gd name="connsiteY2" fmla="*/ 92075 h 899550"/>
                <a:gd name="connsiteX3" fmla="*/ 1161026 w 1563022"/>
                <a:gd name="connsiteY3" fmla="*/ 620707 h 899550"/>
                <a:gd name="connsiteX4" fmla="*/ 182562 w 1563022"/>
                <a:gd name="connsiteY4" fmla="*/ 877881 h 899550"/>
                <a:gd name="connsiteX0" fmla="*/ 182562 w 1563022"/>
                <a:gd name="connsiteY0" fmla="*/ 877881 h 899550"/>
                <a:gd name="connsiteX1" fmla="*/ 189479 w 1563022"/>
                <a:gd name="connsiteY1" fmla="*/ 382584 h 899550"/>
                <a:gd name="connsiteX2" fmla="*/ 1356288 w 1563022"/>
                <a:gd name="connsiteY2" fmla="*/ 92075 h 899550"/>
                <a:gd name="connsiteX3" fmla="*/ 1161026 w 1563022"/>
                <a:gd name="connsiteY3" fmla="*/ 620707 h 899550"/>
                <a:gd name="connsiteX4" fmla="*/ 182562 w 1563022"/>
                <a:gd name="connsiteY4" fmla="*/ 877881 h 899550"/>
                <a:gd name="connsiteX0" fmla="*/ 211137 w 1591597"/>
                <a:gd name="connsiteY0" fmla="*/ 877881 h 899550"/>
                <a:gd name="connsiteX1" fmla="*/ 218054 w 1591597"/>
                <a:gd name="connsiteY1" fmla="*/ 382584 h 899550"/>
                <a:gd name="connsiteX2" fmla="*/ 1384863 w 1591597"/>
                <a:gd name="connsiteY2" fmla="*/ 92075 h 899550"/>
                <a:gd name="connsiteX3" fmla="*/ 1189601 w 1591597"/>
                <a:gd name="connsiteY3" fmla="*/ 620707 h 899550"/>
                <a:gd name="connsiteX4" fmla="*/ 211137 w 1591597"/>
                <a:gd name="connsiteY4" fmla="*/ 877881 h 899550"/>
                <a:gd name="connsiteX0" fmla="*/ 211137 w 1591597"/>
                <a:gd name="connsiteY0" fmla="*/ 877881 h 1220781"/>
                <a:gd name="connsiteX1" fmla="*/ 218054 w 1591597"/>
                <a:gd name="connsiteY1" fmla="*/ 382584 h 1220781"/>
                <a:gd name="connsiteX2" fmla="*/ 1384863 w 1591597"/>
                <a:gd name="connsiteY2" fmla="*/ 92075 h 1220781"/>
                <a:gd name="connsiteX3" fmla="*/ 1189601 w 1591597"/>
                <a:gd name="connsiteY3" fmla="*/ 620707 h 1220781"/>
                <a:gd name="connsiteX4" fmla="*/ 211137 w 1591597"/>
                <a:gd name="connsiteY4" fmla="*/ 877881 h 1220781"/>
                <a:gd name="connsiteX0" fmla="*/ 211137 w 1591597"/>
                <a:gd name="connsiteY0" fmla="*/ 877881 h 906456"/>
                <a:gd name="connsiteX1" fmla="*/ 218054 w 1591597"/>
                <a:gd name="connsiteY1" fmla="*/ 382584 h 906456"/>
                <a:gd name="connsiteX2" fmla="*/ 1384863 w 1591597"/>
                <a:gd name="connsiteY2" fmla="*/ 92075 h 906456"/>
                <a:gd name="connsiteX3" fmla="*/ 1189601 w 1591597"/>
                <a:gd name="connsiteY3" fmla="*/ 620707 h 906456"/>
                <a:gd name="connsiteX4" fmla="*/ 211137 w 1591597"/>
                <a:gd name="connsiteY4" fmla="*/ 877881 h 906456"/>
                <a:gd name="connsiteX0" fmla="*/ 104567 w 1485027"/>
                <a:gd name="connsiteY0" fmla="*/ 877881 h 906456"/>
                <a:gd name="connsiteX1" fmla="*/ 111484 w 1485027"/>
                <a:gd name="connsiteY1" fmla="*/ 382584 h 906456"/>
                <a:gd name="connsiteX2" fmla="*/ 1278293 w 1485027"/>
                <a:gd name="connsiteY2" fmla="*/ 92075 h 906456"/>
                <a:gd name="connsiteX3" fmla="*/ 1083031 w 1485027"/>
                <a:gd name="connsiteY3" fmla="*/ 620707 h 906456"/>
                <a:gd name="connsiteX4" fmla="*/ 104567 w 1485027"/>
                <a:gd name="connsiteY4" fmla="*/ 877881 h 906456"/>
                <a:gd name="connsiteX0" fmla="*/ 409367 w 1789827"/>
                <a:gd name="connsiteY0" fmla="*/ 877881 h 906456"/>
                <a:gd name="connsiteX1" fmla="*/ 416284 w 1789827"/>
                <a:gd name="connsiteY1" fmla="*/ 382584 h 906456"/>
                <a:gd name="connsiteX2" fmla="*/ 1583093 w 1789827"/>
                <a:gd name="connsiteY2" fmla="*/ 92075 h 906456"/>
                <a:gd name="connsiteX3" fmla="*/ 1387831 w 1789827"/>
                <a:gd name="connsiteY3" fmla="*/ 620707 h 906456"/>
                <a:gd name="connsiteX4" fmla="*/ 409367 w 1789827"/>
                <a:gd name="connsiteY4" fmla="*/ 877881 h 906456"/>
                <a:gd name="connsiteX0" fmla="*/ 104567 w 1485027"/>
                <a:gd name="connsiteY0" fmla="*/ 877881 h 906456"/>
                <a:gd name="connsiteX1" fmla="*/ 111484 w 1485027"/>
                <a:gd name="connsiteY1" fmla="*/ 382584 h 906456"/>
                <a:gd name="connsiteX2" fmla="*/ 1278293 w 1485027"/>
                <a:gd name="connsiteY2" fmla="*/ 92075 h 906456"/>
                <a:gd name="connsiteX3" fmla="*/ 1083031 w 1485027"/>
                <a:gd name="connsiteY3" fmla="*/ 620707 h 906456"/>
                <a:gd name="connsiteX4" fmla="*/ 104567 w 1485027"/>
                <a:gd name="connsiteY4" fmla="*/ 877881 h 906456"/>
                <a:gd name="connsiteX0" fmla="*/ 104567 w 1485027"/>
                <a:gd name="connsiteY0" fmla="*/ 811206 h 839781"/>
                <a:gd name="connsiteX1" fmla="*/ 111484 w 1485027"/>
                <a:gd name="connsiteY1" fmla="*/ 382584 h 839781"/>
                <a:gd name="connsiteX2" fmla="*/ 1278293 w 1485027"/>
                <a:gd name="connsiteY2" fmla="*/ 92075 h 839781"/>
                <a:gd name="connsiteX3" fmla="*/ 1083031 w 1485027"/>
                <a:gd name="connsiteY3" fmla="*/ 620707 h 839781"/>
                <a:gd name="connsiteX4" fmla="*/ 104567 w 1485027"/>
                <a:gd name="connsiteY4" fmla="*/ 811206 h 839781"/>
                <a:gd name="connsiteX0" fmla="*/ 182562 w 1563022"/>
                <a:gd name="connsiteY0" fmla="*/ 811206 h 839781"/>
                <a:gd name="connsiteX1" fmla="*/ 189479 w 1563022"/>
                <a:gd name="connsiteY1" fmla="*/ 382584 h 839781"/>
                <a:gd name="connsiteX2" fmla="*/ 1356288 w 1563022"/>
                <a:gd name="connsiteY2" fmla="*/ 92075 h 839781"/>
                <a:gd name="connsiteX3" fmla="*/ 1161026 w 1563022"/>
                <a:gd name="connsiteY3" fmla="*/ 620707 h 839781"/>
                <a:gd name="connsiteX4" fmla="*/ 182562 w 1563022"/>
                <a:gd name="connsiteY4" fmla="*/ 811206 h 839781"/>
                <a:gd name="connsiteX0" fmla="*/ 144462 w 1524922"/>
                <a:gd name="connsiteY0" fmla="*/ 811206 h 839781"/>
                <a:gd name="connsiteX1" fmla="*/ 151379 w 1524922"/>
                <a:gd name="connsiteY1" fmla="*/ 382584 h 839781"/>
                <a:gd name="connsiteX2" fmla="*/ 1318188 w 1524922"/>
                <a:gd name="connsiteY2" fmla="*/ 92075 h 839781"/>
                <a:gd name="connsiteX3" fmla="*/ 1122926 w 1524922"/>
                <a:gd name="connsiteY3" fmla="*/ 620707 h 839781"/>
                <a:gd name="connsiteX4" fmla="*/ 144462 w 1524922"/>
                <a:gd name="connsiteY4" fmla="*/ 811206 h 839781"/>
                <a:gd name="connsiteX0" fmla="*/ 144462 w 1524922"/>
                <a:gd name="connsiteY0" fmla="*/ 811206 h 877881"/>
                <a:gd name="connsiteX1" fmla="*/ 151379 w 1524922"/>
                <a:gd name="connsiteY1" fmla="*/ 382584 h 877881"/>
                <a:gd name="connsiteX2" fmla="*/ 1318188 w 1524922"/>
                <a:gd name="connsiteY2" fmla="*/ 92075 h 877881"/>
                <a:gd name="connsiteX3" fmla="*/ 1122926 w 1524922"/>
                <a:gd name="connsiteY3" fmla="*/ 620707 h 877881"/>
                <a:gd name="connsiteX4" fmla="*/ 144462 w 1524922"/>
                <a:gd name="connsiteY4" fmla="*/ 811206 h 877881"/>
                <a:gd name="connsiteX0" fmla="*/ 144462 w 1524922"/>
                <a:gd name="connsiteY0" fmla="*/ 811206 h 820732"/>
                <a:gd name="connsiteX1" fmla="*/ 151379 w 1524922"/>
                <a:gd name="connsiteY1" fmla="*/ 382584 h 820732"/>
                <a:gd name="connsiteX2" fmla="*/ 1318188 w 1524922"/>
                <a:gd name="connsiteY2" fmla="*/ 92075 h 820732"/>
                <a:gd name="connsiteX3" fmla="*/ 1122926 w 1524922"/>
                <a:gd name="connsiteY3" fmla="*/ 620707 h 820732"/>
                <a:gd name="connsiteX4" fmla="*/ 144462 w 1524922"/>
                <a:gd name="connsiteY4" fmla="*/ 811206 h 820732"/>
                <a:gd name="connsiteX0" fmla="*/ 150812 w 1531272"/>
                <a:gd name="connsiteY0" fmla="*/ 811206 h 820732"/>
                <a:gd name="connsiteX1" fmla="*/ 157729 w 1531272"/>
                <a:gd name="connsiteY1" fmla="*/ 382584 h 820732"/>
                <a:gd name="connsiteX2" fmla="*/ 1324538 w 1531272"/>
                <a:gd name="connsiteY2" fmla="*/ 92075 h 820732"/>
                <a:gd name="connsiteX3" fmla="*/ 1129276 w 1531272"/>
                <a:gd name="connsiteY3" fmla="*/ 620707 h 820732"/>
                <a:gd name="connsiteX4" fmla="*/ 150812 w 1531272"/>
                <a:gd name="connsiteY4" fmla="*/ 811206 h 820732"/>
                <a:gd name="connsiteX0" fmla="*/ 150812 w 1531272"/>
                <a:gd name="connsiteY0" fmla="*/ 811206 h 820732"/>
                <a:gd name="connsiteX1" fmla="*/ 157729 w 1531272"/>
                <a:gd name="connsiteY1" fmla="*/ 382584 h 820732"/>
                <a:gd name="connsiteX2" fmla="*/ 1324538 w 1531272"/>
                <a:gd name="connsiteY2" fmla="*/ 92075 h 820732"/>
                <a:gd name="connsiteX3" fmla="*/ 1129276 w 1531272"/>
                <a:gd name="connsiteY3" fmla="*/ 620707 h 820732"/>
                <a:gd name="connsiteX4" fmla="*/ 150812 w 1531272"/>
                <a:gd name="connsiteY4" fmla="*/ 811206 h 820732"/>
                <a:gd name="connsiteX0" fmla="*/ 150812 w 1531272"/>
                <a:gd name="connsiteY0" fmla="*/ 811206 h 820732"/>
                <a:gd name="connsiteX1" fmla="*/ 157729 w 1531272"/>
                <a:gd name="connsiteY1" fmla="*/ 382584 h 820732"/>
                <a:gd name="connsiteX2" fmla="*/ 1324538 w 1531272"/>
                <a:gd name="connsiteY2" fmla="*/ 92075 h 820732"/>
                <a:gd name="connsiteX3" fmla="*/ 1129276 w 1531272"/>
                <a:gd name="connsiteY3" fmla="*/ 620707 h 820732"/>
                <a:gd name="connsiteX4" fmla="*/ 150812 w 1531272"/>
                <a:gd name="connsiteY4" fmla="*/ 811206 h 820732"/>
                <a:gd name="connsiteX0" fmla="*/ 150812 w 1531272"/>
                <a:gd name="connsiteY0" fmla="*/ 855656 h 865182"/>
                <a:gd name="connsiteX1" fmla="*/ 157729 w 1531272"/>
                <a:gd name="connsiteY1" fmla="*/ 427034 h 865182"/>
                <a:gd name="connsiteX2" fmla="*/ 1324538 w 1531272"/>
                <a:gd name="connsiteY2" fmla="*/ 136525 h 865182"/>
                <a:gd name="connsiteX3" fmla="*/ 1129276 w 1531272"/>
                <a:gd name="connsiteY3" fmla="*/ 665157 h 865182"/>
                <a:gd name="connsiteX4" fmla="*/ 150812 w 1531272"/>
                <a:gd name="connsiteY4" fmla="*/ 855656 h 865182"/>
                <a:gd name="connsiteX0" fmla="*/ 150812 w 1531272"/>
                <a:gd name="connsiteY0" fmla="*/ 855656 h 909631"/>
                <a:gd name="connsiteX1" fmla="*/ 157729 w 1531272"/>
                <a:gd name="connsiteY1" fmla="*/ 427034 h 909631"/>
                <a:gd name="connsiteX2" fmla="*/ 1324538 w 1531272"/>
                <a:gd name="connsiteY2" fmla="*/ 136525 h 909631"/>
                <a:gd name="connsiteX3" fmla="*/ 1129276 w 1531272"/>
                <a:gd name="connsiteY3" fmla="*/ 665157 h 909631"/>
                <a:gd name="connsiteX4" fmla="*/ 150812 w 1531272"/>
                <a:gd name="connsiteY4" fmla="*/ 855656 h 909631"/>
                <a:gd name="connsiteX0" fmla="*/ 150812 w 1601122"/>
                <a:gd name="connsiteY0" fmla="*/ 811206 h 865182"/>
                <a:gd name="connsiteX1" fmla="*/ 227579 w 1601122"/>
                <a:gd name="connsiteY1" fmla="*/ 427034 h 865182"/>
                <a:gd name="connsiteX2" fmla="*/ 1394388 w 1601122"/>
                <a:gd name="connsiteY2" fmla="*/ 136525 h 865182"/>
                <a:gd name="connsiteX3" fmla="*/ 1199126 w 1601122"/>
                <a:gd name="connsiteY3" fmla="*/ 665157 h 865182"/>
                <a:gd name="connsiteX4" fmla="*/ 150812 w 1601122"/>
                <a:gd name="connsiteY4" fmla="*/ 811206 h 865182"/>
                <a:gd name="connsiteX0" fmla="*/ 87312 w 1537622"/>
                <a:gd name="connsiteY0" fmla="*/ 811206 h 865182"/>
                <a:gd name="connsiteX1" fmla="*/ 164079 w 1537622"/>
                <a:gd name="connsiteY1" fmla="*/ 427034 h 865182"/>
                <a:gd name="connsiteX2" fmla="*/ 1330888 w 1537622"/>
                <a:gd name="connsiteY2" fmla="*/ 136525 h 865182"/>
                <a:gd name="connsiteX3" fmla="*/ 1135626 w 1537622"/>
                <a:gd name="connsiteY3" fmla="*/ 665157 h 865182"/>
                <a:gd name="connsiteX4" fmla="*/ 87312 w 1537622"/>
                <a:gd name="connsiteY4" fmla="*/ 811206 h 865182"/>
                <a:gd name="connsiteX0" fmla="*/ 87312 w 1537622"/>
                <a:gd name="connsiteY0" fmla="*/ 811206 h 865182"/>
                <a:gd name="connsiteX1" fmla="*/ 164079 w 1537622"/>
                <a:gd name="connsiteY1" fmla="*/ 427034 h 865182"/>
                <a:gd name="connsiteX2" fmla="*/ 1330888 w 1537622"/>
                <a:gd name="connsiteY2" fmla="*/ 136525 h 865182"/>
                <a:gd name="connsiteX3" fmla="*/ 1135626 w 1537622"/>
                <a:gd name="connsiteY3" fmla="*/ 665157 h 865182"/>
                <a:gd name="connsiteX4" fmla="*/ 87312 w 1537622"/>
                <a:gd name="connsiteY4" fmla="*/ 811206 h 865182"/>
                <a:gd name="connsiteX0" fmla="*/ 1004091 w 1406087"/>
                <a:gd name="connsiteY0" fmla="*/ 665157 h 713575"/>
                <a:gd name="connsiteX1" fmla="*/ 32544 w 1406087"/>
                <a:gd name="connsiteY1" fmla="*/ 427034 h 713575"/>
                <a:gd name="connsiteX2" fmla="*/ 1199353 w 1406087"/>
                <a:gd name="connsiteY2" fmla="*/ 136525 h 713575"/>
                <a:gd name="connsiteX3" fmla="*/ 1004091 w 1406087"/>
                <a:gd name="connsiteY3" fmla="*/ 665157 h 713575"/>
                <a:gd name="connsiteX0" fmla="*/ 540541 w 1358102"/>
                <a:gd name="connsiteY0" fmla="*/ 849307 h 897725"/>
                <a:gd name="connsiteX1" fmla="*/ 32544 w 1358102"/>
                <a:gd name="connsiteY1" fmla="*/ 427034 h 897725"/>
                <a:gd name="connsiteX2" fmla="*/ 1199353 w 1358102"/>
                <a:gd name="connsiteY2" fmla="*/ 136525 h 897725"/>
                <a:gd name="connsiteX3" fmla="*/ 540541 w 1358102"/>
                <a:gd name="connsiteY3" fmla="*/ 849307 h 897725"/>
                <a:gd name="connsiteX0" fmla="*/ 540541 w 1358102"/>
                <a:gd name="connsiteY0" fmla="*/ 849307 h 897725"/>
                <a:gd name="connsiteX1" fmla="*/ 32544 w 1358102"/>
                <a:gd name="connsiteY1" fmla="*/ 427034 h 897725"/>
                <a:gd name="connsiteX2" fmla="*/ 1199353 w 1358102"/>
                <a:gd name="connsiteY2" fmla="*/ 136525 h 897725"/>
                <a:gd name="connsiteX3" fmla="*/ 540541 w 1358102"/>
                <a:gd name="connsiteY3" fmla="*/ 849307 h 897725"/>
                <a:gd name="connsiteX0" fmla="*/ 654841 w 1472402"/>
                <a:gd name="connsiteY0" fmla="*/ 849307 h 897725"/>
                <a:gd name="connsiteX1" fmla="*/ 32544 w 1472402"/>
                <a:gd name="connsiteY1" fmla="*/ 522284 h 897725"/>
                <a:gd name="connsiteX2" fmla="*/ 1313653 w 1472402"/>
                <a:gd name="connsiteY2" fmla="*/ 136525 h 897725"/>
                <a:gd name="connsiteX3" fmla="*/ 654841 w 1472402"/>
                <a:gd name="connsiteY3" fmla="*/ 849307 h 897725"/>
                <a:gd name="connsiteX0" fmla="*/ 642141 w 1459702"/>
                <a:gd name="connsiteY0" fmla="*/ 849307 h 897725"/>
                <a:gd name="connsiteX1" fmla="*/ 32544 w 1459702"/>
                <a:gd name="connsiteY1" fmla="*/ 573084 h 897725"/>
                <a:gd name="connsiteX2" fmla="*/ 1300953 w 1459702"/>
                <a:gd name="connsiteY2" fmla="*/ 136525 h 897725"/>
                <a:gd name="connsiteX3" fmla="*/ 642141 w 1459702"/>
                <a:gd name="connsiteY3" fmla="*/ 849307 h 897725"/>
                <a:gd name="connsiteX0" fmla="*/ 1423191 w 2240752"/>
                <a:gd name="connsiteY0" fmla="*/ 849307 h 1194589"/>
                <a:gd name="connsiteX1" fmla="*/ 813594 w 2240752"/>
                <a:gd name="connsiteY1" fmla="*/ 573084 h 1194589"/>
                <a:gd name="connsiteX2" fmla="*/ 2082003 w 2240752"/>
                <a:gd name="connsiteY2" fmla="*/ 136525 h 1194589"/>
                <a:gd name="connsiteX3" fmla="*/ 1423191 w 2240752"/>
                <a:gd name="connsiteY3" fmla="*/ 849307 h 1194589"/>
                <a:gd name="connsiteX0" fmla="*/ 1613691 w 2263337"/>
                <a:gd name="connsiteY0" fmla="*/ 868357 h 1194589"/>
                <a:gd name="connsiteX1" fmla="*/ 813594 w 2263337"/>
                <a:gd name="connsiteY1" fmla="*/ 573084 h 1194589"/>
                <a:gd name="connsiteX2" fmla="*/ 2082003 w 2263337"/>
                <a:gd name="connsiteY2" fmla="*/ 136525 h 1194589"/>
                <a:gd name="connsiteX3" fmla="*/ 1613691 w 2263337"/>
                <a:gd name="connsiteY3" fmla="*/ 868357 h 1194589"/>
                <a:gd name="connsiteX0" fmla="*/ 1613691 w 2263337"/>
                <a:gd name="connsiteY0" fmla="*/ 512757 h 838989"/>
                <a:gd name="connsiteX1" fmla="*/ 813594 w 2263337"/>
                <a:gd name="connsiteY1" fmla="*/ 217484 h 838989"/>
                <a:gd name="connsiteX2" fmla="*/ 1701003 w 2263337"/>
                <a:gd name="connsiteY2" fmla="*/ 136525 h 838989"/>
                <a:gd name="connsiteX3" fmla="*/ 1613691 w 2263337"/>
                <a:gd name="connsiteY3" fmla="*/ 512757 h 838989"/>
                <a:gd name="connsiteX0" fmla="*/ 1658141 w 2307787"/>
                <a:gd name="connsiteY0" fmla="*/ 512757 h 934239"/>
                <a:gd name="connsiteX1" fmla="*/ 813594 w 2307787"/>
                <a:gd name="connsiteY1" fmla="*/ 312734 h 934239"/>
                <a:gd name="connsiteX2" fmla="*/ 1745453 w 2307787"/>
                <a:gd name="connsiteY2" fmla="*/ 136525 h 934239"/>
                <a:gd name="connsiteX3" fmla="*/ 1658141 w 2307787"/>
                <a:gd name="connsiteY3" fmla="*/ 512757 h 934239"/>
                <a:gd name="connsiteX0" fmla="*/ 1639091 w 2288737"/>
                <a:gd name="connsiteY0" fmla="*/ 665158 h 934239"/>
                <a:gd name="connsiteX1" fmla="*/ 813594 w 2288737"/>
                <a:gd name="connsiteY1" fmla="*/ 312734 h 934239"/>
                <a:gd name="connsiteX2" fmla="*/ 1745453 w 2288737"/>
                <a:gd name="connsiteY2" fmla="*/ 136525 h 934239"/>
                <a:gd name="connsiteX3" fmla="*/ 1639091 w 2288737"/>
                <a:gd name="connsiteY3" fmla="*/ 665158 h 934239"/>
                <a:gd name="connsiteX0" fmla="*/ 959316 w 1608962"/>
                <a:gd name="connsiteY0" fmla="*/ 665158 h 766360"/>
                <a:gd name="connsiteX1" fmla="*/ 269113 w 1608962"/>
                <a:gd name="connsiteY1" fmla="*/ 667539 h 766360"/>
                <a:gd name="connsiteX2" fmla="*/ 133819 w 1608962"/>
                <a:gd name="connsiteY2" fmla="*/ 312734 h 766360"/>
                <a:gd name="connsiteX3" fmla="*/ 1065678 w 1608962"/>
                <a:gd name="connsiteY3" fmla="*/ 136525 h 766360"/>
                <a:gd name="connsiteX4" fmla="*/ 959316 w 1608962"/>
                <a:gd name="connsiteY4" fmla="*/ 665158 h 766360"/>
                <a:gd name="connsiteX0" fmla="*/ 1030986 w 1680632"/>
                <a:gd name="connsiteY0" fmla="*/ 665158 h 766360"/>
                <a:gd name="connsiteX1" fmla="*/ 340783 w 1680632"/>
                <a:gd name="connsiteY1" fmla="*/ 667539 h 766360"/>
                <a:gd name="connsiteX2" fmla="*/ 205489 w 1680632"/>
                <a:gd name="connsiteY2" fmla="*/ 312734 h 766360"/>
                <a:gd name="connsiteX3" fmla="*/ 1137348 w 1680632"/>
                <a:gd name="connsiteY3" fmla="*/ 136525 h 766360"/>
                <a:gd name="connsiteX4" fmla="*/ 1030986 w 1680632"/>
                <a:gd name="connsiteY4" fmla="*/ 665158 h 766360"/>
                <a:gd name="connsiteX0" fmla="*/ 1177036 w 1826682"/>
                <a:gd name="connsiteY0" fmla="*/ 686589 h 787791"/>
                <a:gd name="connsiteX1" fmla="*/ 340783 w 1826682"/>
                <a:gd name="connsiteY1" fmla="*/ 667539 h 787791"/>
                <a:gd name="connsiteX2" fmla="*/ 205489 w 1826682"/>
                <a:gd name="connsiteY2" fmla="*/ 312734 h 787791"/>
                <a:gd name="connsiteX3" fmla="*/ 1137348 w 1826682"/>
                <a:gd name="connsiteY3" fmla="*/ 136525 h 787791"/>
                <a:gd name="connsiteX4" fmla="*/ 1177036 w 1826682"/>
                <a:gd name="connsiteY4" fmla="*/ 686589 h 787791"/>
                <a:gd name="connsiteX0" fmla="*/ 1177036 w 1826682"/>
                <a:gd name="connsiteY0" fmla="*/ 686589 h 726276"/>
                <a:gd name="connsiteX1" fmla="*/ 340783 w 1826682"/>
                <a:gd name="connsiteY1" fmla="*/ 667539 h 726276"/>
                <a:gd name="connsiteX2" fmla="*/ 205489 w 1826682"/>
                <a:gd name="connsiteY2" fmla="*/ 312734 h 726276"/>
                <a:gd name="connsiteX3" fmla="*/ 1137348 w 1826682"/>
                <a:gd name="connsiteY3" fmla="*/ 136525 h 726276"/>
                <a:gd name="connsiteX4" fmla="*/ 1177036 w 1826682"/>
                <a:gd name="connsiteY4" fmla="*/ 686589 h 726276"/>
                <a:gd name="connsiteX0" fmla="*/ 1177036 w 1826682"/>
                <a:gd name="connsiteY0" fmla="*/ 686589 h 707226"/>
                <a:gd name="connsiteX1" fmla="*/ 340783 w 1826682"/>
                <a:gd name="connsiteY1" fmla="*/ 667539 h 707226"/>
                <a:gd name="connsiteX2" fmla="*/ 205489 w 1826682"/>
                <a:gd name="connsiteY2" fmla="*/ 312734 h 707226"/>
                <a:gd name="connsiteX3" fmla="*/ 1137348 w 1826682"/>
                <a:gd name="connsiteY3" fmla="*/ 136525 h 707226"/>
                <a:gd name="connsiteX4" fmla="*/ 1177036 w 1826682"/>
                <a:gd name="connsiteY4" fmla="*/ 686589 h 707226"/>
                <a:gd name="connsiteX0" fmla="*/ 1177036 w 1826682"/>
                <a:gd name="connsiteY0" fmla="*/ 686589 h 707226"/>
                <a:gd name="connsiteX1" fmla="*/ 340783 w 1826682"/>
                <a:gd name="connsiteY1" fmla="*/ 667539 h 707226"/>
                <a:gd name="connsiteX2" fmla="*/ 294389 w 1826682"/>
                <a:gd name="connsiteY2" fmla="*/ 261934 h 707226"/>
                <a:gd name="connsiteX3" fmla="*/ 1137348 w 1826682"/>
                <a:gd name="connsiteY3" fmla="*/ 136525 h 707226"/>
                <a:gd name="connsiteX4" fmla="*/ 1177036 w 1826682"/>
                <a:gd name="connsiteY4" fmla="*/ 686589 h 707226"/>
                <a:gd name="connsiteX0" fmla="*/ 1177036 w 1826682"/>
                <a:gd name="connsiteY0" fmla="*/ 718339 h 738976"/>
                <a:gd name="connsiteX1" fmla="*/ 340783 w 1826682"/>
                <a:gd name="connsiteY1" fmla="*/ 699289 h 738976"/>
                <a:gd name="connsiteX2" fmla="*/ 294389 w 1826682"/>
                <a:gd name="connsiteY2" fmla="*/ 293684 h 738976"/>
                <a:gd name="connsiteX3" fmla="*/ 1257998 w 1826682"/>
                <a:gd name="connsiteY3" fmla="*/ 136525 h 738976"/>
                <a:gd name="connsiteX4" fmla="*/ 1177036 w 1826682"/>
                <a:gd name="connsiteY4" fmla="*/ 718339 h 738976"/>
                <a:gd name="connsiteX0" fmla="*/ 1177036 w 1826682"/>
                <a:gd name="connsiteY0" fmla="*/ 718339 h 738976"/>
                <a:gd name="connsiteX1" fmla="*/ 340783 w 1826682"/>
                <a:gd name="connsiteY1" fmla="*/ 699289 h 738976"/>
                <a:gd name="connsiteX2" fmla="*/ 294389 w 1826682"/>
                <a:gd name="connsiteY2" fmla="*/ 293684 h 738976"/>
                <a:gd name="connsiteX3" fmla="*/ 1257998 w 1826682"/>
                <a:gd name="connsiteY3" fmla="*/ 136525 h 738976"/>
                <a:gd name="connsiteX4" fmla="*/ 1177036 w 1826682"/>
                <a:gd name="connsiteY4" fmla="*/ 718339 h 738976"/>
                <a:gd name="connsiteX0" fmla="*/ 1177036 w 1826682"/>
                <a:gd name="connsiteY0" fmla="*/ 680239 h 700876"/>
                <a:gd name="connsiteX1" fmla="*/ 340783 w 1826682"/>
                <a:gd name="connsiteY1" fmla="*/ 661189 h 700876"/>
                <a:gd name="connsiteX2" fmla="*/ 294389 w 1826682"/>
                <a:gd name="connsiteY2" fmla="*/ 255584 h 700876"/>
                <a:gd name="connsiteX3" fmla="*/ 940498 w 1826682"/>
                <a:gd name="connsiteY3" fmla="*/ 136525 h 700876"/>
                <a:gd name="connsiteX4" fmla="*/ 1177036 w 1826682"/>
                <a:gd name="connsiteY4" fmla="*/ 680239 h 700876"/>
                <a:gd name="connsiteX0" fmla="*/ 1177036 w 1826682"/>
                <a:gd name="connsiteY0" fmla="*/ 598485 h 619122"/>
                <a:gd name="connsiteX1" fmla="*/ 340783 w 1826682"/>
                <a:gd name="connsiteY1" fmla="*/ 579435 h 619122"/>
                <a:gd name="connsiteX2" fmla="*/ 294389 w 1826682"/>
                <a:gd name="connsiteY2" fmla="*/ 173830 h 619122"/>
                <a:gd name="connsiteX3" fmla="*/ 940498 w 1826682"/>
                <a:gd name="connsiteY3" fmla="*/ 54771 h 619122"/>
                <a:gd name="connsiteX4" fmla="*/ 1177036 w 1826682"/>
                <a:gd name="connsiteY4" fmla="*/ 598485 h 619122"/>
                <a:gd name="connsiteX0" fmla="*/ 1177036 w 1826682"/>
                <a:gd name="connsiteY0" fmla="*/ 653252 h 673889"/>
                <a:gd name="connsiteX1" fmla="*/ 340783 w 1826682"/>
                <a:gd name="connsiteY1" fmla="*/ 634202 h 673889"/>
                <a:gd name="connsiteX2" fmla="*/ 294389 w 1826682"/>
                <a:gd name="connsiteY2" fmla="*/ 228597 h 673889"/>
                <a:gd name="connsiteX3" fmla="*/ 940498 w 1826682"/>
                <a:gd name="connsiteY3" fmla="*/ 109538 h 673889"/>
                <a:gd name="connsiteX4" fmla="*/ 1177036 w 1826682"/>
                <a:gd name="connsiteY4" fmla="*/ 653252 h 673889"/>
                <a:gd name="connsiteX0" fmla="*/ 1177036 w 1826682"/>
                <a:gd name="connsiteY0" fmla="*/ 837402 h 858039"/>
                <a:gd name="connsiteX1" fmla="*/ 340783 w 1826682"/>
                <a:gd name="connsiteY1" fmla="*/ 818352 h 858039"/>
                <a:gd name="connsiteX2" fmla="*/ 294389 w 1826682"/>
                <a:gd name="connsiteY2" fmla="*/ 412747 h 858039"/>
                <a:gd name="connsiteX3" fmla="*/ 1016698 w 1826682"/>
                <a:gd name="connsiteY3" fmla="*/ 109538 h 858039"/>
                <a:gd name="connsiteX4" fmla="*/ 1177036 w 1826682"/>
                <a:gd name="connsiteY4" fmla="*/ 837402 h 858039"/>
                <a:gd name="connsiteX0" fmla="*/ 1177036 w 1826682"/>
                <a:gd name="connsiteY0" fmla="*/ 727864 h 748501"/>
                <a:gd name="connsiteX1" fmla="*/ 340783 w 1826682"/>
                <a:gd name="connsiteY1" fmla="*/ 708814 h 748501"/>
                <a:gd name="connsiteX2" fmla="*/ 294389 w 1826682"/>
                <a:gd name="connsiteY2" fmla="*/ 303209 h 748501"/>
                <a:gd name="connsiteX3" fmla="*/ 1016698 w 1826682"/>
                <a:gd name="connsiteY3" fmla="*/ 0 h 748501"/>
                <a:gd name="connsiteX4" fmla="*/ 1177036 w 1826682"/>
                <a:gd name="connsiteY4" fmla="*/ 727864 h 748501"/>
                <a:gd name="connsiteX0" fmla="*/ 1088136 w 1737782"/>
                <a:gd name="connsiteY0" fmla="*/ 727864 h 748501"/>
                <a:gd name="connsiteX1" fmla="*/ 251883 w 1737782"/>
                <a:gd name="connsiteY1" fmla="*/ 708814 h 748501"/>
                <a:gd name="connsiteX2" fmla="*/ 205489 w 1737782"/>
                <a:gd name="connsiteY2" fmla="*/ 303209 h 748501"/>
                <a:gd name="connsiteX3" fmla="*/ 927798 w 1737782"/>
                <a:gd name="connsiteY3" fmla="*/ 0 h 748501"/>
                <a:gd name="connsiteX4" fmla="*/ 1088136 w 1737782"/>
                <a:gd name="connsiteY4" fmla="*/ 727864 h 748501"/>
                <a:gd name="connsiteX0" fmla="*/ 1088136 w 1737782"/>
                <a:gd name="connsiteY0" fmla="*/ 727864 h 740166"/>
                <a:gd name="connsiteX1" fmla="*/ 251883 w 1737782"/>
                <a:gd name="connsiteY1" fmla="*/ 708814 h 740166"/>
                <a:gd name="connsiteX2" fmla="*/ 205489 w 1737782"/>
                <a:gd name="connsiteY2" fmla="*/ 303209 h 740166"/>
                <a:gd name="connsiteX3" fmla="*/ 927798 w 1737782"/>
                <a:gd name="connsiteY3" fmla="*/ 0 h 740166"/>
                <a:gd name="connsiteX4" fmla="*/ 1088136 w 1737782"/>
                <a:gd name="connsiteY4" fmla="*/ 727864 h 740166"/>
                <a:gd name="connsiteX0" fmla="*/ 1088136 w 1737782"/>
                <a:gd name="connsiteY0" fmla="*/ 651664 h 663966"/>
                <a:gd name="connsiteX1" fmla="*/ 251883 w 1737782"/>
                <a:gd name="connsiteY1" fmla="*/ 632614 h 663966"/>
                <a:gd name="connsiteX2" fmla="*/ 205489 w 1737782"/>
                <a:gd name="connsiteY2" fmla="*/ 227009 h 663966"/>
                <a:gd name="connsiteX3" fmla="*/ 1204023 w 1737782"/>
                <a:gd name="connsiteY3" fmla="*/ 0 h 663966"/>
                <a:gd name="connsiteX4" fmla="*/ 1088136 w 1737782"/>
                <a:gd name="connsiteY4" fmla="*/ 651664 h 663966"/>
                <a:gd name="connsiteX0" fmla="*/ 1088136 w 1737782"/>
                <a:gd name="connsiteY0" fmla="*/ 743739 h 756041"/>
                <a:gd name="connsiteX1" fmla="*/ 251883 w 1737782"/>
                <a:gd name="connsiteY1" fmla="*/ 724689 h 756041"/>
                <a:gd name="connsiteX2" fmla="*/ 205489 w 1737782"/>
                <a:gd name="connsiteY2" fmla="*/ 319084 h 756041"/>
                <a:gd name="connsiteX3" fmla="*/ 1204023 w 1737782"/>
                <a:gd name="connsiteY3" fmla="*/ 92075 h 756041"/>
                <a:gd name="connsiteX4" fmla="*/ 1088136 w 1737782"/>
                <a:gd name="connsiteY4" fmla="*/ 743739 h 756041"/>
                <a:gd name="connsiteX0" fmla="*/ 1269111 w 1918757"/>
                <a:gd name="connsiteY0" fmla="*/ 457989 h 726276"/>
                <a:gd name="connsiteX1" fmla="*/ 251883 w 1918757"/>
                <a:gd name="connsiteY1" fmla="*/ 724689 h 726276"/>
                <a:gd name="connsiteX2" fmla="*/ 205489 w 1918757"/>
                <a:gd name="connsiteY2" fmla="*/ 319084 h 726276"/>
                <a:gd name="connsiteX3" fmla="*/ 1204023 w 1918757"/>
                <a:gd name="connsiteY3" fmla="*/ 92075 h 726276"/>
                <a:gd name="connsiteX4" fmla="*/ 1269111 w 1918757"/>
                <a:gd name="connsiteY4" fmla="*/ 457989 h 726276"/>
                <a:gd name="connsiteX0" fmla="*/ 1269111 w 1918757"/>
                <a:gd name="connsiteY0" fmla="*/ 457989 h 726276"/>
                <a:gd name="connsiteX1" fmla="*/ 251883 w 1918757"/>
                <a:gd name="connsiteY1" fmla="*/ 724689 h 726276"/>
                <a:gd name="connsiteX2" fmla="*/ 205489 w 1918757"/>
                <a:gd name="connsiteY2" fmla="*/ 319084 h 726276"/>
                <a:gd name="connsiteX3" fmla="*/ 1204023 w 1918757"/>
                <a:gd name="connsiteY3" fmla="*/ 92075 h 726276"/>
                <a:gd name="connsiteX4" fmla="*/ 1269111 w 1918757"/>
                <a:gd name="connsiteY4" fmla="*/ 457989 h 726276"/>
                <a:gd name="connsiteX0" fmla="*/ 1269111 w 1515172"/>
                <a:gd name="connsiteY0" fmla="*/ 457989 h 726276"/>
                <a:gd name="connsiteX1" fmla="*/ 251883 w 1515172"/>
                <a:gd name="connsiteY1" fmla="*/ 724689 h 726276"/>
                <a:gd name="connsiteX2" fmla="*/ 205489 w 1515172"/>
                <a:gd name="connsiteY2" fmla="*/ 319084 h 726276"/>
                <a:gd name="connsiteX3" fmla="*/ 1204023 w 1515172"/>
                <a:gd name="connsiteY3" fmla="*/ 92075 h 726276"/>
                <a:gd name="connsiteX4" fmla="*/ 1269111 w 1515172"/>
                <a:gd name="connsiteY4" fmla="*/ 457989 h 726276"/>
                <a:gd name="connsiteX0" fmla="*/ 1297686 w 1543747"/>
                <a:gd name="connsiteY0" fmla="*/ 457989 h 726276"/>
                <a:gd name="connsiteX1" fmla="*/ 280458 w 1543747"/>
                <a:gd name="connsiteY1" fmla="*/ 724689 h 726276"/>
                <a:gd name="connsiteX2" fmla="*/ 234064 w 1543747"/>
                <a:gd name="connsiteY2" fmla="*/ 319084 h 726276"/>
                <a:gd name="connsiteX3" fmla="*/ 1232598 w 1543747"/>
                <a:gd name="connsiteY3" fmla="*/ 92075 h 726276"/>
                <a:gd name="connsiteX4" fmla="*/ 1297686 w 1543747"/>
                <a:gd name="connsiteY4" fmla="*/ 457989 h 726276"/>
                <a:gd name="connsiteX0" fmla="*/ 1288161 w 1534222"/>
                <a:gd name="connsiteY0" fmla="*/ 457989 h 697701"/>
                <a:gd name="connsiteX1" fmla="*/ 280458 w 1534222"/>
                <a:gd name="connsiteY1" fmla="*/ 696114 h 697701"/>
                <a:gd name="connsiteX2" fmla="*/ 224539 w 1534222"/>
                <a:gd name="connsiteY2" fmla="*/ 319084 h 697701"/>
                <a:gd name="connsiteX3" fmla="*/ 1223073 w 1534222"/>
                <a:gd name="connsiteY3" fmla="*/ 92075 h 697701"/>
                <a:gd name="connsiteX4" fmla="*/ 1288161 w 1534222"/>
                <a:gd name="connsiteY4" fmla="*/ 457989 h 697701"/>
                <a:gd name="connsiteX0" fmla="*/ 1307211 w 1553272"/>
                <a:gd name="connsiteY0" fmla="*/ 457989 h 726276"/>
                <a:gd name="connsiteX1" fmla="*/ 280458 w 1553272"/>
                <a:gd name="connsiteY1" fmla="*/ 724689 h 726276"/>
                <a:gd name="connsiteX2" fmla="*/ 243589 w 1553272"/>
                <a:gd name="connsiteY2" fmla="*/ 319084 h 726276"/>
                <a:gd name="connsiteX3" fmla="*/ 1242123 w 1553272"/>
                <a:gd name="connsiteY3" fmla="*/ 92075 h 726276"/>
                <a:gd name="connsiteX4" fmla="*/ 1307211 w 1553272"/>
                <a:gd name="connsiteY4" fmla="*/ 457989 h 726276"/>
                <a:gd name="connsiteX0" fmla="*/ 1307211 w 1553272"/>
                <a:gd name="connsiteY0" fmla="*/ 457989 h 697701"/>
                <a:gd name="connsiteX1" fmla="*/ 280458 w 1553272"/>
                <a:gd name="connsiteY1" fmla="*/ 696114 h 697701"/>
                <a:gd name="connsiteX2" fmla="*/ 243589 w 1553272"/>
                <a:gd name="connsiteY2" fmla="*/ 319084 h 697701"/>
                <a:gd name="connsiteX3" fmla="*/ 1242123 w 1553272"/>
                <a:gd name="connsiteY3" fmla="*/ 92075 h 697701"/>
                <a:gd name="connsiteX4" fmla="*/ 1307211 w 1553272"/>
                <a:gd name="connsiteY4" fmla="*/ 457989 h 697701"/>
                <a:gd name="connsiteX0" fmla="*/ 1307211 w 1553272"/>
                <a:gd name="connsiteY0" fmla="*/ 457989 h 840576"/>
                <a:gd name="connsiteX1" fmla="*/ 280458 w 1553272"/>
                <a:gd name="connsiteY1" fmla="*/ 696114 h 840576"/>
                <a:gd name="connsiteX2" fmla="*/ 243589 w 1553272"/>
                <a:gd name="connsiteY2" fmla="*/ 319084 h 840576"/>
                <a:gd name="connsiteX3" fmla="*/ 1242123 w 1553272"/>
                <a:gd name="connsiteY3" fmla="*/ 92075 h 840576"/>
                <a:gd name="connsiteX4" fmla="*/ 1307211 w 1553272"/>
                <a:gd name="connsiteY4" fmla="*/ 457989 h 840576"/>
                <a:gd name="connsiteX0" fmla="*/ 1307211 w 1553272"/>
                <a:gd name="connsiteY0" fmla="*/ 457989 h 716751"/>
                <a:gd name="connsiteX1" fmla="*/ 280458 w 1553272"/>
                <a:gd name="connsiteY1" fmla="*/ 696114 h 716751"/>
                <a:gd name="connsiteX2" fmla="*/ 243589 w 1553272"/>
                <a:gd name="connsiteY2" fmla="*/ 319084 h 716751"/>
                <a:gd name="connsiteX3" fmla="*/ 1242123 w 1553272"/>
                <a:gd name="connsiteY3" fmla="*/ 92075 h 716751"/>
                <a:gd name="connsiteX4" fmla="*/ 1307211 w 1553272"/>
                <a:gd name="connsiteY4" fmla="*/ 457989 h 716751"/>
                <a:gd name="connsiteX0" fmla="*/ 1431036 w 1677097"/>
                <a:gd name="connsiteY0" fmla="*/ 457989 h 689366"/>
                <a:gd name="connsiteX1" fmla="*/ 280458 w 1677097"/>
                <a:gd name="connsiteY1" fmla="*/ 658014 h 689366"/>
                <a:gd name="connsiteX2" fmla="*/ 367414 w 1677097"/>
                <a:gd name="connsiteY2" fmla="*/ 319084 h 689366"/>
                <a:gd name="connsiteX3" fmla="*/ 1365948 w 1677097"/>
                <a:gd name="connsiteY3" fmla="*/ 92075 h 689366"/>
                <a:gd name="connsiteX4" fmla="*/ 1431036 w 1677097"/>
                <a:gd name="connsiteY4" fmla="*/ 457989 h 689366"/>
                <a:gd name="connsiteX0" fmla="*/ 1431036 w 1677097"/>
                <a:gd name="connsiteY0" fmla="*/ 457989 h 802476"/>
                <a:gd name="connsiteX1" fmla="*/ 280458 w 1677097"/>
                <a:gd name="connsiteY1" fmla="*/ 658014 h 802476"/>
                <a:gd name="connsiteX2" fmla="*/ 367414 w 1677097"/>
                <a:gd name="connsiteY2" fmla="*/ 319084 h 802476"/>
                <a:gd name="connsiteX3" fmla="*/ 1365948 w 1677097"/>
                <a:gd name="connsiteY3" fmla="*/ 92075 h 802476"/>
                <a:gd name="connsiteX4" fmla="*/ 1431036 w 1677097"/>
                <a:gd name="connsiteY4" fmla="*/ 457989 h 802476"/>
                <a:gd name="connsiteX0" fmla="*/ 1269111 w 1515172"/>
                <a:gd name="connsiteY0" fmla="*/ 457989 h 802476"/>
                <a:gd name="connsiteX1" fmla="*/ 118533 w 1515172"/>
                <a:gd name="connsiteY1" fmla="*/ 658014 h 802476"/>
                <a:gd name="connsiteX2" fmla="*/ 205489 w 1515172"/>
                <a:gd name="connsiteY2" fmla="*/ 319084 h 802476"/>
                <a:gd name="connsiteX3" fmla="*/ 1204023 w 1515172"/>
                <a:gd name="connsiteY3" fmla="*/ 92075 h 802476"/>
                <a:gd name="connsiteX4" fmla="*/ 1269111 w 1515172"/>
                <a:gd name="connsiteY4" fmla="*/ 457989 h 802476"/>
                <a:gd name="connsiteX0" fmla="*/ 1231011 w 1477072"/>
                <a:gd name="connsiteY0" fmla="*/ 457989 h 792951"/>
                <a:gd name="connsiteX1" fmla="*/ 118533 w 1477072"/>
                <a:gd name="connsiteY1" fmla="*/ 648489 h 792951"/>
                <a:gd name="connsiteX2" fmla="*/ 167389 w 1477072"/>
                <a:gd name="connsiteY2" fmla="*/ 319084 h 792951"/>
                <a:gd name="connsiteX3" fmla="*/ 1165923 w 1477072"/>
                <a:gd name="connsiteY3" fmla="*/ 92075 h 792951"/>
                <a:gd name="connsiteX4" fmla="*/ 1231011 w 1477072"/>
                <a:gd name="connsiteY4" fmla="*/ 457989 h 792951"/>
                <a:gd name="connsiteX0" fmla="*/ 1259586 w 1505647"/>
                <a:gd name="connsiteY0" fmla="*/ 457989 h 792951"/>
                <a:gd name="connsiteX1" fmla="*/ 118533 w 1505647"/>
                <a:gd name="connsiteY1" fmla="*/ 648489 h 792951"/>
                <a:gd name="connsiteX2" fmla="*/ 195964 w 1505647"/>
                <a:gd name="connsiteY2" fmla="*/ 319084 h 792951"/>
                <a:gd name="connsiteX3" fmla="*/ 1194498 w 1505647"/>
                <a:gd name="connsiteY3" fmla="*/ 92075 h 792951"/>
                <a:gd name="connsiteX4" fmla="*/ 1259586 w 1505647"/>
                <a:gd name="connsiteY4" fmla="*/ 457989 h 792951"/>
                <a:gd name="connsiteX0" fmla="*/ 1259586 w 1505647"/>
                <a:gd name="connsiteY0" fmla="*/ 457989 h 783426"/>
                <a:gd name="connsiteX1" fmla="*/ 118533 w 1505647"/>
                <a:gd name="connsiteY1" fmla="*/ 648489 h 783426"/>
                <a:gd name="connsiteX2" fmla="*/ 195964 w 1505647"/>
                <a:gd name="connsiteY2" fmla="*/ 319084 h 783426"/>
                <a:gd name="connsiteX3" fmla="*/ 1194498 w 1505647"/>
                <a:gd name="connsiteY3" fmla="*/ 92075 h 783426"/>
                <a:gd name="connsiteX4" fmla="*/ 1259586 w 1505647"/>
                <a:gd name="connsiteY4" fmla="*/ 457989 h 783426"/>
                <a:gd name="connsiteX0" fmla="*/ 1259586 w 1505647"/>
                <a:gd name="connsiteY0" fmla="*/ 457989 h 783426"/>
                <a:gd name="connsiteX1" fmla="*/ 118533 w 1505647"/>
                <a:gd name="connsiteY1" fmla="*/ 648489 h 783426"/>
                <a:gd name="connsiteX2" fmla="*/ 195964 w 1505647"/>
                <a:gd name="connsiteY2" fmla="*/ 319084 h 783426"/>
                <a:gd name="connsiteX3" fmla="*/ 1194498 w 1505647"/>
                <a:gd name="connsiteY3" fmla="*/ 92075 h 783426"/>
                <a:gd name="connsiteX4" fmla="*/ 1259586 w 1505647"/>
                <a:gd name="connsiteY4" fmla="*/ 457989 h 783426"/>
                <a:gd name="connsiteX0" fmla="*/ 195964 w 1505647"/>
                <a:gd name="connsiteY0" fmla="*/ 319084 h 783426"/>
                <a:gd name="connsiteX1" fmla="*/ 1194498 w 1505647"/>
                <a:gd name="connsiteY1" fmla="*/ 92075 h 783426"/>
                <a:gd name="connsiteX2" fmla="*/ 1259586 w 1505647"/>
                <a:gd name="connsiteY2" fmla="*/ 457989 h 783426"/>
                <a:gd name="connsiteX3" fmla="*/ 118533 w 1505647"/>
                <a:gd name="connsiteY3" fmla="*/ 648489 h 783426"/>
                <a:gd name="connsiteX4" fmla="*/ 349845 w 1505647"/>
                <a:gd name="connsiteY4" fmla="*/ 494499 h 783426"/>
                <a:gd name="connsiteX0" fmla="*/ 77432 w 1387115"/>
                <a:gd name="connsiteY0" fmla="*/ 319084 h 783426"/>
                <a:gd name="connsiteX1" fmla="*/ 1075966 w 1387115"/>
                <a:gd name="connsiteY1" fmla="*/ 92075 h 783426"/>
                <a:gd name="connsiteX2" fmla="*/ 1141054 w 1387115"/>
                <a:gd name="connsiteY2" fmla="*/ 457989 h 783426"/>
                <a:gd name="connsiteX3" fmla="*/ 1 w 1387115"/>
                <a:gd name="connsiteY3" fmla="*/ 648489 h 783426"/>
                <a:gd name="connsiteX0" fmla="*/ 1075964 w 1387113"/>
                <a:gd name="connsiteY0" fmla="*/ -1 h 691350"/>
                <a:gd name="connsiteX1" fmla="*/ 1141052 w 1387113"/>
                <a:gd name="connsiteY1" fmla="*/ 365913 h 691350"/>
                <a:gd name="connsiteX2" fmla="*/ -1 w 1387113"/>
                <a:gd name="connsiteY2" fmla="*/ 556413 h 691350"/>
                <a:gd name="connsiteX0" fmla="*/ 1332432 w 1643581"/>
                <a:gd name="connsiteY0" fmla="*/ 1 h 673081"/>
                <a:gd name="connsiteX1" fmla="*/ 1397520 w 1643581"/>
                <a:gd name="connsiteY1" fmla="*/ 365915 h 673081"/>
                <a:gd name="connsiteX2" fmla="*/ 0 w 1643581"/>
                <a:gd name="connsiteY2" fmla="*/ 538144 h 673081"/>
                <a:gd name="connsiteX0" fmla="*/ 1332432 w 1643581"/>
                <a:gd name="connsiteY0" fmla="*/ -1 h 704590"/>
                <a:gd name="connsiteX1" fmla="*/ 932671 w 1643581"/>
                <a:gd name="connsiteY1" fmla="*/ 530364 h 704590"/>
                <a:gd name="connsiteX2" fmla="*/ 0 w 1643581"/>
                <a:gd name="connsiteY2" fmla="*/ 538142 h 704590"/>
                <a:gd name="connsiteX0" fmla="*/ 1332432 w 1641355"/>
                <a:gd name="connsiteY0" fmla="*/ 1 h 704594"/>
                <a:gd name="connsiteX1" fmla="*/ 1574727 w 1641355"/>
                <a:gd name="connsiteY1" fmla="*/ 163740 h 704594"/>
                <a:gd name="connsiteX2" fmla="*/ 932671 w 1641355"/>
                <a:gd name="connsiteY2" fmla="*/ 530366 h 704594"/>
                <a:gd name="connsiteX3" fmla="*/ 0 w 1641355"/>
                <a:gd name="connsiteY3" fmla="*/ 538144 h 704594"/>
                <a:gd name="connsiteX0" fmla="*/ 1332432 w 1644335"/>
                <a:gd name="connsiteY0" fmla="*/ 28003 h 732594"/>
                <a:gd name="connsiteX1" fmla="*/ 1350319 w 1644335"/>
                <a:gd name="connsiteY1" fmla="*/ 27290 h 732594"/>
                <a:gd name="connsiteX2" fmla="*/ 1574727 w 1644335"/>
                <a:gd name="connsiteY2" fmla="*/ 191742 h 732594"/>
                <a:gd name="connsiteX3" fmla="*/ 932671 w 1644335"/>
                <a:gd name="connsiteY3" fmla="*/ 558368 h 732594"/>
                <a:gd name="connsiteX4" fmla="*/ 0 w 1644335"/>
                <a:gd name="connsiteY4" fmla="*/ 566146 h 732594"/>
                <a:gd name="connsiteX0" fmla="*/ 1332432 w 1416947"/>
                <a:gd name="connsiteY0" fmla="*/ 89107 h 793700"/>
                <a:gd name="connsiteX1" fmla="*/ 1350319 w 1416947"/>
                <a:gd name="connsiteY1" fmla="*/ 88394 h 793700"/>
                <a:gd name="connsiteX2" fmla="*/ 932671 w 1416947"/>
                <a:gd name="connsiteY2" fmla="*/ 619472 h 793700"/>
                <a:gd name="connsiteX3" fmla="*/ 0 w 1416947"/>
                <a:gd name="connsiteY3" fmla="*/ 627250 h 793700"/>
                <a:gd name="connsiteX0" fmla="*/ 1332432 w 1657384"/>
                <a:gd name="connsiteY0" fmla="*/ 120 h 704711"/>
                <a:gd name="connsiteX1" fmla="*/ 1590758 w 1657384"/>
                <a:gd name="connsiteY1" fmla="*/ 182132 h 704711"/>
                <a:gd name="connsiteX2" fmla="*/ 932671 w 1657384"/>
                <a:gd name="connsiteY2" fmla="*/ 530485 h 704711"/>
                <a:gd name="connsiteX3" fmla="*/ 0 w 1657384"/>
                <a:gd name="connsiteY3" fmla="*/ 538263 h 704711"/>
                <a:gd name="connsiteX0" fmla="*/ 1540812 w 1692115"/>
                <a:gd name="connsiteY0" fmla="*/ 119 h 704711"/>
                <a:gd name="connsiteX1" fmla="*/ 1590758 w 1692115"/>
                <a:gd name="connsiteY1" fmla="*/ 182130 h 704711"/>
                <a:gd name="connsiteX2" fmla="*/ 932671 w 1692115"/>
                <a:gd name="connsiteY2" fmla="*/ 530483 h 704711"/>
                <a:gd name="connsiteX3" fmla="*/ 0 w 1692115"/>
                <a:gd name="connsiteY3" fmla="*/ 538261 h 704711"/>
                <a:gd name="connsiteX0" fmla="*/ 1540812 w 1540812"/>
                <a:gd name="connsiteY0" fmla="*/ 0 h 704590"/>
                <a:gd name="connsiteX1" fmla="*/ 932671 w 1540812"/>
                <a:gd name="connsiteY1" fmla="*/ 530364 h 704590"/>
                <a:gd name="connsiteX2" fmla="*/ 0 w 1540812"/>
                <a:gd name="connsiteY2" fmla="*/ 538142 h 704590"/>
                <a:gd name="connsiteX0" fmla="*/ 1685075 w 1685075"/>
                <a:gd name="connsiteY0" fmla="*/ 0 h 668047"/>
                <a:gd name="connsiteX1" fmla="*/ 932671 w 1685075"/>
                <a:gd name="connsiteY1" fmla="*/ 493819 h 668047"/>
                <a:gd name="connsiteX2" fmla="*/ 0 w 1685075"/>
                <a:gd name="connsiteY2" fmla="*/ 501597 h 668047"/>
                <a:gd name="connsiteX0" fmla="*/ 1685075 w 1685075"/>
                <a:gd name="connsiteY0" fmla="*/ 0 h 668045"/>
                <a:gd name="connsiteX1" fmla="*/ 932671 w 1685075"/>
                <a:gd name="connsiteY1" fmla="*/ 493819 h 668045"/>
                <a:gd name="connsiteX2" fmla="*/ 0 w 1685075"/>
                <a:gd name="connsiteY2" fmla="*/ 501597 h 668045"/>
                <a:gd name="connsiteX0" fmla="*/ 1685075 w 1685075"/>
                <a:gd name="connsiteY0" fmla="*/ 0 h 636534"/>
                <a:gd name="connsiteX1" fmla="*/ 932671 w 1685075"/>
                <a:gd name="connsiteY1" fmla="*/ 493819 h 636534"/>
                <a:gd name="connsiteX2" fmla="*/ 0 w 1685075"/>
                <a:gd name="connsiteY2" fmla="*/ 501597 h 636534"/>
                <a:gd name="connsiteX0" fmla="*/ 1685075 w 1685075"/>
                <a:gd name="connsiteY0" fmla="*/ 0 h 636534"/>
                <a:gd name="connsiteX1" fmla="*/ 932671 w 1685075"/>
                <a:gd name="connsiteY1" fmla="*/ 493819 h 636534"/>
                <a:gd name="connsiteX2" fmla="*/ 0 w 1685075"/>
                <a:gd name="connsiteY2" fmla="*/ 501597 h 636534"/>
                <a:gd name="connsiteX0" fmla="*/ 1685075 w 1685075"/>
                <a:gd name="connsiteY0" fmla="*/ 0 h 709624"/>
                <a:gd name="connsiteX1" fmla="*/ 932671 w 1685075"/>
                <a:gd name="connsiteY1" fmla="*/ 493819 h 709624"/>
                <a:gd name="connsiteX2" fmla="*/ 0 w 1685075"/>
                <a:gd name="connsiteY2" fmla="*/ 501597 h 709624"/>
                <a:gd name="connsiteX0" fmla="*/ 1685075 w 1685075"/>
                <a:gd name="connsiteY0" fmla="*/ 0 h 709624"/>
                <a:gd name="connsiteX1" fmla="*/ 932671 w 1685075"/>
                <a:gd name="connsiteY1" fmla="*/ 493819 h 709624"/>
                <a:gd name="connsiteX2" fmla="*/ 0 w 1685075"/>
                <a:gd name="connsiteY2" fmla="*/ 501597 h 709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85075" h="709624">
                  <a:moveTo>
                    <a:pt x="1685075" y="0"/>
                  </a:moveTo>
                  <a:cubicBezTo>
                    <a:pt x="1510291" y="274946"/>
                    <a:pt x="1221532" y="404130"/>
                    <a:pt x="932671" y="493819"/>
                  </a:cubicBezTo>
                  <a:cubicBezTo>
                    <a:pt x="482830" y="576685"/>
                    <a:pt x="53953" y="709624"/>
                    <a:pt x="0" y="501597"/>
                  </a:cubicBezTo>
                </a:path>
              </a:pathLst>
            </a:custGeom>
            <a:gradFill flip="none" rotWithShape="1">
              <a:gsLst>
                <a:gs pos="0">
                  <a:srgbClr val="DFDA00">
                    <a:shade val="30000"/>
                    <a:satMod val="115000"/>
                  </a:srgbClr>
                </a:gs>
                <a:gs pos="50000">
                  <a:srgbClr val="DFDA00">
                    <a:shade val="67500"/>
                    <a:satMod val="115000"/>
                  </a:srgbClr>
                </a:gs>
                <a:gs pos="100000">
                  <a:srgbClr val="DFDA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" name="Полилиния 29"/>
            <p:cNvSpPr/>
            <p:nvPr/>
          </p:nvSpPr>
          <p:spPr>
            <a:xfrm>
              <a:off x="2026532" y="3940390"/>
              <a:ext cx="1039415" cy="435155"/>
            </a:xfrm>
            <a:custGeom>
              <a:avLst/>
              <a:gdLst>
                <a:gd name="connsiteX0" fmla="*/ 0 w 3914775"/>
                <a:gd name="connsiteY0" fmla="*/ 1204913 h 2409825"/>
                <a:gd name="connsiteX1" fmla="*/ 931302 w 3914775"/>
                <a:gd name="connsiteY1" fmla="*/ 178826 h 2409825"/>
                <a:gd name="connsiteX2" fmla="*/ 1957390 w 3914775"/>
                <a:gd name="connsiteY2" fmla="*/ 2 h 2409825"/>
                <a:gd name="connsiteX3" fmla="*/ 2983479 w 3914775"/>
                <a:gd name="connsiteY3" fmla="*/ 178827 h 2409825"/>
                <a:gd name="connsiteX4" fmla="*/ 3914776 w 3914775"/>
                <a:gd name="connsiteY4" fmla="*/ 1204918 h 2409825"/>
                <a:gd name="connsiteX5" fmla="*/ 2983476 w 3914775"/>
                <a:gd name="connsiteY5" fmla="*/ 2231007 h 2409825"/>
                <a:gd name="connsiteX6" fmla="*/ 1957387 w 3914775"/>
                <a:gd name="connsiteY6" fmla="*/ 2409831 h 2409825"/>
                <a:gd name="connsiteX7" fmla="*/ 931298 w 3914775"/>
                <a:gd name="connsiteY7" fmla="*/ 2231006 h 2409825"/>
                <a:gd name="connsiteX8" fmla="*/ 0 w 3914775"/>
                <a:gd name="connsiteY8" fmla="*/ 1204916 h 2409825"/>
                <a:gd name="connsiteX9" fmla="*/ 0 w 3914775"/>
                <a:gd name="connsiteY9" fmla="*/ 1204913 h 2409825"/>
                <a:gd name="connsiteX0" fmla="*/ 2 w 3914780"/>
                <a:gd name="connsiteY0" fmla="*/ 1204911 h 2571749"/>
                <a:gd name="connsiteX1" fmla="*/ 931304 w 3914780"/>
                <a:gd name="connsiteY1" fmla="*/ 178824 h 2571749"/>
                <a:gd name="connsiteX2" fmla="*/ 1957392 w 3914780"/>
                <a:gd name="connsiteY2" fmla="*/ 0 h 2571749"/>
                <a:gd name="connsiteX3" fmla="*/ 2983481 w 3914780"/>
                <a:gd name="connsiteY3" fmla="*/ 178825 h 2571749"/>
                <a:gd name="connsiteX4" fmla="*/ 3914778 w 3914780"/>
                <a:gd name="connsiteY4" fmla="*/ 1204916 h 2571749"/>
                <a:gd name="connsiteX5" fmla="*/ 2983478 w 3914780"/>
                <a:gd name="connsiteY5" fmla="*/ 2231005 h 2571749"/>
                <a:gd name="connsiteX6" fmla="*/ 1966914 w 3914780"/>
                <a:gd name="connsiteY6" fmla="*/ 2571748 h 2571749"/>
                <a:gd name="connsiteX7" fmla="*/ 931300 w 3914780"/>
                <a:gd name="connsiteY7" fmla="*/ 2231004 h 2571749"/>
                <a:gd name="connsiteX8" fmla="*/ 2 w 3914780"/>
                <a:gd name="connsiteY8" fmla="*/ 1204914 h 2571749"/>
                <a:gd name="connsiteX9" fmla="*/ 2 w 3914780"/>
                <a:gd name="connsiteY9" fmla="*/ 1204911 h 2571749"/>
                <a:gd name="connsiteX0" fmla="*/ 2 w 3914780"/>
                <a:gd name="connsiteY0" fmla="*/ 1204911 h 2571749"/>
                <a:gd name="connsiteX1" fmla="*/ 931304 w 3914780"/>
                <a:gd name="connsiteY1" fmla="*/ 178824 h 2571749"/>
                <a:gd name="connsiteX2" fmla="*/ 1957392 w 3914780"/>
                <a:gd name="connsiteY2" fmla="*/ 0 h 2571749"/>
                <a:gd name="connsiteX3" fmla="*/ 2983481 w 3914780"/>
                <a:gd name="connsiteY3" fmla="*/ 178825 h 2571749"/>
                <a:gd name="connsiteX4" fmla="*/ 3914778 w 3914780"/>
                <a:gd name="connsiteY4" fmla="*/ 1204916 h 2571749"/>
                <a:gd name="connsiteX5" fmla="*/ 2983478 w 3914780"/>
                <a:gd name="connsiteY5" fmla="*/ 2231005 h 2571749"/>
                <a:gd name="connsiteX6" fmla="*/ 1966914 w 3914780"/>
                <a:gd name="connsiteY6" fmla="*/ 2571748 h 2571749"/>
                <a:gd name="connsiteX7" fmla="*/ 931300 w 3914780"/>
                <a:gd name="connsiteY7" fmla="*/ 2231004 h 2571749"/>
                <a:gd name="connsiteX8" fmla="*/ 2 w 3914780"/>
                <a:gd name="connsiteY8" fmla="*/ 1204914 h 2571749"/>
                <a:gd name="connsiteX9" fmla="*/ 2 w 3914780"/>
                <a:gd name="connsiteY9" fmla="*/ 1204911 h 2571749"/>
                <a:gd name="connsiteX0" fmla="*/ 2 w 3914780"/>
                <a:gd name="connsiteY0" fmla="*/ 1204911 h 2571749"/>
                <a:gd name="connsiteX1" fmla="*/ 931304 w 3914780"/>
                <a:gd name="connsiteY1" fmla="*/ 178824 h 2571749"/>
                <a:gd name="connsiteX2" fmla="*/ 1957392 w 3914780"/>
                <a:gd name="connsiteY2" fmla="*/ 0 h 2571749"/>
                <a:gd name="connsiteX3" fmla="*/ 2983481 w 3914780"/>
                <a:gd name="connsiteY3" fmla="*/ 178825 h 2571749"/>
                <a:gd name="connsiteX4" fmla="*/ 3914778 w 3914780"/>
                <a:gd name="connsiteY4" fmla="*/ 1204916 h 2571749"/>
                <a:gd name="connsiteX5" fmla="*/ 3154928 w 3914780"/>
                <a:gd name="connsiteY5" fmla="*/ 2173855 h 2571749"/>
                <a:gd name="connsiteX6" fmla="*/ 1966914 w 3914780"/>
                <a:gd name="connsiteY6" fmla="*/ 2571748 h 2571749"/>
                <a:gd name="connsiteX7" fmla="*/ 931300 w 3914780"/>
                <a:gd name="connsiteY7" fmla="*/ 2231004 h 2571749"/>
                <a:gd name="connsiteX8" fmla="*/ 2 w 3914780"/>
                <a:gd name="connsiteY8" fmla="*/ 1204914 h 2571749"/>
                <a:gd name="connsiteX9" fmla="*/ 2 w 3914780"/>
                <a:gd name="connsiteY9" fmla="*/ 1204911 h 2571749"/>
                <a:gd name="connsiteX0" fmla="*/ 2 w 3914780"/>
                <a:gd name="connsiteY0" fmla="*/ 1204911 h 2571749"/>
                <a:gd name="connsiteX1" fmla="*/ 931304 w 3914780"/>
                <a:gd name="connsiteY1" fmla="*/ 178824 h 2571749"/>
                <a:gd name="connsiteX2" fmla="*/ 1957392 w 3914780"/>
                <a:gd name="connsiteY2" fmla="*/ 0 h 2571749"/>
                <a:gd name="connsiteX3" fmla="*/ 2983481 w 3914780"/>
                <a:gd name="connsiteY3" fmla="*/ 178825 h 2571749"/>
                <a:gd name="connsiteX4" fmla="*/ 3914778 w 3914780"/>
                <a:gd name="connsiteY4" fmla="*/ 1204916 h 2571749"/>
                <a:gd name="connsiteX5" fmla="*/ 3154928 w 3914780"/>
                <a:gd name="connsiteY5" fmla="*/ 2173855 h 2571749"/>
                <a:gd name="connsiteX6" fmla="*/ 1966914 w 3914780"/>
                <a:gd name="connsiteY6" fmla="*/ 2571748 h 2571749"/>
                <a:gd name="connsiteX7" fmla="*/ 931300 w 3914780"/>
                <a:gd name="connsiteY7" fmla="*/ 2231004 h 2571749"/>
                <a:gd name="connsiteX8" fmla="*/ 2 w 3914780"/>
                <a:gd name="connsiteY8" fmla="*/ 1204914 h 2571749"/>
                <a:gd name="connsiteX9" fmla="*/ 2 w 3914780"/>
                <a:gd name="connsiteY9" fmla="*/ 1204911 h 2571749"/>
                <a:gd name="connsiteX0" fmla="*/ 2 w 3914780"/>
                <a:gd name="connsiteY0" fmla="*/ 1204911 h 2571749"/>
                <a:gd name="connsiteX1" fmla="*/ 931304 w 3914780"/>
                <a:gd name="connsiteY1" fmla="*/ 178824 h 2571749"/>
                <a:gd name="connsiteX2" fmla="*/ 1957392 w 3914780"/>
                <a:gd name="connsiteY2" fmla="*/ 0 h 2571749"/>
                <a:gd name="connsiteX3" fmla="*/ 2983481 w 3914780"/>
                <a:gd name="connsiteY3" fmla="*/ 178825 h 2571749"/>
                <a:gd name="connsiteX4" fmla="*/ 3914778 w 3914780"/>
                <a:gd name="connsiteY4" fmla="*/ 1204916 h 2571749"/>
                <a:gd name="connsiteX5" fmla="*/ 3154928 w 3914780"/>
                <a:gd name="connsiteY5" fmla="*/ 2173855 h 2571749"/>
                <a:gd name="connsiteX6" fmla="*/ 1966914 w 3914780"/>
                <a:gd name="connsiteY6" fmla="*/ 2571748 h 2571749"/>
                <a:gd name="connsiteX7" fmla="*/ 931300 w 3914780"/>
                <a:gd name="connsiteY7" fmla="*/ 2231004 h 2571749"/>
                <a:gd name="connsiteX8" fmla="*/ 2 w 3914780"/>
                <a:gd name="connsiteY8" fmla="*/ 1204914 h 2571749"/>
                <a:gd name="connsiteX9" fmla="*/ 2 w 3914780"/>
                <a:gd name="connsiteY9" fmla="*/ 1204911 h 2571749"/>
                <a:gd name="connsiteX0" fmla="*/ 2 w 3914780"/>
                <a:gd name="connsiteY0" fmla="*/ 1204911 h 2571749"/>
                <a:gd name="connsiteX1" fmla="*/ 931304 w 3914780"/>
                <a:gd name="connsiteY1" fmla="*/ 178824 h 2571749"/>
                <a:gd name="connsiteX2" fmla="*/ 1957392 w 3914780"/>
                <a:gd name="connsiteY2" fmla="*/ 0 h 2571749"/>
                <a:gd name="connsiteX3" fmla="*/ 2983481 w 3914780"/>
                <a:gd name="connsiteY3" fmla="*/ 178825 h 2571749"/>
                <a:gd name="connsiteX4" fmla="*/ 3914778 w 3914780"/>
                <a:gd name="connsiteY4" fmla="*/ 1204916 h 2571749"/>
                <a:gd name="connsiteX5" fmla="*/ 3914776 w 3914780"/>
                <a:gd name="connsiteY5" fmla="*/ 2571748 h 2571749"/>
                <a:gd name="connsiteX6" fmla="*/ 1966914 w 3914780"/>
                <a:gd name="connsiteY6" fmla="*/ 2571748 h 2571749"/>
                <a:gd name="connsiteX7" fmla="*/ 931300 w 3914780"/>
                <a:gd name="connsiteY7" fmla="*/ 2231004 h 2571749"/>
                <a:gd name="connsiteX8" fmla="*/ 2 w 3914780"/>
                <a:gd name="connsiteY8" fmla="*/ 1204914 h 2571749"/>
                <a:gd name="connsiteX9" fmla="*/ 2 w 3914780"/>
                <a:gd name="connsiteY9" fmla="*/ 1204911 h 2571749"/>
                <a:gd name="connsiteX0" fmla="*/ 2 w 3941090"/>
                <a:gd name="connsiteY0" fmla="*/ 1204911 h 2571749"/>
                <a:gd name="connsiteX1" fmla="*/ 931304 w 3941090"/>
                <a:gd name="connsiteY1" fmla="*/ 178824 h 2571749"/>
                <a:gd name="connsiteX2" fmla="*/ 1957392 w 3941090"/>
                <a:gd name="connsiteY2" fmla="*/ 0 h 2571749"/>
                <a:gd name="connsiteX3" fmla="*/ 2983481 w 3941090"/>
                <a:gd name="connsiteY3" fmla="*/ 178825 h 2571749"/>
                <a:gd name="connsiteX4" fmla="*/ 3914778 w 3941090"/>
                <a:gd name="connsiteY4" fmla="*/ 1204916 h 2571749"/>
                <a:gd name="connsiteX5" fmla="*/ 3914776 w 3941090"/>
                <a:gd name="connsiteY5" fmla="*/ 2571748 h 2571749"/>
                <a:gd name="connsiteX6" fmla="*/ 1966914 w 3941090"/>
                <a:gd name="connsiteY6" fmla="*/ 2571748 h 2571749"/>
                <a:gd name="connsiteX7" fmla="*/ 931300 w 3941090"/>
                <a:gd name="connsiteY7" fmla="*/ 2231004 h 2571749"/>
                <a:gd name="connsiteX8" fmla="*/ 2 w 3941090"/>
                <a:gd name="connsiteY8" fmla="*/ 1204914 h 2571749"/>
                <a:gd name="connsiteX9" fmla="*/ 2 w 3941090"/>
                <a:gd name="connsiteY9" fmla="*/ 1204911 h 2571749"/>
                <a:gd name="connsiteX0" fmla="*/ 2 w 3941090"/>
                <a:gd name="connsiteY0" fmla="*/ 1204911 h 2602942"/>
                <a:gd name="connsiteX1" fmla="*/ 931304 w 3941090"/>
                <a:gd name="connsiteY1" fmla="*/ 178824 h 2602942"/>
                <a:gd name="connsiteX2" fmla="*/ 1957392 w 3941090"/>
                <a:gd name="connsiteY2" fmla="*/ 0 h 2602942"/>
                <a:gd name="connsiteX3" fmla="*/ 2983481 w 3941090"/>
                <a:gd name="connsiteY3" fmla="*/ 178825 h 2602942"/>
                <a:gd name="connsiteX4" fmla="*/ 3914778 w 3941090"/>
                <a:gd name="connsiteY4" fmla="*/ 1204916 h 2602942"/>
                <a:gd name="connsiteX5" fmla="*/ 3914776 w 3941090"/>
                <a:gd name="connsiteY5" fmla="*/ 2571748 h 2602942"/>
                <a:gd name="connsiteX6" fmla="*/ 1966914 w 3941090"/>
                <a:gd name="connsiteY6" fmla="*/ 2571748 h 2602942"/>
                <a:gd name="connsiteX7" fmla="*/ 931300 w 3941090"/>
                <a:gd name="connsiteY7" fmla="*/ 2231004 h 2602942"/>
                <a:gd name="connsiteX8" fmla="*/ 2 w 3941090"/>
                <a:gd name="connsiteY8" fmla="*/ 1204914 h 2602942"/>
                <a:gd name="connsiteX9" fmla="*/ 2 w 3941090"/>
                <a:gd name="connsiteY9" fmla="*/ 1204911 h 2602942"/>
                <a:gd name="connsiteX0" fmla="*/ 2 w 3941090"/>
                <a:gd name="connsiteY0" fmla="*/ 1204911 h 2688666"/>
                <a:gd name="connsiteX1" fmla="*/ 931304 w 3941090"/>
                <a:gd name="connsiteY1" fmla="*/ 178824 h 2688666"/>
                <a:gd name="connsiteX2" fmla="*/ 1957392 w 3941090"/>
                <a:gd name="connsiteY2" fmla="*/ 0 h 2688666"/>
                <a:gd name="connsiteX3" fmla="*/ 2983481 w 3941090"/>
                <a:gd name="connsiteY3" fmla="*/ 178825 h 2688666"/>
                <a:gd name="connsiteX4" fmla="*/ 3914778 w 3941090"/>
                <a:gd name="connsiteY4" fmla="*/ 1204916 h 2688666"/>
                <a:gd name="connsiteX5" fmla="*/ 3914776 w 3941090"/>
                <a:gd name="connsiteY5" fmla="*/ 2571748 h 2688666"/>
                <a:gd name="connsiteX6" fmla="*/ 1966914 w 3941090"/>
                <a:gd name="connsiteY6" fmla="*/ 2571748 h 2688666"/>
                <a:gd name="connsiteX7" fmla="*/ 636025 w 3941090"/>
                <a:gd name="connsiteY7" fmla="*/ 2571747 h 2688666"/>
                <a:gd name="connsiteX8" fmla="*/ 2 w 3941090"/>
                <a:gd name="connsiteY8" fmla="*/ 1204914 h 2688666"/>
                <a:gd name="connsiteX9" fmla="*/ 2 w 3941090"/>
                <a:gd name="connsiteY9" fmla="*/ 1204911 h 2688666"/>
                <a:gd name="connsiteX0" fmla="*/ 2 w 3941090"/>
                <a:gd name="connsiteY0" fmla="*/ 1204911 h 2602942"/>
                <a:gd name="connsiteX1" fmla="*/ 931304 w 3941090"/>
                <a:gd name="connsiteY1" fmla="*/ 178824 h 2602942"/>
                <a:gd name="connsiteX2" fmla="*/ 1957392 w 3941090"/>
                <a:gd name="connsiteY2" fmla="*/ 0 h 2602942"/>
                <a:gd name="connsiteX3" fmla="*/ 2983481 w 3941090"/>
                <a:gd name="connsiteY3" fmla="*/ 178825 h 2602942"/>
                <a:gd name="connsiteX4" fmla="*/ 3914778 w 3941090"/>
                <a:gd name="connsiteY4" fmla="*/ 1204916 h 2602942"/>
                <a:gd name="connsiteX5" fmla="*/ 3914776 w 3941090"/>
                <a:gd name="connsiteY5" fmla="*/ 2571748 h 2602942"/>
                <a:gd name="connsiteX6" fmla="*/ 1966914 w 3941090"/>
                <a:gd name="connsiteY6" fmla="*/ 2571748 h 2602942"/>
                <a:gd name="connsiteX7" fmla="*/ 636025 w 3941090"/>
                <a:gd name="connsiteY7" fmla="*/ 2571747 h 2602942"/>
                <a:gd name="connsiteX8" fmla="*/ 2 w 3941090"/>
                <a:gd name="connsiteY8" fmla="*/ 1204914 h 2602942"/>
                <a:gd name="connsiteX9" fmla="*/ 2 w 3941090"/>
                <a:gd name="connsiteY9" fmla="*/ 1204911 h 2602942"/>
                <a:gd name="connsiteX0" fmla="*/ 2 w 3941090"/>
                <a:gd name="connsiteY0" fmla="*/ 1204911 h 2602942"/>
                <a:gd name="connsiteX1" fmla="*/ 1957392 w 3941090"/>
                <a:gd name="connsiteY1" fmla="*/ 0 h 2602942"/>
                <a:gd name="connsiteX2" fmla="*/ 2983481 w 3941090"/>
                <a:gd name="connsiteY2" fmla="*/ 178825 h 2602942"/>
                <a:gd name="connsiteX3" fmla="*/ 3914778 w 3941090"/>
                <a:gd name="connsiteY3" fmla="*/ 1204916 h 2602942"/>
                <a:gd name="connsiteX4" fmla="*/ 3914776 w 3941090"/>
                <a:gd name="connsiteY4" fmla="*/ 2571748 h 2602942"/>
                <a:gd name="connsiteX5" fmla="*/ 1966914 w 3941090"/>
                <a:gd name="connsiteY5" fmla="*/ 2571748 h 2602942"/>
                <a:gd name="connsiteX6" fmla="*/ 636025 w 3941090"/>
                <a:gd name="connsiteY6" fmla="*/ 2571747 h 2602942"/>
                <a:gd name="connsiteX7" fmla="*/ 2 w 3941090"/>
                <a:gd name="connsiteY7" fmla="*/ 1204914 h 2602942"/>
                <a:gd name="connsiteX8" fmla="*/ 2 w 3941090"/>
                <a:gd name="connsiteY8" fmla="*/ 1204911 h 2602942"/>
                <a:gd name="connsiteX0" fmla="*/ 2 w 3941090"/>
                <a:gd name="connsiteY0" fmla="*/ 1204914 h 2602942"/>
                <a:gd name="connsiteX1" fmla="*/ 1957392 w 3941090"/>
                <a:gd name="connsiteY1" fmla="*/ 0 h 2602942"/>
                <a:gd name="connsiteX2" fmla="*/ 2983481 w 3941090"/>
                <a:gd name="connsiteY2" fmla="*/ 178825 h 2602942"/>
                <a:gd name="connsiteX3" fmla="*/ 3914778 w 3941090"/>
                <a:gd name="connsiteY3" fmla="*/ 1204916 h 2602942"/>
                <a:gd name="connsiteX4" fmla="*/ 3914776 w 3941090"/>
                <a:gd name="connsiteY4" fmla="*/ 2571748 h 2602942"/>
                <a:gd name="connsiteX5" fmla="*/ 1966914 w 3941090"/>
                <a:gd name="connsiteY5" fmla="*/ 2571748 h 2602942"/>
                <a:gd name="connsiteX6" fmla="*/ 636025 w 3941090"/>
                <a:gd name="connsiteY6" fmla="*/ 2571747 h 2602942"/>
                <a:gd name="connsiteX7" fmla="*/ 2 w 3941090"/>
                <a:gd name="connsiteY7" fmla="*/ 1204914 h 2602942"/>
                <a:gd name="connsiteX0" fmla="*/ 1587 w 3306652"/>
                <a:gd name="connsiteY0" fmla="*/ 2571747 h 2602942"/>
                <a:gd name="connsiteX1" fmla="*/ 1322954 w 3306652"/>
                <a:gd name="connsiteY1" fmla="*/ 0 h 2602942"/>
                <a:gd name="connsiteX2" fmla="*/ 2349043 w 3306652"/>
                <a:gd name="connsiteY2" fmla="*/ 178825 h 2602942"/>
                <a:gd name="connsiteX3" fmla="*/ 3280340 w 3306652"/>
                <a:gd name="connsiteY3" fmla="*/ 1204916 h 2602942"/>
                <a:gd name="connsiteX4" fmla="*/ 3280338 w 3306652"/>
                <a:gd name="connsiteY4" fmla="*/ 2571748 h 2602942"/>
                <a:gd name="connsiteX5" fmla="*/ 1332476 w 3306652"/>
                <a:gd name="connsiteY5" fmla="*/ 2571748 h 2602942"/>
                <a:gd name="connsiteX6" fmla="*/ 1587 w 3306652"/>
                <a:gd name="connsiteY6" fmla="*/ 2571747 h 2602942"/>
                <a:gd name="connsiteX0" fmla="*/ 70001 w 3375066"/>
                <a:gd name="connsiteY0" fmla="*/ 2509841 h 2541036"/>
                <a:gd name="connsiteX1" fmla="*/ 391243 w 3375066"/>
                <a:gd name="connsiteY1" fmla="*/ 1157294 h 2541036"/>
                <a:gd name="connsiteX2" fmla="*/ 2417457 w 3375066"/>
                <a:gd name="connsiteY2" fmla="*/ 116919 h 2541036"/>
                <a:gd name="connsiteX3" fmla="*/ 3348754 w 3375066"/>
                <a:gd name="connsiteY3" fmla="*/ 1143010 h 2541036"/>
                <a:gd name="connsiteX4" fmla="*/ 3348752 w 3375066"/>
                <a:gd name="connsiteY4" fmla="*/ 2509842 h 2541036"/>
                <a:gd name="connsiteX5" fmla="*/ 1400890 w 3375066"/>
                <a:gd name="connsiteY5" fmla="*/ 2509842 h 2541036"/>
                <a:gd name="connsiteX6" fmla="*/ 70001 w 3375066"/>
                <a:gd name="connsiteY6" fmla="*/ 2509841 h 2541036"/>
                <a:gd name="connsiteX0" fmla="*/ 1587 w 4011502"/>
                <a:gd name="connsiteY0" fmla="*/ 2509841 h 2541036"/>
                <a:gd name="connsiteX1" fmla="*/ 1027679 w 4011502"/>
                <a:gd name="connsiteY1" fmla="*/ 1157294 h 2541036"/>
                <a:gd name="connsiteX2" fmla="*/ 3053893 w 4011502"/>
                <a:gd name="connsiteY2" fmla="*/ 116919 h 2541036"/>
                <a:gd name="connsiteX3" fmla="*/ 3985190 w 4011502"/>
                <a:gd name="connsiteY3" fmla="*/ 1143010 h 2541036"/>
                <a:gd name="connsiteX4" fmla="*/ 3985188 w 4011502"/>
                <a:gd name="connsiteY4" fmla="*/ 2509842 h 2541036"/>
                <a:gd name="connsiteX5" fmla="*/ 2037326 w 4011502"/>
                <a:gd name="connsiteY5" fmla="*/ 2509842 h 2541036"/>
                <a:gd name="connsiteX6" fmla="*/ 1587 w 4011502"/>
                <a:gd name="connsiteY6" fmla="*/ 2509841 h 2541036"/>
                <a:gd name="connsiteX0" fmla="*/ 1587 w 4011502"/>
                <a:gd name="connsiteY0" fmla="*/ 1919291 h 1950486"/>
                <a:gd name="connsiteX1" fmla="*/ 1027679 w 4011502"/>
                <a:gd name="connsiteY1" fmla="*/ 566744 h 1950486"/>
                <a:gd name="connsiteX2" fmla="*/ 2501443 w 4011502"/>
                <a:gd name="connsiteY2" fmla="*/ 116919 h 1950486"/>
                <a:gd name="connsiteX3" fmla="*/ 3985190 w 4011502"/>
                <a:gd name="connsiteY3" fmla="*/ 552460 h 1950486"/>
                <a:gd name="connsiteX4" fmla="*/ 3985188 w 4011502"/>
                <a:gd name="connsiteY4" fmla="*/ 1919292 h 1950486"/>
                <a:gd name="connsiteX5" fmla="*/ 2037326 w 4011502"/>
                <a:gd name="connsiteY5" fmla="*/ 1919292 h 1950486"/>
                <a:gd name="connsiteX6" fmla="*/ 1587 w 4011502"/>
                <a:gd name="connsiteY6" fmla="*/ 1919291 h 1950486"/>
                <a:gd name="connsiteX0" fmla="*/ 1587 w 4011502"/>
                <a:gd name="connsiteY0" fmla="*/ 1919291 h 1950486"/>
                <a:gd name="connsiteX1" fmla="*/ 1027679 w 4011502"/>
                <a:gd name="connsiteY1" fmla="*/ 566744 h 1950486"/>
                <a:gd name="connsiteX2" fmla="*/ 2501443 w 4011502"/>
                <a:gd name="connsiteY2" fmla="*/ 116919 h 1950486"/>
                <a:gd name="connsiteX3" fmla="*/ 3985190 w 4011502"/>
                <a:gd name="connsiteY3" fmla="*/ 552460 h 1950486"/>
                <a:gd name="connsiteX4" fmla="*/ 3985188 w 4011502"/>
                <a:gd name="connsiteY4" fmla="*/ 1919292 h 1950486"/>
                <a:gd name="connsiteX5" fmla="*/ 2037326 w 4011502"/>
                <a:gd name="connsiteY5" fmla="*/ 1919292 h 1950486"/>
                <a:gd name="connsiteX6" fmla="*/ 1587 w 4011502"/>
                <a:gd name="connsiteY6" fmla="*/ 1919291 h 1950486"/>
                <a:gd name="connsiteX0" fmla="*/ 1587 w 4011502"/>
                <a:gd name="connsiteY0" fmla="*/ 1868811 h 1900006"/>
                <a:gd name="connsiteX1" fmla="*/ 1027679 w 4011502"/>
                <a:gd name="connsiteY1" fmla="*/ 516264 h 1900006"/>
                <a:gd name="connsiteX2" fmla="*/ 2501443 w 4011502"/>
                <a:gd name="connsiteY2" fmla="*/ 66439 h 1900006"/>
                <a:gd name="connsiteX3" fmla="*/ 3985190 w 4011502"/>
                <a:gd name="connsiteY3" fmla="*/ 501980 h 1900006"/>
                <a:gd name="connsiteX4" fmla="*/ 3985188 w 4011502"/>
                <a:gd name="connsiteY4" fmla="*/ 1868812 h 1900006"/>
                <a:gd name="connsiteX5" fmla="*/ 2037326 w 4011502"/>
                <a:gd name="connsiteY5" fmla="*/ 1868812 h 1900006"/>
                <a:gd name="connsiteX6" fmla="*/ 1587 w 4011502"/>
                <a:gd name="connsiteY6" fmla="*/ 1868811 h 1900006"/>
                <a:gd name="connsiteX0" fmla="*/ 1587 w 4011502"/>
                <a:gd name="connsiteY0" fmla="*/ 1592256 h 1623451"/>
                <a:gd name="connsiteX1" fmla="*/ 1027679 w 4011502"/>
                <a:gd name="connsiteY1" fmla="*/ 239709 h 1623451"/>
                <a:gd name="connsiteX2" fmla="*/ 3985190 w 4011502"/>
                <a:gd name="connsiteY2" fmla="*/ 225425 h 1623451"/>
                <a:gd name="connsiteX3" fmla="*/ 3985188 w 4011502"/>
                <a:gd name="connsiteY3" fmla="*/ 1592257 h 1623451"/>
                <a:gd name="connsiteX4" fmla="*/ 2037326 w 4011502"/>
                <a:gd name="connsiteY4" fmla="*/ 1592257 h 1623451"/>
                <a:gd name="connsiteX5" fmla="*/ 1587 w 4011502"/>
                <a:gd name="connsiteY5" fmla="*/ 1592256 h 1623451"/>
                <a:gd name="connsiteX0" fmla="*/ 1587 w 4011502"/>
                <a:gd name="connsiteY0" fmla="*/ 1770852 h 1802047"/>
                <a:gd name="connsiteX1" fmla="*/ 1970654 w 4011502"/>
                <a:gd name="connsiteY1" fmla="*/ 227805 h 1802047"/>
                <a:gd name="connsiteX2" fmla="*/ 3985190 w 4011502"/>
                <a:gd name="connsiteY2" fmla="*/ 404021 h 1802047"/>
                <a:gd name="connsiteX3" fmla="*/ 3985188 w 4011502"/>
                <a:gd name="connsiteY3" fmla="*/ 1770853 h 1802047"/>
                <a:gd name="connsiteX4" fmla="*/ 2037326 w 4011502"/>
                <a:gd name="connsiteY4" fmla="*/ 1770853 h 1802047"/>
                <a:gd name="connsiteX5" fmla="*/ 1587 w 4011502"/>
                <a:gd name="connsiteY5" fmla="*/ 1770852 h 1802047"/>
                <a:gd name="connsiteX0" fmla="*/ 1587 w 4011502"/>
                <a:gd name="connsiteY0" fmla="*/ 1770852 h 1802047"/>
                <a:gd name="connsiteX1" fmla="*/ 1970654 w 4011502"/>
                <a:gd name="connsiteY1" fmla="*/ 227805 h 1802047"/>
                <a:gd name="connsiteX2" fmla="*/ 3985190 w 4011502"/>
                <a:gd name="connsiteY2" fmla="*/ 404021 h 1802047"/>
                <a:gd name="connsiteX3" fmla="*/ 3985188 w 4011502"/>
                <a:gd name="connsiteY3" fmla="*/ 1770853 h 1802047"/>
                <a:gd name="connsiteX4" fmla="*/ 2037326 w 4011502"/>
                <a:gd name="connsiteY4" fmla="*/ 1770853 h 1802047"/>
                <a:gd name="connsiteX5" fmla="*/ 1587 w 4011502"/>
                <a:gd name="connsiteY5" fmla="*/ 1770852 h 1802047"/>
                <a:gd name="connsiteX0" fmla="*/ 1587 w 4011502"/>
                <a:gd name="connsiteY0" fmla="*/ 1761327 h 1792522"/>
                <a:gd name="connsiteX1" fmla="*/ 1970654 w 4011502"/>
                <a:gd name="connsiteY1" fmla="*/ 218280 h 1792522"/>
                <a:gd name="connsiteX2" fmla="*/ 3985190 w 4011502"/>
                <a:gd name="connsiteY2" fmla="*/ 394496 h 1792522"/>
                <a:gd name="connsiteX3" fmla="*/ 3985188 w 4011502"/>
                <a:gd name="connsiteY3" fmla="*/ 1761328 h 1792522"/>
                <a:gd name="connsiteX4" fmla="*/ 2037326 w 4011502"/>
                <a:gd name="connsiteY4" fmla="*/ 1761328 h 1792522"/>
                <a:gd name="connsiteX5" fmla="*/ 1587 w 4011502"/>
                <a:gd name="connsiteY5" fmla="*/ 1761327 h 1792522"/>
                <a:gd name="connsiteX0" fmla="*/ 1587 w 4011502"/>
                <a:gd name="connsiteY0" fmla="*/ 1894677 h 1925872"/>
                <a:gd name="connsiteX1" fmla="*/ 1875404 w 4011502"/>
                <a:gd name="connsiteY1" fmla="*/ 218280 h 1925872"/>
                <a:gd name="connsiteX2" fmla="*/ 3985190 w 4011502"/>
                <a:gd name="connsiteY2" fmla="*/ 527846 h 1925872"/>
                <a:gd name="connsiteX3" fmla="*/ 3985188 w 4011502"/>
                <a:gd name="connsiteY3" fmla="*/ 1894678 h 1925872"/>
                <a:gd name="connsiteX4" fmla="*/ 2037326 w 4011502"/>
                <a:gd name="connsiteY4" fmla="*/ 1894678 h 1925872"/>
                <a:gd name="connsiteX5" fmla="*/ 1587 w 4011502"/>
                <a:gd name="connsiteY5" fmla="*/ 1894677 h 1925872"/>
                <a:gd name="connsiteX0" fmla="*/ 1587 w 4011502"/>
                <a:gd name="connsiteY0" fmla="*/ 1770852 h 1802047"/>
                <a:gd name="connsiteX1" fmla="*/ 1875404 w 4011502"/>
                <a:gd name="connsiteY1" fmla="*/ 94455 h 1802047"/>
                <a:gd name="connsiteX2" fmla="*/ 3985190 w 4011502"/>
                <a:gd name="connsiteY2" fmla="*/ 404021 h 1802047"/>
                <a:gd name="connsiteX3" fmla="*/ 3985188 w 4011502"/>
                <a:gd name="connsiteY3" fmla="*/ 1770853 h 1802047"/>
                <a:gd name="connsiteX4" fmla="*/ 2037326 w 4011502"/>
                <a:gd name="connsiteY4" fmla="*/ 1770853 h 1802047"/>
                <a:gd name="connsiteX5" fmla="*/ 1587 w 4011502"/>
                <a:gd name="connsiteY5" fmla="*/ 1770852 h 1802047"/>
                <a:gd name="connsiteX0" fmla="*/ 1587 w 4011502"/>
                <a:gd name="connsiteY0" fmla="*/ 2192331 h 2223526"/>
                <a:gd name="connsiteX1" fmla="*/ 1875404 w 4011502"/>
                <a:gd name="connsiteY1" fmla="*/ 515934 h 2223526"/>
                <a:gd name="connsiteX2" fmla="*/ 3985188 w 4011502"/>
                <a:gd name="connsiteY2" fmla="*/ 225425 h 2223526"/>
                <a:gd name="connsiteX3" fmla="*/ 3985188 w 4011502"/>
                <a:gd name="connsiteY3" fmla="*/ 2192332 h 2223526"/>
                <a:gd name="connsiteX4" fmla="*/ 2037326 w 4011502"/>
                <a:gd name="connsiteY4" fmla="*/ 2192332 h 2223526"/>
                <a:gd name="connsiteX5" fmla="*/ 1587 w 4011502"/>
                <a:gd name="connsiteY5" fmla="*/ 2192331 h 2223526"/>
                <a:gd name="connsiteX0" fmla="*/ 1587 w 4011502"/>
                <a:gd name="connsiteY0" fmla="*/ 2411406 h 2442601"/>
                <a:gd name="connsiteX1" fmla="*/ 1875404 w 4011502"/>
                <a:gd name="connsiteY1" fmla="*/ 735009 h 2442601"/>
                <a:gd name="connsiteX2" fmla="*/ 3985188 w 4011502"/>
                <a:gd name="connsiteY2" fmla="*/ 225425 h 2442601"/>
                <a:gd name="connsiteX3" fmla="*/ 3985188 w 4011502"/>
                <a:gd name="connsiteY3" fmla="*/ 2411407 h 2442601"/>
                <a:gd name="connsiteX4" fmla="*/ 2037326 w 4011502"/>
                <a:gd name="connsiteY4" fmla="*/ 2411407 h 2442601"/>
                <a:gd name="connsiteX5" fmla="*/ 1587 w 4011502"/>
                <a:gd name="connsiteY5" fmla="*/ 2411406 h 2442601"/>
                <a:gd name="connsiteX0" fmla="*/ 1587 w 4011502"/>
                <a:gd name="connsiteY0" fmla="*/ 2185981 h 2217176"/>
                <a:gd name="connsiteX1" fmla="*/ 1875404 w 4011502"/>
                <a:gd name="connsiteY1" fmla="*/ 509584 h 2217176"/>
                <a:gd name="connsiteX2" fmla="*/ 3985188 w 4011502"/>
                <a:gd name="connsiteY2" fmla="*/ 0 h 2217176"/>
                <a:gd name="connsiteX3" fmla="*/ 3985188 w 4011502"/>
                <a:gd name="connsiteY3" fmla="*/ 2185982 h 2217176"/>
                <a:gd name="connsiteX4" fmla="*/ 2037326 w 4011502"/>
                <a:gd name="connsiteY4" fmla="*/ 2185982 h 2217176"/>
                <a:gd name="connsiteX5" fmla="*/ 1587 w 4011502"/>
                <a:gd name="connsiteY5" fmla="*/ 2185981 h 2217176"/>
                <a:gd name="connsiteX0" fmla="*/ 1587 w 4011502"/>
                <a:gd name="connsiteY0" fmla="*/ 2185981 h 2217176"/>
                <a:gd name="connsiteX1" fmla="*/ 1875404 w 4011502"/>
                <a:gd name="connsiteY1" fmla="*/ 509584 h 2217176"/>
                <a:gd name="connsiteX2" fmla="*/ 3985188 w 4011502"/>
                <a:gd name="connsiteY2" fmla="*/ 0 h 2217176"/>
                <a:gd name="connsiteX3" fmla="*/ 3985188 w 4011502"/>
                <a:gd name="connsiteY3" fmla="*/ 2185982 h 2217176"/>
                <a:gd name="connsiteX4" fmla="*/ 2037326 w 4011502"/>
                <a:gd name="connsiteY4" fmla="*/ 2185982 h 2217176"/>
                <a:gd name="connsiteX5" fmla="*/ 1587 w 4011502"/>
                <a:gd name="connsiteY5" fmla="*/ 2185981 h 2217176"/>
                <a:gd name="connsiteX0" fmla="*/ 1587 w 4011502"/>
                <a:gd name="connsiteY0" fmla="*/ 2185981 h 2217176"/>
                <a:gd name="connsiteX1" fmla="*/ 1875404 w 4011502"/>
                <a:gd name="connsiteY1" fmla="*/ 509584 h 2217176"/>
                <a:gd name="connsiteX2" fmla="*/ 3985188 w 4011502"/>
                <a:gd name="connsiteY2" fmla="*/ 0 h 2217176"/>
                <a:gd name="connsiteX3" fmla="*/ 3985188 w 4011502"/>
                <a:gd name="connsiteY3" fmla="*/ 2185982 h 2217176"/>
                <a:gd name="connsiteX4" fmla="*/ 2037326 w 4011502"/>
                <a:gd name="connsiteY4" fmla="*/ 2185982 h 2217176"/>
                <a:gd name="connsiteX5" fmla="*/ 1587 w 4011502"/>
                <a:gd name="connsiteY5" fmla="*/ 2185981 h 2217176"/>
                <a:gd name="connsiteX0" fmla="*/ 1587 w 4011502"/>
                <a:gd name="connsiteY0" fmla="*/ 2256627 h 2287822"/>
                <a:gd name="connsiteX1" fmla="*/ 1875404 w 4011502"/>
                <a:gd name="connsiteY1" fmla="*/ 580230 h 2287822"/>
                <a:gd name="connsiteX2" fmla="*/ 3985188 w 4011502"/>
                <a:gd name="connsiteY2" fmla="*/ 70646 h 2287822"/>
                <a:gd name="connsiteX3" fmla="*/ 3985188 w 4011502"/>
                <a:gd name="connsiteY3" fmla="*/ 2256628 h 2287822"/>
                <a:gd name="connsiteX4" fmla="*/ 2037326 w 4011502"/>
                <a:gd name="connsiteY4" fmla="*/ 2256628 h 2287822"/>
                <a:gd name="connsiteX5" fmla="*/ 1587 w 4011502"/>
                <a:gd name="connsiteY5" fmla="*/ 2256627 h 2287822"/>
                <a:gd name="connsiteX0" fmla="*/ 1587 w 4011502"/>
                <a:gd name="connsiteY0" fmla="*/ 2256627 h 2287822"/>
                <a:gd name="connsiteX1" fmla="*/ 1875404 w 4011502"/>
                <a:gd name="connsiteY1" fmla="*/ 580230 h 2287822"/>
                <a:gd name="connsiteX2" fmla="*/ 3985188 w 4011502"/>
                <a:gd name="connsiteY2" fmla="*/ 70646 h 2287822"/>
                <a:gd name="connsiteX3" fmla="*/ 3985188 w 4011502"/>
                <a:gd name="connsiteY3" fmla="*/ 2256628 h 2287822"/>
                <a:gd name="connsiteX4" fmla="*/ 2037326 w 4011502"/>
                <a:gd name="connsiteY4" fmla="*/ 2256628 h 2287822"/>
                <a:gd name="connsiteX5" fmla="*/ 1587 w 4011502"/>
                <a:gd name="connsiteY5" fmla="*/ 2256627 h 2287822"/>
                <a:gd name="connsiteX0" fmla="*/ 1587 w 4011502"/>
                <a:gd name="connsiteY0" fmla="*/ 2256627 h 2287822"/>
                <a:gd name="connsiteX1" fmla="*/ 1875404 w 4011502"/>
                <a:gd name="connsiteY1" fmla="*/ 580230 h 2287822"/>
                <a:gd name="connsiteX2" fmla="*/ 3985188 w 4011502"/>
                <a:gd name="connsiteY2" fmla="*/ 70646 h 2287822"/>
                <a:gd name="connsiteX3" fmla="*/ 3985188 w 4011502"/>
                <a:gd name="connsiteY3" fmla="*/ 2256628 h 2287822"/>
                <a:gd name="connsiteX4" fmla="*/ 2037326 w 4011502"/>
                <a:gd name="connsiteY4" fmla="*/ 2256628 h 2287822"/>
                <a:gd name="connsiteX5" fmla="*/ 1587 w 4011502"/>
                <a:gd name="connsiteY5" fmla="*/ 2256627 h 2287822"/>
                <a:gd name="connsiteX0" fmla="*/ 1587 w 4011502"/>
                <a:gd name="connsiteY0" fmla="*/ 2418552 h 2449747"/>
                <a:gd name="connsiteX1" fmla="*/ 1770629 w 4011502"/>
                <a:gd name="connsiteY1" fmla="*/ 580230 h 2449747"/>
                <a:gd name="connsiteX2" fmla="*/ 3985188 w 4011502"/>
                <a:gd name="connsiteY2" fmla="*/ 232571 h 2449747"/>
                <a:gd name="connsiteX3" fmla="*/ 3985188 w 4011502"/>
                <a:gd name="connsiteY3" fmla="*/ 2418553 h 2449747"/>
                <a:gd name="connsiteX4" fmla="*/ 2037326 w 4011502"/>
                <a:gd name="connsiteY4" fmla="*/ 2418553 h 2449747"/>
                <a:gd name="connsiteX5" fmla="*/ 1587 w 4011502"/>
                <a:gd name="connsiteY5" fmla="*/ 2418552 h 2449747"/>
                <a:gd name="connsiteX0" fmla="*/ 1587 w 4011502"/>
                <a:gd name="connsiteY0" fmla="*/ 2418552 h 2449747"/>
                <a:gd name="connsiteX1" fmla="*/ 1770629 w 4011502"/>
                <a:gd name="connsiteY1" fmla="*/ 580230 h 2449747"/>
                <a:gd name="connsiteX2" fmla="*/ 3985188 w 4011502"/>
                <a:gd name="connsiteY2" fmla="*/ 232571 h 2449747"/>
                <a:gd name="connsiteX3" fmla="*/ 3985188 w 4011502"/>
                <a:gd name="connsiteY3" fmla="*/ 2418553 h 2449747"/>
                <a:gd name="connsiteX4" fmla="*/ 2037326 w 4011502"/>
                <a:gd name="connsiteY4" fmla="*/ 2418553 h 2449747"/>
                <a:gd name="connsiteX5" fmla="*/ 1587 w 4011502"/>
                <a:gd name="connsiteY5" fmla="*/ 2418552 h 2449747"/>
                <a:gd name="connsiteX0" fmla="*/ 1587 w 4011502"/>
                <a:gd name="connsiteY0" fmla="*/ 2342352 h 2373547"/>
                <a:gd name="connsiteX1" fmla="*/ 1770629 w 4011502"/>
                <a:gd name="connsiteY1" fmla="*/ 504030 h 2373547"/>
                <a:gd name="connsiteX2" fmla="*/ 3985188 w 4011502"/>
                <a:gd name="connsiteY2" fmla="*/ 156371 h 2373547"/>
                <a:gd name="connsiteX3" fmla="*/ 3985188 w 4011502"/>
                <a:gd name="connsiteY3" fmla="*/ 2342353 h 2373547"/>
                <a:gd name="connsiteX4" fmla="*/ 2037326 w 4011502"/>
                <a:gd name="connsiteY4" fmla="*/ 2342353 h 2373547"/>
                <a:gd name="connsiteX5" fmla="*/ 1587 w 4011502"/>
                <a:gd name="connsiteY5" fmla="*/ 2342352 h 2373547"/>
                <a:gd name="connsiteX0" fmla="*/ 1587 w 4011502"/>
                <a:gd name="connsiteY0" fmla="*/ 2342352 h 2373547"/>
                <a:gd name="connsiteX1" fmla="*/ 1770629 w 4011502"/>
                <a:gd name="connsiteY1" fmla="*/ 504030 h 2373547"/>
                <a:gd name="connsiteX2" fmla="*/ 3985188 w 4011502"/>
                <a:gd name="connsiteY2" fmla="*/ 3971 h 2373547"/>
                <a:gd name="connsiteX3" fmla="*/ 3985188 w 4011502"/>
                <a:gd name="connsiteY3" fmla="*/ 2342353 h 2373547"/>
                <a:gd name="connsiteX4" fmla="*/ 2037326 w 4011502"/>
                <a:gd name="connsiteY4" fmla="*/ 2342353 h 2373547"/>
                <a:gd name="connsiteX5" fmla="*/ 1587 w 4011502"/>
                <a:gd name="connsiteY5" fmla="*/ 2342352 h 2373547"/>
                <a:gd name="connsiteX0" fmla="*/ 1587 w 4011502"/>
                <a:gd name="connsiteY0" fmla="*/ 2342352 h 2373547"/>
                <a:gd name="connsiteX1" fmla="*/ 1770629 w 4011502"/>
                <a:gd name="connsiteY1" fmla="*/ 504030 h 2373547"/>
                <a:gd name="connsiteX2" fmla="*/ 3985188 w 4011502"/>
                <a:gd name="connsiteY2" fmla="*/ 3971 h 2373547"/>
                <a:gd name="connsiteX3" fmla="*/ 3985188 w 4011502"/>
                <a:gd name="connsiteY3" fmla="*/ 2342353 h 2373547"/>
                <a:gd name="connsiteX4" fmla="*/ 2037326 w 4011502"/>
                <a:gd name="connsiteY4" fmla="*/ 2342353 h 2373547"/>
                <a:gd name="connsiteX5" fmla="*/ 1587 w 4011502"/>
                <a:gd name="connsiteY5" fmla="*/ 2342352 h 2373547"/>
                <a:gd name="connsiteX0" fmla="*/ 1587 w 4011502"/>
                <a:gd name="connsiteY0" fmla="*/ 2342352 h 2373547"/>
                <a:gd name="connsiteX1" fmla="*/ 1770629 w 4011502"/>
                <a:gd name="connsiteY1" fmla="*/ 504030 h 2373547"/>
                <a:gd name="connsiteX2" fmla="*/ 3985188 w 4011502"/>
                <a:gd name="connsiteY2" fmla="*/ 3971 h 2373547"/>
                <a:gd name="connsiteX3" fmla="*/ 3985188 w 4011502"/>
                <a:gd name="connsiteY3" fmla="*/ 2342353 h 2373547"/>
                <a:gd name="connsiteX4" fmla="*/ 2037326 w 4011502"/>
                <a:gd name="connsiteY4" fmla="*/ 2342353 h 2373547"/>
                <a:gd name="connsiteX5" fmla="*/ 1587 w 4011502"/>
                <a:gd name="connsiteY5" fmla="*/ 2342352 h 2373547"/>
                <a:gd name="connsiteX0" fmla="*/ 895142 w 3333432"/>
                <a:gd name="connsiteY0" fmla="*/ 1485102 h 2373547"/>
                <a:gd name="connsiteX1" fmla="*/ 1092559 w 3333432"/>
                <a:gd name="connsiteY1" fmla="*/ 504030 h 2373547"/>
                <a:gd name="connsiteX2" fmla="*/ 3307118 w 3333432"/>
                <a:gd name="connsiteY2" fmla="*/ 3971 h 2373547"/>
                <a:gd name="connsiteX3" fmla="*/ 3307118 w 3333432"/>
                <a:gd name="connsiteY3" fmla="*/ 2342353 h 2373547"/>
                <a:gd name="connsiteX4" fmla="*/ 1359256 w 3333432"/>
                <a:gd name="connsiteY4" fmla="*/ 2342353 h 2373547"/>
                <a:gd name="connsiteX5" fmla="*/ 895142 w 3333432"/>
                <a:gd name="connsiteY5" fmla="*/ 1485102 h 2373547"/>
                <a:gd name="connsiteX0" fmla="*/ 895142 w 3351567"/>
                <a:gd name="connsiteY0" fmla="*/ 1485102 h 2342353"/>
                <a:gd name="connsiteX1" fmla="*/ 1092559 w 3351567"/>
                <a:gd name="connsiteY1" fmla="*/ 504030 h 2342353"/>
                <a:gd name="connsiteX2" fmla="*/ 3307118 w 3351567"/>
                <a:gd name="connsiteY2" fmla="*/ 3971 h 2342353"/>
                <a:gd name="connsiteX3" fmla="*/ 1359256 w 3351567"/>
                <a:gd name="connsiteY3" fmla="*/ 2342353 h 2342353"/>
                <a:gd name="connsiteX4" fmla="*/ 895142 w 3351567"/>
                <a:gd name="connsiteY4" fmla="*/ 1485102 h 2342353"/>
                <a:gd name="connsiteX0" fmla="*/ 895142 w 3351567"/>
                <a:gd name="connsiteY0" fmla="*/ 1485102 h 1506771"/>
                <a:gd name="connsiteX1" fmla="*/ 1092559 w 3351567"/>
                <a:gd name="connsiteY1" fmla="*/ 504030 h 1506771"/>
                <a:gd name="connsiteX2" fmla="*/ 3307118 w 3351567"/>
                <a:gd name="connsiteY2" fmla="*/ 3971 h 1506771"/>
                <a:gd name="connsiteX3" fmla="*/ 2168881 w 3351567"/>
                <a:gd name="connsiteY3" fmla="*/ 1008853 h 1506771"/>
                <a:gd name="connsiteX4" fmla="*/ 895142 w 3351567"/>
                <a:gd name="connsiteY4" fmla="*/ 1485102 h 1506771"/>
                <a:gd name="connsiteX0" fmla="*/ 895142 w 2580042"/>
                <a:gd name="connsiteY0" fmla="*/ 1485102 h 1506771"/>
                <a:gd name="connsiteX1" fmla="*/ 1092559 w 2580042"/>
                <a:gd name="connsiteY1" fmla="*/ 504030 h 1506771"/>
                <a:gd name="connsiteX2" fmla="*/ 2535593 w 2580042"/>
                <a:gd name="connsiteY2" fmla="*/ 308771 h 1506771"/>
                <a:gd name="connsiteX3" fmla="*/ 2168881 w 2580042"/>
                <a:gd name="connsiteY3" fmla="*/ 1008853 h 1506771"/>
                <a:gd name="connsiteX4" fmla="*/ 895142 w 2580042"/>
                <a:gd name="connsiteY4" fmla="*/ 1485102 h 1506771"/>
                <a:gd name="connsiteX0" fmla="*/ 790367 w 2475267"/>
                <a:gd name="connsiteY0" fmla="*/ 1218402 h 1240071"/>
                <a:gd name="connsiteX1" fmla="*/ 1092559 w 2475267"/>
                <a:gd name="connsiteY1" fmla="*/ 504030 h 1240071"/>
                <a:gd name="connsiteX2" fmla="*/ 2430818 w 2475267"/>
                <a:gd name="connsiteY2" fmla="*/ 42071 h 1240071"/>
                <a:gd name="connsiteX3" fmla="*/ 2064106 w 2475267"/>
                <a:gd name="connsiteY3" fmla="*/ 742153 h 1240071"/>
                <a:gd name="connsiteX4" fmla="*/ 790367 w 2475267"/>
                <a:gd name="connsiteY4" fmla="*/ 1218402 h 1240071"/>
                <a:gd name="connsiteX0" fmla="*/ 790367 w 2475267"/>
                <a:gd name="connsiteY0" fmla="*/ 1176331 h 1198000"/>
                <a:gd name="connsiteX1" fmla="*/ 1092559 w 2475267"/>
                <a:gd name="connsiteY1" fmla="*/ 461959 h 1198000"/>
                <a:gd name="connsiteX2" fmla="*/ 2430818 w 2475267"/>
                <a:gd name="connsiteY2" fmla="*/ 0 h 1198000"/>
                <a:gd name="connsiteX3" fmla="*/ 2064106 w 2475267"/>
                <a:gd name="connsiteY3" fmla="*/ 700082 h 1198000"/>
                <a:gd name="connsiteX4" fmla="*/ 790367 w 2475267"/>
                <a:gd name="connsiteY4" fmla="*/ 1176331 h 1198000"/>
                <a:gd name="connsiteX0" fmla="*/ 171242 w 1856142"/>
                <a:gd name="connsiteY0" fmla="*/ 1176331 h 1198000"/>
                <a:gd name="connsiteX1" fmla="*/ 473434 w 1856142"/>
                <a:gd name="connsiteY1" fmla="*/ 461959 h 1198000"/>
                <a:gd name="connsiteX2" fmla="*/ 1811693 w 1856142"/>
                <a:gd name="connsiteY2" fmla="*/ 0 h 1198000"/>
                <a:gd name="connsiteX3" fmla="*/ 1444981 w 1856142"/>
                <a:gd name="connsiteY3" fmla="*/ 700082 h 1198000"/>
                <a:gd name="connsiteX4" fmla="*/ 171242 w 1856142"/>
                <a:gd name="connsiteY4" fmla="*/ 1176331 h 1198000"/>
                <a:gd name="connsiteX0" fmla="*/ 466517 w 1856142"/>
                <a:gd name="connsiteY0" fmla="*/ 957256 h 978925"/>
                <a:gd name="connsiteX1" fmla="*/ 473434 w 1856142"/>
                <a:gd name="connsiteY1" fmla="*/ 461959 h 978925"/>
                <a:gd name="connsiteX2" fmla="*/ 1811693 w 1856142"/>
                <a:gd name="connsiteY2" fmla="*/ 0 h 978925"/>
                <a:gd name="connsiteX3" fmla="*/ 1444981 w 1856142"/>
                <a:gd name="connsiteY3" fmla="*/ 700082 h 978925"/>
                <a:gd name="connsiteX4" fmla="*/ 466517 w 1856142"/>
                <a:gd name="connsiteY4" fmla="*/ 957256 h 978925"/>
                <a:gd name="connsiteX0" fmla="*/ 466517 w 1856142"/>
                <a:gd name="connsiteY0" fmla="*/ 957256 h 978925"/>
                <a:gd name="connsiteX1" fmla="*/ 473434 w 1856142"/>
                <a:gd name="connsiteY1" fmla="*/ 461959 h 978925"/>
                <a:gd name="connsiteX2" fmla="*/ 1811693 w 1856142"/>
                <a:gd name="connsiteY2" fmla="*/ 0 h 978925"/>
                <a:gd name="connsiteX3" fmla="*/ 1444981 w 1856142"/>
                <a:gd name="connsiteY3" fmla="*/ 700082 h 978925"/>
                <a:gd name="connsiteX4" fmla="*/ 466517 w 1856142"/>
                <a:gd name="connsiteY4" fmla="*/ 957256 h 978925"/>
                <a:gd name="connsiteX0" fmla="*/ 182562 w 1572187"/>
                <a:gd name="connsiteY0" fmla="*/ 957256 h 978925"/>
                <a:gd name="connsiteX1" fmla="*/ 189479 w 1572187"/>
                <a:gd name="connsiteY1" fmla="*/ 461959 h 978925"/>
                <a:gd name="connsiteX2" fmla="*/ 1527738 w 1572187"/>
                <a:gd name="connsiteY2" fmla="*/ 0 h 978925"/>
                <a:gd name="connsiteX3" fmla="*/ 1161026 w 1572187"/>
                <a:gd name="connsiteY3" fmla="*/ 700082 h 978925"/>
                <a:gd name="connsiteX4" fmla="*/ 182562 w 1572187"/>
                <a:gd name="connsiteY4" fmla="*/ 957256 h 978925"/>
                <a:gd name="connsiteX0" fmla="*/ 182562 w 1572187"/>
                <a:gd name="connsiteY0" fmla="*/ 957256 h 978925"/>
                <a:gd name="connsiteX1" fmla="*/ 189479 w 1572187"/>
                <a:gd name="connsiteY1" fmla="*/ 461959 h 978925"/>
                <a:gd name="connsiteX2" fmla="*/ 1527738 w 1572187"/>
                <a:gd name="connsiteY2" fmla="*/ 0 h 978925"/>
                <a:gd name="connsiteX3" fmla="*/ 1161026 w 1572187"/>
                <a:gd name="connsiteY3" fmla="*/ 700082 h 978925"/>
                <a:gd name="connsiteX4" fmla="*/ 182562 w 1572187"/>
                <a:gd name="connsiteY4" fmla="*/ 957256 h 978925"/>
                <a:gd name="connsiteX0" fmla="*/ 182562 w 1572187"/>
                <a:gd name="connsiteY0" fmla="*/ 1030281 h 1051950"/>
                <a:gd name="connsiteX1" fmla="*/ 189479 w 1572187"/>
                <a:gd name="connsiteY1" fmla="*/ 534984 h 1051950"/>
                <a:gd name="connsiteX2" fmla="*/ 1527738 w 1572187"/>
                <a:gd name="connsiteY2" fmla="*/ 73025 h 1051950"/>
                <a:gd name="connsiteX3" fmla="*/ 1161026 w 1572187"/>
                <a:gd name="connsiteY3" fmla="*/ 773107 h 1051950"/>
                <a:gd name="connsiteX4" fmla="*/ 182562 w 1572187"/>
                <a:gd name="connsiteY4" fmla="*/ 1030281 h 1051950"/>
                <a:gd name="connsiteX0" fmla="*/ 182562 w 1753162"/>
                <a:gd name="connsiteY0" fmla="*/ 1030281 h 1051950"/>
                <a:gd name="connsiteX1" fmla="*/ 189479 w 1753162"/>
                <a:gd name="connsiteY1" fmla="*/ 534984 h 1051950"/>
                <a:gd name="connsiteX2" fmla="*/ 1527738 w 1753162"/>
                <a:gd name="connsiteY2" fmla="*/ 73025 h 1051950"/>
                <a:gd name="connsiteX3" fmla="*/ 1161026 w 1753162"/>
                <a:gd name="connsiteY3" fmla="*/ 773107 h 1051950"/>
                <a:gd name="connsiteX4" fmla="*/ 182562 w 1753162"/>
                <a:gd name="connsiteY4" fmla="*/ 1030281 h 1051950"/>
                <a:gd name="connsiteX0" fmla="*/ 182562 w 1581712"/>
                <a:gd name="connsiteY0" fmla="*/ 858831 h 880500"/>
                <a:gd name="connsiteX1" fmla="*/ 189479 w 1581712"/>
                <a:gd name="connsiteY1" fmla="*/ 363534 h 880500"/>
                <a:gd name="connsiteX2" fmla="*/ 1356288 w 1581712"/>
                <a:gd name="connsiteY2" fmla="*/ 73025 h 880500"/>
                <a:gd name="connsiteX3" fmla="*/ 1161026 w 1581712"/>
                <a:gd name="connsiteY3" fmla="*/ 601657 h 880500"/>
                <a:gd name="connsiteX4" fmla="*/ 182562 w 1581712"/>
                <a:gd name="connsiteY4" fmla="*/ 858831 h 880500"/>
                <a:gd name="connsiteX0" fmla="*/ 182562 w 1563022"/>
                <a:gd name="connsiteY0" fmla="*/ 858831 h 880500"/>
                <a:gd name="connsiteX1" fmla="*/ 189479 w 1563022"/>
                <a:gd name="connsiteY1" fmla="*/ 363534 h 880500"/>
                <a:gd name="connsiteX2" fmla="*/ 1356288 w 1563022"/>
                <a:gd name="connsiteY2" fmla="*/ 73025 h 880500"/>
                <a:gd name="connsiteX3" fmla="*/ 1161026 w 1563022"/>
                <a:gd name="connsiteY3" fmla="*/ 601657 h 880500"/>
                <a:gd name="connsiteX4" fmla="*/ 182562 w 1563022"/>
                <a:gd name="connsiteY4" fmla="*/ 858831 h 880500"/>
                <a:gd name="connsiteX0" fmla="*/ 182562 w 1563022"/>
                <a:gd name="connsiteY0" fmla="*/ 877881 h 899550"/>
                <a:gd name="connsiteX1" fmla="*/ 189479 w 1563022"/>
                <a:gd name="connsiteY1" fmla="*/ 382584 h 899550"/>
                <a:gd name="connsiteX2" fmla="*/ 1356288 w 1563022"/>
                <a:gd name="connsiteY2" fmla="*/ 92075 h 899550"/>
                <a:gd name="connsiteX3" fmla="*/ 1161026 w 1563022"/>
                <a:gd name="connsiteY3" fmla="*/ 620707 h 899550"/>
                <a:gd name="connsiteX4" fmla="*/ 182562 w 1563022"/>
                <a:gd name="connsiteY4" fmla="*/ 877881 h 899550"/>
                <a:gd name="connsiteX0" fmla="*/ 182562 w 1563022"/>
                <a:gd name="connsiteY0" fmla="*/ 877881 h 899550"/>
                <a:gd name="connsiteX1" fmla="*/ 189479 w 1563022"/>
                <a:gd name="connsiteY1" fmla="*/ 382584 h 899550"/>
                <a:gd name="connsiteX2" fmla="*/ 1356288 w 1563022"/>
                <a:gd name="connsiteY2" fmla="*/ 92075 h 899550"/>
                <a:gd name="connsiteX3" fmla="*/ 1161026 w 1563022"/>
                <a:gd name="connsiteY3" fmla="*/ 620707 h 899550"/>
                <a:gd name="connsiteX4" fmla="*/ 182562 w 1563022"/>
                <a:gd name="connsiteY4" fmla="*/ 877881 h 899550"/>
                <a:gd name="connsiteX0" fmla="*/ 211137 w 1591597"/>
                <a:gd name="connsiteY0" fmla="*/ 877881 h 899550"/>
                <a:gd name="connsiteX1" fmla="*/ 218054 w 1591597"/>
                <a:gd name="connsiteY1" fmla="*/ 382584 h 899550"/>
                <a:gd name="connsiteX2" fmla="*/ 1384863 w 1591597"/>
                <a:gd name="connsiteY2" fmla="*/ 92075 h 899550"/>
                <a:gd name="connsiteX3" fmla="*/ 1189601 w 1591597"/>
                <a:gd name="connsiteY3" fmla="*/ 620707 h 899550"/>
                <a:gd name="connsiteX4" fmla="*/ 211137 w 1591597"/>
                <a:gd name="connsiteY4" fmla="*/ 877881 h 899550"/>
                <a:gd name="connsiteX0" fmla="*/ 211137 w 1591597"/>
                <a:gd name="connsiteY0" fmla="*/ 877881 h 1220781"/>
                <a:gd name="connsiteX1" fmla="*/ 218054 w 1591597"/>
                <a:gd name="connsiteY1" fmla="*/ 382584 h 1220781"/>
                <a:gd name="connsiteX2" fmla="*/ 1384863 w 1591597"/>
                <a:gd name="connsiteY2" fmla="*/ 92075 h 1220781"/>
                <a:gd name="connsiteX3" fmla="*/ 1189601 w 1591597"/>
                <a:gd name="connsiteY3" fmla="*/ 620707 h 1220781"/>
                <a:gd name="connsiteX4" fmla="*/ 211137 w 1591597"/>
                <a:gd name="connsiteY4" fmla="*/ 877881 h 1220781"/>
                <a:gd name="connsiteX0" fmla="*/ 211137 w 1591597"/>
                <a:gd name="connsiteY0" fmla="*/ 877881 h 906456"/>
                <a:gd name="connsiteX1" fmla="*/ 218054 w 1591597"/>
                <a:gd name="connsiteY1" fmla="*/ 382584 h 906456"/>
                <a:gd name="connsiteX2" fmla="*/ 1384863 w 1591597"/>
                <a:gd name="connsiteY2" fmla="*/ 92075 h 906456"/>
                <a:gd name="connsiteX3" fmla="*/ 1189601 w 1591597"/>
                <a:gd name="connsiteY3" fmla="*/ 620707 h 906456"/>
                <a:gd name="connsiteX4" fmla="*/ 211137 w 1591597"/>
                <a:gd name="connsiteY4" fmla="*/ 877881 h 906456"/>
                <a:gd name="connsiteX0" fmla="*/ 104567 w 1485027"/>
                <a:gd name="connsiteY0" fmla="*/ 877881 h 906456"/>
                <a:gd name="connsiteX1" fmla="*/ 111484 w 1485027"/>
                <a:gd name="connsiteY1" fmla="*/ 382584 h 906456"/>
                <a:gd name="connsiteX2" fmla="*/ 1278293 w 1485027"/>
                <a:gd name="connsiteY2" fmla="*/ 92075 h 906456"/>
                <a:gd name="connsiteX3" fmla="*/ 1083031 w 1485027"/>
                <a:gd name="connsiteY3" fmla="*/ 620707 h 906456"/>
                <a:gd name="connsiteX4" fmla="*/ 104567 w 1485027"/>
                <a:gd name="connsiteY4" fmla="*/ 877881 h 906456"/>
                <a:gd name="connsiteX0" fmla="*/ 409367 w 1789827"/>
                <a:gd name="connsiteY0" fmla="*/ 877881 h 906456"/>
                <a:gd name="connsiteX1" fmla="*/ 416284 w 1789827"/>
                <a:gd name="connsiteY1" fmla="*/ 382584 h 906456"/>
                <a:gd name="connsiteX2" fmla="*/ 1583093 w 1789827"/>
                <a:gd name="connsiteY2" fmla="*/ 92075 h 906456"/>
                <a:gd name="connsiteX3" fmla="*/ 1387831 w 1789827"/>
                <a:gd name="connsiteY3" fmla="*/ 620707 h 906456"/>
                <a:gd name="connsiteX4" fmla="*/ 409367 w 1789827"/>
                <a:gd name="connsiteY4" fmla="*/ 877881 h 906456"/>
                <a:gd name="connsiteX0" fmla="*/ 104567 w 1485027"/>
                <a:gd name="connsiteY0" fmla="*/ 877881 h 906456"/>
                <a:gd name="connsiteX1" fmla="*/ 111484 w 1485027"/>
                <a:gd name="connsiteY1" fmla="*/ 382584 h 906456"/>
                <a:gd name="connsiteX2" fmla="*/ 1278293 w 1485027"/>
                <a:gd name="connsiteY2" fmla="*/ 92075 h 906456"/>
                <a:gd name="connsiteX3" fmla="*/ 1083031 w 1485027"/>
                <a:gd name="connsiteY3" fmla="*/ 620707 h 906456"/>
                <a:gd name="connsiteX4" fmla="*/ 104567 w 1485027"/>
                <a:gd name="connsiteY4" fmla="*/ 877881 h 906456"/>
                <a:gd name="connsiteX0" fmla="*/ 104567 w 1485027"/>
                <a:gd name="connsiteY0" fmla="*/ 811206 h 839781"/>
                <a:gd name="connsiteX1" fmla="*/ 111484 w 1485027"/>
                <a:gd name="connsiteY1" fmla="*/ 382584 h 839781"/>
                <a:gd name="connsiteX2" fmla="*/ 1278293 w 1485027"/>
                <a:gd name="connsiteY2" fmla="*/ 92075 h 839781"/>
                <a:gd name="connsiteX3" fmla="*/ 1083031 w 1485027"/>
                <a:gd name="connsiteY3" fmla="*/ 620707 h 839781"/>
                <a:gd name="connsiteX4" fmla="*/ 104567 w 1485027"/>
                <a:gd name="connsiteY4" fmla="*/ 811206 h 839781"/>
                <a:gd name="connsiteX0" fmla="*/ 182562 w 1563022"/>
                <a:gd name="connsiteY0" fmla="*/ 811206 h 839781"/>
                <a:gd name="connsiteX1" fmla="*/ 189479 w 1563022"/>
                <a:gd name="connsiteY1" fmla="*/ 382584 h 839781"/>
                <a:gd name="connsiteX2" fmla="*/ 1356288 w 1563022"/>
                <a:gd name="connsiteY2" fmla="*/ 92075 h 839781"/>
                <a:gd name="connsiteX3" fmla="*/ 1161026 w 1563022"/>
                <a:gd name="connsiteY3" fmla="*/ 620707 h 839781"/>
                <a:gd name="connsiteX4" fmla="*/ 182562 w 1563022"/>
                <a:gd name="connsiteY4" fmla="*/ 811206 h 839781"/>
                <a:gd name="connsiteX0" fmla="*/ 144462 w 1524922"/>
                <a:gd name="connsiteY0" fmla="*/ 811206 h 839781"/>
                <a:gd name="connsiteX1" fmla="*/ 151379 w 1524922"/>
                <a:gd name="connsiteY1" fmla="*/ 382584 h 839781"/>
                <a:gd name="connsiteX2" fmla="*/ 1318188 w 1524922"/>
                <a:gd name="connsiteY2" fmla="*/ 92075 h 839781"/>
                <a:gd name="connsiteX3" fmla="*/ 1122926 w 1524922"/>
                <a:gd name="connsiteY3" fmla="*/ 620707 h 839781"/>
                <a:gd name="connsiteX4" fmla="*/ 144462 w 1524922"/>
                <a:gd name="connsiteY4" fmla="*/ 811206 h 839781"/>
                <a:gd name="connsiteX0" fmla="*/ 144462 w 1524922"/>
                <a:gd name="connsiteY0" fmla="*/ 811206 h 877881"/>
                <a:gd name="connsiteX1" fmla="*/ 151379 w 1524922"/>
                <a:gd name="connsiteY1" fmla="*/ 382584 h 877881"/>
                <a:gd name="connsiteX2" fmla="*/ 1318188 w 1524922"/>
                <a:gd name="connsiteY2" fmla="*/ 92075 h 877881"/>
                <a:gd name="connsiteX3" fmla="*/ 1122926 w 1524922"/>
                <a:gd name="connsiteY3" fmla="*/ 620707 h 877881"/>
                <a:gd name="connsiteX4" fmla="*/ 144462 w 1524922"/>
                <a:gd name="connsiteY4" fmla="*/ 811206 h 877881"/>
                <a:gd name="connsiteX0" fmla="*/ 144462 w 1524922"/>
                <a:gd name="connsiteY0" fmla="*/ 811206 h 820732"/>
                <a:gd name="connsiteX1" fmla="*/ 151379 w 1524922"/>
                <a:gd name="connsiteY1" fmla="*/ 382584 h 820732"/>
                <a:gd name="connsiteX2" fmla="*/ 1318188 w 1524922"/>
                <a:gd name="connsiteY2" fmla="*/ 92075 h 820732"/>
                <a:gd name="connsiteX3" fmla="*/ 1122926 w 1524922"/>
                <a:gd name="connsiteY3" fmla="*/ 620707 h 820732"/>
                <a:gd name="connsiteX4" fmla="*/ 144462 w 1524922"/>
                <a:gd name="connsiteY4" fmla="*/ 811206 h 820732"/>
                <a:gd name="connsiteX0" fmla="*/ 150812 w 1531272"/>
                <a:gd name="connsiteY0" fmla="*/ 811206 h 820732"/>
                <a:gd name="connsiteX1" fmla="*/ 157729 w 1531272"/>
                <a:gd name="connsiteY1" fmla="*/ 382584 h 820732"/>
                <a:gd name="connsiteX2" fmla="*/ 1324538 w 1531272"/>
                <a:gd name="connsiteY2" fmla="*/ 92075 h 820732"/>
                <a:gd name="connsiteX3" fmla="*/ 1129276 w 1531272"/>
                <a:gd name="connsiteY3" fmla="*/ 620707 h 820732"/>
                <a:gd name="connsiteX4" fmla="*/ 150812 w 1531272"/>
                <a:gd name="connsiteY4" fmla="*/ 811206 h 820732"/>
                <a:gd name="connsiteX0" fmla="*/ 150812 w 1531272"/>
                <a:gd name="connsiteY0" fmla="*/ 811206 h 820732"/>
                <a:gd name="connsiteX1" fmla="*/ 157729 w 1531272"/>
                <a:gd name="connsiteY1" fmla="*/ 382584 h 820732"/>
                <a:gd name="connsiteX2" fmla="*/ 1324538 w 1531272"/>
                <a:gd name="connsiteY2" fmla="*/ 92075 h 820732"/>
                <a:gd name="connsiteX3" fmla="*/ 1129276 w 1531272"/>
                <a:gd name="connsiteY3" fmla="*/ 620707 h 820732"/>
                <a:gd name="connsiteX4" fmla="*/ 150812 w 1531272"/>
                <a:gd name="connsiteY4" fmla="*/ 811206 h 820732"/>
                <a:gd name="connsiteX0" fmla="*/ 150812 w 1531272"/>
                <a:gd name="connsiteY0" fmla="*/ 811206 h 820732"/>
                <a:gd name="connsiteX1" fmla="*/ 157729 w 1531272"/>
                <a:gd name="connsiteY1" fmla="*/ 382584 h 820732"/>
                <a:gd name="connsiteX2" fmla="*/ 1324538 w 1531272"/>
                <a:gd name="connsiteY2" fmla="*/ 92075 h 820732"/>
                <a:gd name="connsiteX3" fmla="*/ 1129276 w 1531272"/>
                <a:gd name="connsiteY3" fmla="*/ 620707 h 820732"/>
                <a:gd name="connsiteX4" fmla="*/ 150812 w 1531272"/>
                <a:gd name="connsiteY4" fmla="*/ 811206 h 820732"/>
                <a:gd name="connsiteX0" fmla="*/ 150812 w 1531272"/>
                <a:gd name="connsiteY0" fmla="*/ 855656 h 865182"/>
                <a:gd name="connsiteX1" fmla="*/ 157729 w 1531272"/>
                <a:gd name="connsiteY1" fmla="*/ 427034 h 865182"/>
                <a:gd name="connsiteX2" fmla="*/ 1324538 w 1531272"/>
                <a:gd name="connsiteY2" fmla="*/ 136525 h 865182"/>
                <a:gd name="connsiteX3" fmla="*/ 1129276 w 1531272"/>
                <a:gd name="connsiteY3" fmla="*/ 665157 h 865182"/>
                <a:gd name="connsiteX4" fmla="*/ 150812 w 1531272"/>
                <a:gd name="connsiteY4" fmla="*/ 855656 h 865182"/>
                <a:gd name="connsiteX0" fmla="*/ 150812 w 1531272"/>
                <a:gd name="connsiteY0" fmla="*/ 855656 h 909631"/>
                <a:gd name="connsiteX1" fmla="*/ 157729 w 1531272"/>
                <a:gd name="connsiteY1" fmla="*/ 427034 h 909631"/>
                <a:gd name="connsiteX2" fmla="*/ 1324538 w 1531272"/>
                <a:gd name="connsiteY2" fmla="*/ 136525 h 909631"/>
                <a:gd name="connsiteX3" fmla="*/ 1129276 w 1531272"/>
                <a:gd name="connsiteY3" fmla="*/ 665157 h 909631"/>
                <a:gd name="connsiteX4" fmla="*/ 150812 w 1531272"/>
                <a:gd name="connsiteY4" fmla="*/ 855656 h 909631"/>
                <a:gd name="connsiteX0" fmla="*/ 150812 w 1601122"/>
                <a:gd name="connsiteY0" fmla="*/ 811206 h 865182"/>
                <a:gd name="connsiteX1" fmla="*/ 227579 w 1601122"/>
                <a:gd name="connsiteY1" fmla="*/ 427034 h 865182"/>
                <a:gd name="connsiteX2" fmla="*/ 1394388 w 1601122"/>
                <a:gd name="connsiteY2" fmla="*/ 136525 h 865182"/>
                <a:gd name="connsiteX3" fmla="*/ 1199126 w 1601122"/>
                <a:gd name="connsiteY3" fmla="*/ 665157 h 865182"/>
                <a:gd name="connsiteX4" fmla="*/ 150812 w 1601122"/>
                <a:gd name="connsiteY4" fmla="*/ 811206 h 865182"/>
                <a:gd name="connsiteX0" fmla="*/ 87312 w 1537622"/>
                <a:gd name="connsiteY0" fmla="*/ 811206 h 865182"/>
                <a:gd name="connsiteX1" fmla="*/ 164079 w 1537622"/>
                <a:gd name="connsiteY1" fmla="*/ 427034 h 865182"/>
                <a:gd name="connsiteX2" fmla="*/ 1330888 w 1537622"/>
                <a:gd name="connsiteY2" fmla="*/ 136525 h 865182"/>
                <a:gd name="connsiteX3" fmla="*/ 1135626 w 1537622"/>
                <a:gd name="connsiteY3" fmla="*/ 665157 h 865182"/>
                <a:gd name="connsiteX4" fmla="*/ 87312 w 1537622"/>
                <a:gd name="connsiteY4" fmla="*/ 811206 h 865182"/>
                <a:gd name="connsiteX0" fmla="*/ 87312 w 1537622"/>
                <a:gd name="connsiteY0" fmla="*/ 811206 h 865182"/>
                <a:gd name="connsiteX1" fmla="*/ 164079 w 1537622"/>
                <a:gd name="connsiteY1" fmla="*/ 427034 h 865182"/>
                <a:gd name="connsiteX2" fmla="*/ 1330888 w 1537622"/>
                <a:gd name="connsiteY2" fmla="*/ 136525 h 865182"/>
                <a:gd name="connsiteX3" fmla="*/ 1135626 w 1537622"/>
                <a:gd name="connsiteY3" fmla="*/ 665157 h 865182"/>
                <a:gd name="connsiteX4" fmla="*/ 87312 w 1537622"/>
                <a:gd name="connsiteY4" fmla="*/ 811206 h 865182"/>
                <a:gd name="connsiteX0" fmla="*/ 1004091 w 1406087"/>
                <a:gd name="connsiteY0" fmla="*/ 665157 h 713575"/>
                <a:gd name="connsiteX1" fmla="*/ 32544 w 1406087"/>
                <a:gd name="connsiteY1" fmla="*/ 427034 h 713575"/>
                <a:gd name="connsiteX2" fmla="*/ 1199353 w 1406087"/>
                <a:gd name="connsiteY2" fmla="*/ 136525 h 713575"/>
                <a:gd name="connsiteX3" fmla="*/ 1004091 w 1406087"/>
                <a:gd name="connsiteY3" fmla="*/ 665157 h 713575"/>
                <a:gd name="connsiteX0" fmla="*/ 540541 w 1358102"/>
                <a:gd name="connsiteY0" fmla="*/ 849307 h 897725"/>
                <a:gd name="connsiteX1" fmla="*/ 32544 w 1358102"/>
                <a:gd name="connsiteY1" fmla="*/ 427034 h 897725"/>
                <a:gd name="connsiteX2" fmla="*/ 1199353 w 1358102"/>
                <a:gd name="connsiteY2" fmla="*/ 136525 h 897725"/>
                <a:gd name="connsiteX3" fmla="*/ 540541 w 1358102"/>
                <a:gd name="connsiteY3" fmla="*/ 849307 h 897725"/>
                <a:gd name="connsiteX0" fmla="*/ 540541 w 1358102"/>
                <a:gd name="connsiteY0" fmla="*/ 849307 h 897725"/>
                <a:gd name="connsiteX1" fmla="*/ 32544 w 1358102"/>
                <a:gd name="connsiteY1" fmla="*/ 427034 h 897725"/>
                <a:gd name="connsiteX2" fmla="*/ 1199353 w 1358102"/>
                <a:gd name="connsiteY2" fmla="*/ 136525 h 897725"/>
                <a:gd name="connsiteX3" fmla="*/ 540541 w 1358102"/>
                <a:gd name="connsiteY3" fmla="*/ 849307 h 897725"/>
                <a:gd name="connsiteX0" fmla="*/ 654841 w 1472402"/>
                <a:gd name="connsiteY0" fmla="*/ 849307 h 897725"/>
                <a:gd name="connsiteX1" fmla="*/ 32544 w 1472402"/>
                <a:gd name="connsiteY1" fmla="*/ 522284 h 897725"/>
                <a:gd name="connsiteX2" fmla="*/ 1313653 w 1472402"/>
                <a:gd name="connsiteY2" fmla="*/ 136525 h 897725"/>
                <a:gd name="connsiteX3" fmla="*/ 654841 w 1472402"/>
                <a:gd name="connsiteY3" fmla="*/ 849307 h 897725"/>
                <a:gd name="connsiteX0" fmla="*/ 642141 w 1459702"/>
                <a:gd name="connsiteY0" fmla="*/ 849307 h 897725"/>
                <a:gd name="connsiteX1" fmla="*/ 32544 w 1459702"/>
                <a:gd name="connsiteY1" fmla="*/ 573084 h 897725"/>
                <a:gd name="connsiteX2" fmla="*/ 1300953 w 1459702"/>
                <a:gd name="connsiteY2" fmla="*/ 136525 h 897725"/>
                <a:gd name="connsiteX3" fmla="*/ 642141 w 1459702"/>
                <a:gd name="connsiteY3" fmla="*/ 849307 h 897725"/>
                <a:gd name="connsiteX0" fmla="*/ 1423191 w 2240752"/>
                <a:gd name="connsiteY0" fmla="*/ 849307 h 1194589"/>
                <a:gd name="connsiteX1" fmla="*/ 813594 w 2240752"/>
                <a:gd name="connsiteY1" fmla="*/ 573084 h 1194589"/>
                <a:gd name="connsiteX2" fmla="*/ 2082003 w 2240752"/>
                <a:gd name="connsiteY2" fmla="*/ 136525 h 1194589"/>
                <a:gd name="connsiteX3" fmla="*/ 1423191 w 2240752"/>
                <a:gd name="connsiteY3" fmla="*/ 849307 h 1194589"/>
                <a:gd name="connsiteX0" fmla="*/ 1613691 w 2263337"/>
                <a:gd name="connsiteY0" fmla="*/ 868357 h 1194589"/>
                <a:gd name="connsiteX1" fmla="*/ 813594 w 2263337"/>
                <a:gd name="connsiteY1" fmla="*/ 573084 h 1194589"/>
                <a:gd name="connsiteX2" fmla="*/ 2082003 w 2263337"/>
                <a:gd name="connsiteY2" fmla="*/ 136525 h 1194589"/>
                <a:gd name="connsiteX3" fmla="*/ 1613691 w 2263337"/>
                <a:gd name="connsiteY3" fmla="*/ 868357 h 1194589"/>
                <a:gd name="connsiteX0" fmla="*/ 1613691 w 2263337"/>
                <a:gd name="connsiteY0" fmla="*/ 512757 h 838989"/>
                <a:gd name="connsiteX1" fmla="*/ 813594 w 2263337"/>
                <a:gd name="connsiteY1" fmla="*/ 217484 h 838989"/>
                <a:gd name="connsiteX2" fmla="*/ 1701003 w 2263337"/>
                <a:gd name="connsiteY2" fmla="*/ 136525 h 838989"/>
                <a:gd name="connsiteX3" fmla="*/ 1613691 w 2263337"/>
                <a:gd name="connsiteY3" fmla="*/ 512757 h 838989"/>
                <a:gd name="connsiteX0" fmla="*/ 1658141 w 2307787"/>
                <a:gd name="connsiteY0" fmla="*/ 512757 h 934239"/>
                <a:gd name="connsiteX1" fmla="*/ 813594 w 2307787"/>
                <a:gd name="connsiteY1" fmla="*/ 312734 h 934239"/>
                <a:gd name="connsiteX2" fmla="*/ 1745453 w 2307787"/>
                <a:gd name="connsiteY2" fmla="*/ 136525 h 934239"/>
                <a:gd name="connsiteX3" fmla="*/ 1658141 w 2307787"/>
                <a:gd name="connsiteY3" fmla="*/ 512757 h 934239"/>
                <a:gd name="connsiteX0" fmla="*/ 1639091 w 2288737"/>
                <a:gd name="connsiteY0" fmla="*/ 665158 h 934239"/>
                <a:gd name="connsiteX1" fmla="*/ 813594 w 2288737"/>
                <a:gd name="connsiteY1" fmla="*/ 312734 h 934239"/>
                <a:gd name="connsiteX2" fmla="*/ 1745453 w 2288737"/>
                <a:gd name="connsiteY2" fmla="*/ 136525 h 934239"/>
                <a:gd name="connsiteX3" fmla="*/ 1639091 w 2288737"/>
                <a:gd name="connsiteY3" fmla="*/ 665158 h 934239"/>
                <a:gd name="connsiteX0" fmla="*/ 959316 w 1608962"/>
                <a:gd name="connsiteY0" fmla="*/ 665158 h 766360"/>
                <a:gd name="connsiteX1" fmla="*/ 269113 w 1608962"/>
                <a:gd name="connsiteY1" fmla="*/ 667539 h 766360"/>
                <a:gd name="connsiteX2" fmla="*/ 133819 w 1608962"/>
                <a:gd name="connsiteY2" fmla="*/ 312734 h 766360"/>
                <a:gd name="connsiteX3" fmla="*/ 1065678 w 1608962"/>
                <a:gd name="connsiteY3" fmla="*/ 136525 h 766360"/>
                <a:gd name="connsiteX4" fmla="*/ 959316 w 1608962"/>
                <a:gd name="connsiteY4" fmla="*/ 665158 h 766360"/>
                <a:gd name="connsiteX0" fmla="*/ 1030986 w 1680632"/>
                <a:gd name="connsiteY0" fmla="*/ 665158 h 766360"/>
                <a:gd name="connsiteX1" fmla="*/ 340783 w 1680632"/>
                <a:gd name="connsiteY1" fmla="*/ 667539 h 766360"/>
                <a:gd name="connsiteX2" fmla="*/ 205489 w 1680632"/>
                <a:gd name="connsiteY2" fmla="*/ 312734 h 766360"/>
                <a:gd name="connsiteX3" fmla="*/ 1137348 w 1680632"/>
                <a:gd name="connsiteY3" fmla="*/ 136525 h 766360"/>
                <a:gd name="connsiteX4" fmla="*/ 1030986 w 1680632"/>
                <a:gd name="connsiteY4" fmla="*/ 665158 h 766360"/>
                <a:gd name="connsiteX0" fmla="*/ 1177036 w 1826682"/>
                <a:gd name="connsiteY0" fmla="*/ 686589 h 787791"/>
                <a:gd name="connsiteX1" fmla="*/ 340783 w 1826682"/>
                <a:gd name="connsiteY1" fmla="*/ 667539 h 787791"/>
                <a:gd name="connsiteX2" fmla="*/ 205489 w 1826682"/>
                <a:gd name="connsiteY2" fmla="*/ 312734 h 787791"/>
                <a:gd name="connsiteX3" fmla="*/ 1137348 w 1826682"/>
                <a:gd name="connsiteY3" fmla="*/ 136525 h 787791"/>
                <a:gd name="connsiteX4" fmla="*/ 1177036 w 1826682"/>
                <a:gd name="connsiteY4" fmla="*/ 686589 h 787791"/>
                <a:gd name="connsiteX0" fmla="*/ 1177036 w 1826682"/>
                <a:gd name="connsiteY0" fmla="*/ 686589 h 726276"/>
                <a:gd name="connsiteX1" fmla="*/ 340783 w 1826682"/>
                <a:gd name="connsiteY1" fmla="*/ 667539 h 726276"/>
                <a:gd name="connsiteX2" fmla="*/ 205489 w 1826682"/>
                <a:gd name="connsiteY2" fmla="*/ 312734 h 726276"/>
                <a:gd name="connsiteX3" fmla="*/ 1137348 w 1826682"/>
                <a:gd name="connsiteY3" fmla="*/ 136525 h 726276"/>
                <a:gd name="connsiteX4" fmla="*/ 1177036 w 1826682"/>
                <a:gd name="connsiteY4" fmla="*/ 686589 h 726276"/>
                <a:gd name="connsiteX0" fmla="*/ 1177036 w 1826682"/>
                <a:gd name="connsiteY0" fmla="*/ 686589 h 707226"/>
                <a:gd name="connsiteX1" fmla="*/ 340783 w 1826682"/>
                <a:gd name="connsiteY1" fmla="*/ 667539 h 707226"/>
                <a:gd name="connsiteX2" fmla="*/ 205489 w 1826682"/>
                <a:gd name="connsiteY2" fmla="*/ 312734 h 707226"/>
                <a:gd name="connsiteX3" fmla="*/ 1137348 w 1826682"/>
                <a:gd name="connsiteY3" fmla="*/ 136525 h 707226"/>
                <a:gd name="connsiteX4" fmla="*/ 1177036 w 1826682"/>
                <a:gd name="connsiteY4" fmla="*/ 686589 h 707226"/>
                <a:gd name="connsiteX0" fmla="*/ 1177036 w 1826682"/>
                <a:gd name="connsiteY0" fmla="*/ 686589 h 707226"/>
                <a:gd name="connsiteX1" fmla="*/ 340783 w 1826682"/>
                <a:gd name="connsiteY1" fmla="*/ 667539 h 707226"/>
                <a:gd name="connsiteX2" fmla="*/ 294389 w 1826682"/>
                <a:gd name="connsiteY2" fmla="*/ 261934 h 707226"/>
                <a:gd name="connsiteX3" fmla="*/ 1137348 w 1826682"/>
                <a:gd name="connsiteY3" fmla="*/ 136525 h 707226"/>
                <a:gd name="connsiteX4" fmla="*/ 1177036 w 1826682"/>
                <a:gd name="connsiteY4" fmla="*/ 686589 h 707226"/>
                <a:gd name="connsiteX0" fmla="*/ 1177036 w 1826682"/>
                <a:gd name="connsiteY0" fmla="*/ 718339 h 738976"/>
                <a:gd name="connsiteX1" fmla="*/ 340783 w 1826682"/>
                <a:gd name="connsiteY1" fmla="*/ 699289 h 738976"/>
                <a:gd name="connsiteX2" fmla="*/ 294389 w 1826682"/>
                <a:gd name="connsiteY2" fmla="*/ 293684 h 738976"/>
                <a:gd name="connsiteX3" fmla="*/ 1257998 w 1826682"/>
                <a:gd name="connsiteY3" fmla="*/ 136525 h 738976"/>
                <a:gd name="connsiteX4" fmla="*/ 1177036 w 1826682"/>
                <a:gd name="connsiteY4" fmla="*/ 718339 h 738976"/>
                <a:gd name="connsiteX0" fmla="*/ 1177036 w 1826682"/>
                <a:gd name="connsiteY0" fmla="*/ 718339 h 738976"/>
                <a:gd name="connsiteX1" fmla="*/ 340783 w 1826682"/>
                <a:gd name="connsiteY1" fmla="*/ 699289 h 738976"/>
                <a:gd name="connsiteX2" fmla="*/ 294389 w 1826682"/>
                <a:gd name="connsiteY2" fmla="*/ 293684 h 738976"/>
                <a:gd name="connsiteX3" fmla="*/ 1257998 w 1826682"/>
                <a:gd name="connsiteY3" fmla="*/ 136525 h 738976"/>
                <a:gd name="connsiteX4" fmla="*/ 1177036 w 1826682"/>
                <a:gd name="connsiteY4" fmla="*/ 718339 h 738976"/>
                <a:gd name="connsiteX0" fmla="*/ 1177036 w 1826682"/>
                <a:gd name="connsiteY0" fmla="*/ 680239 h 700876"/>
                <a:gd name="connsiteX1" fmla="*/ 340783 w 1826682"/>
                <a:gd name="connsiteY1" fmla="*/ 661189 h 700876"/>
                <a:gd name="connsiteX2" fmla="*/ 294389 w 1826682"/>
                <a:gd name="connsiteY2" fmla="*/ 255584 h 700876"/>
                <a:gd name="connsiteX3" fmla="*/ 940498 w 1826682"/>
                <a:gd name="connsiteY3" fmla="*/ 136525 h 700876"/>
                <a:gd name="connsiteX4" fmla="*/ 1177036 w 1826682"/>
                <a:gd name="connsiteY4" fmla="*/ 680239 h 700876"/>
                <a:gd name="connsiteX0" fmla="*/ 1177036 w 1826682"/>
                <a:gd name="connsiteY0" fmla="*/ 598485 h 619122"/>
                <a:gd name="connsiteX1" fmla="*/ 340783 w 1826682"/>
                <a:gd name="connsiteY1" fmla="*/ 579435 h 619122"/>
                <a:gd name="connsiteX2" fmla="*/ 294389 w 1826682"/>
                <a:gd name="connsiteY2" fmla="*/ 173830 h 619122"/>
                <a:gd name="connsiteX3" fmla="*/ 940498 w 1826682"/>
                <a:gd name="connsiteY3" fmla="*/ 54771 h 619122"/>
                <a:gd name="connsiteX4" fmla="*/ 1177036 w 1826682"/>
                <a:gd name="connsiteY4" fmla="*/ 598485 h 619122"/>
                <a:gd name="connsiteX0" fmla="*/ 1177036 w 1826682"/>
                <a:gd name="connsiteY0" fmla="*/ 653252 h 673889"/>
                <a:gd name="connsiteX1" fmla="*/ 340783 w 1826682"/>
                <a:gd name="connsiteY1" fmla="*/ 634202 h 673889"/>
                <a:gd name="connsiteX2" fmla="*/ 294389 w 1826682"/>
                <a:gd name="connsiteY2" fmla="*/ 228597 h 673889"/>
                <a:gd name="connsiteX3" fmla="*/ 940498 w 1826682"/>
                <a:gd name="connsiteY3" fmla="*/ 109538 h 673889"/>
                <a:gd name="connsiteX4" fmla="*/ 1177036 w 1826682"/>
                <a:gd name="connsiteY4" fmla="*/ 653252 h 673889"/>
                <a:gd name="connsiteX0" fmla="*/ 1177036 w 1826682"/>
                <a:gd name="connsiteY0" fmla="*/ 837402 h 858039"/>
                <a:gd name="connsiteX1" fmla="*/ 340783 w 1826682"/>
                <a:gd name="connsiteY1" fmla="*/ 818352 h 858039"/>
                <a:gd name="connsiteX2" fmla="*/ 294389 w 1826682"/>
                <a:gd name="connsiteY2" fmla="*/ 412747 h 858039"/>
                <a:gd name="connsiteX3" fmla="*/ 1016698 w 1826682"/>
                <a:gd name="connsiteY3" fmla="*/ 109538 h 858039"/>
                <a:gd name="connsiteX4" fmla="*/ 1177036 w 1826682"/>
                <a:gd name="connsiteY4" fmla="*/ 837402 h 858039"/>
                <a:gd name="connsiteX0" fmla="*/ 1177036 w 1826682"/>
                <a:gd name="connsiteY0" fmla="*/ 727864 h 748501"/>
                <a:gd name="connsiteX1" fmla="*/ 340783 w 1826682"/>
                <a:gd name="connsiteY1" fmla="*/ 708814 h 748501"/>
                <a:gd name="connsiteX2" fmla="*/ 294389 w 1826682"/>
                <a:gd name="connsiteY2" fmla="*/ 303209 h 748501"/>
                <a:gd name="connsiteX3" fmla="*/ 1016698 w 1826682"/>
                <a:gd name="connsiteY3" fmla="*/ 0 h 748501"/>
                <a:gd name="connsiteX4" fmla="*/ 1177036 w 1826682"/>
                <a:gd name="connsiteY4" fmla="*/ 727864 h 748501"/>
                <a:gd name="connsiteX0" fmla="*/ 1088136 w 1737782"/>
                <a:gd name="connsiteY0" fmla="*/ 727864 h 748501"/>
                <a:gd name="connsiteX1" fmla="*/ 251883 w 1737782"/>
                <a:gd name="connsiteY1" fmla="*/ 708814 h 748501"/>
                <a:gd name="connsiteX2" fmla="*/ 205489 w 1737782"/>
                <a:gd name="connsiteY2" fmla="*/ 303209 h 748501"/>
                <a:gd name="connsiteX3" fmla="*/ 927798 w 1737782"/>
                <a:gd name="connsiteY3" fmla="*/ 0 h 748501"/>
                <a:gd name="connsiteX4" fmla="*/ 1088136 w 1737782"/>
                <a:gd name="connsiteY4" fmla="*/ 727864 h 748501"/>
                <a:gd name="connsiteX0" fmla="*/ 1088136 w 1737782"/>
                <a:gd name="connsiteY0" fmla="*/ 727864 h 740166"/>
                <a:gd name="connsiteX1" fmla="*/ 251883 w 1737782"/>
                <a:gd name="connsiteY1" fmla="*/ 708814 h 740166"/>
                <a:gd name="connsiteX2" fmla="*/ 205489 w 1737782"/>
                <a:gd name="connsiteY2" fmla="*/ 303209 h 740166"/>
                <a:gd name="connsiteX3" fmla="*/ 927798 w 1737782"/>
                <a:gd name="connsiteY3" fmla="*/ 0 h 740166"/>
                <a:gd name="connsiteX4" fmla="*/ 1088136 w 1737782"/>
                <a:gd name="connsiteY4" fmla="*/ 727864 h 740166"/>
                <a:gd name="connsiteX0" fmla="*/ 1088136 w 1737782"/>
                <a:gd name="connsiteY0" fmla="*/ 651664 h 663966"/>
                <a:gd name="connsiteX1" fmla="*/ 251883 w 1737782"/>
                <a:gd name="connsiteY1" fmla="*/ 632614 h 663966"/>
                <a:gd name="connsiteX2" fmla="*/ 205489 w 1737782"/>
                <a:gd name="connsiteY2" fmla="*/ 227009 h 663966"/>
                <a:gd name="connsiteX3" fmla="*/ 1204023 w 1737782"/>
                <a:gd name="connsiteY3" fmla="*/ 0 h 663966"/>
                <a:gd name="connsiteX4" fmla="*/ 1088136 w 1737782"/>
                <a:gd name="connsiteY4" fmla="*/ 651664 h 663966"/>
                <a:gd name="connsiteX0" fmla="*/ 1088136 w 1737782"/>
                <a:gd name="connsiteY0" fmla="*/ 743739 h 756041"/>
                <a:gd name="connsiteX1" fmla="*/ 251883 w 1737782"/>
                <a:gd name="connsiteY1" fmla="*/ 724689 h 756041"/>
                <a:gd name="connsiteX2" fmla="*/ 205489 w 1737782"/>
                <a:gd name="connsiteY2" fmla="*/ 319084 h 756041"/>
                <a:gd name="connsiteX3" fmla="*/ 1204023 w 1737782"/>
                <a:gd name="connsiteY3" fmla="*/ 92075 h 756041"/>
                <a:gd name="connsiteX4" fmla="*/ 1088136 w 1737782"/>
                <a:gd name="connsiteY4" fmla="*/ 743739 h 756041"/>
                <a:gd name="connsiteX0" fmla="*/ 1269111 w 1918757"/>
                <a:gd name="connsiteY0" fmla="*/ 457989 h 726276"/>
                <a:gd name="connsiteX1" fmla="*/ 251883 w 1918757"/>
                <a:gd name="connsiteY1" fmla="*/ 724689 h 726276"/>
                <a:gd name="connsiteX2" fmla="*/ 205489 w 1918757"/>
                <a:gd name="connsiteY2" fmla="*/ 319084 h 726276"/>
                <a:gd name="connsiteX3" fmla="*/ 1204023 w 1918757"/>
                <a:gd name="connsiteY3" fmla="*/ 92075 h 726276"/>
                <a:gd name="connsiteX4" fmla="*/ 1269111 w 1918757"/>
                <a:gd name="connsiteY4" fmla="*/ 457989 h 726276"/>
                <a:gd name="connsiteX0" fmla="*/ 1269111 w 1918757"/>
                <a:gd name="connsiteY0" fmla="*/ 457989 h 726276"/>
                <a:gd name="connsiteX1" fmla="*/ 251883 w 1918757"/>
                <a:gd name="connsiteY1" fmla="*/ 724689 h 726276"/>
                <a:gd name="connsiteX2" fmla="*/ 205489 w 1918757"/>
                <a:gd name="connsiteY2" fmla="*/ 319084 h 726276"/>
                <a:gd name="connsiteX3" fmla="*/ 1204023 w 1918757"/>
                <a:gd name="connsiteY3" fmla="*/ 92075 h 726276"/>
                <a:gd name="connsiteX4" fmla="*/ 1269111 w 1918757"/>
                <a:gd name="connsiteY4" fmla="*/ 457989 h 726276"/>
                <a:gd name="connsiteX0" fmla="*/ 1269111 w 1515172"/>
                <a:gd name="connsiteY0" fmla="*/ 457989 h 726276"/>
                <a:gd name="connsiteX1" fmla="*/ 251883 w 1515172"/>
                <a:gd name="connsiteY1" fmla="*/ 724689 h 726276"/>
                <a:gd name="connsiteX2" fmla="*/ 205489 w 1515172"/>
                <a:gd name="connsiteY2" fmla="*/ 319084 h 726276"/>
                <a:gd name="connsiteX3" fmla="*/ 1204023 w 1515172"/>
                <a:gd name="connsiteY3" fmla="*/ 92075 h 726276"/>
                <a:gd name="connsiteX4" fmla="*/ 1269111 w 1515172"/>
                <a:gd name="connsiteY4" fmla="*/ 457989 h 726276"/>
                <a:gd name="connsiteX0" fmla="*/ 1297686 w 1543747"/>
                <a:gd name="connsiteY0" fmla="*/ 457989 h 726276"/>
                <a:gd name="connsiteX1" fmla="*/ 280458 w 1543747"/>
                <a:gd name="connsiteY1" fmla="*/ 724689 h 726276"/>
                <a:gd name="connsiteX2" fmla="*/ 234064 w 1543747"/>
                <a:gd name="connsiteY2" fmla="*/ 319084 h 726276"/>
                <a:gd name="connsiteX3" fmla="*/ 1232598 w 1543747"/>
                <a:gd name="connsiteY3" fmla="*/ 92075 h 726276"/>
                <a:gd name="connsiteX4" fmla="*/ 1297686 w 1543747"/>
                <a:gd name="connsiteY4" fmla="*/ 457989 h 726276"/>
                <a:gd name="connsiteX0" fmla="*/ 1288161 w 1534222"/>
                <a:gd name="connsiteY0" fmla="*/ 457989 h 697701"/>
                <a:gd name="connsiteX1" fmla="*/ 280458 w 1534222"/>
                <a:gd name="connsiteY1" fmla="*/ 696114 h 697701"/>
                <a:gd name="connsiteX2" fmla="*/ 224539 w 1534222"/>
                <a:gd name="connsiteY2" fmla="*/ 319084 h 697701"/>
                <a:gd name="connsiteX3" fmla="*/ 1223073 w 1534222"/>
                <a:gd name="connsiteY3" fmla="*/ 92075 h 697701"/>
                <a:gd name="connsiteX4" fmla="*/ 1288161 w 1534222"/>
                <a:gd name="connsiteY4" fmla="*/ 457989 h 697701"/>
                <a:gd name="connsiteX0" fmla="*/ 1307211 w 1553272"/>
                <a:gd name="connsiteY0" fmla="*/ 457989 h 726276"/>
                <a:gd name="connsiteX1" fmla="*/ 280458 w 1553272"/>
                <a:gd name="connsiteY1" fmla="*/ 724689 h 726276"/>
                <a:gd name="connsiteX2" fmla="*/ 243589 w 1553272"/>
                <a:gd name="connsiteY2" fmla="*/ 319084 h 726276"/>
                <a:gd name="connsiteX3" fmla="*/ 1242123 w 1553272"/>
                <a:gd name="connsiteY3" fmla="*/ 92075 h 726276"/>
                <a:gd name="connsiteX4" fmla="*/ 1307211 w 1553272"/>
                <a:gd name="connsiteY4" fmla="*/ 457989 h 726276"/>
                <a:gd name="connsiteX0" fmla="*/ 1307211 w 1553272"/>
                <a:gd name="connsiteY0" fmla="*/ 457989 h 697701"/>
                <a:gd name="connsiteX1" fmla="*/ 280458 w 1553272"/>
                <a:gd name="connsiteY1" fmla="*/ 696114 h 697701"/>
                <a:gd name="connsiteX2" fmla="*/ 243589 w 1553272"/>
                <a:gd name="connsiteY2" fmla="*/ 319084 h 697701"/>
                <a:gd name="connsiteX3" fmla="*/ 1242123 w 1553272"/>
                <a:gd name="connsiteY3" fmla="*/ 92075 h 697701"/>
                <a:gd name="connsiteX4" fmla="*/ 1307211 w 1553272"/>
                <a:gd name="connsiteY4" fmla="*/ 457989 h 697701"/>
                <a:gd name="connsiteX0" fmla="*/ 1307211 w 1553272"/>
                <a:gd name="connsiteY0" fmla="*/ 457989 h 840576"/>
                <a:gd name="connsiteX1" fmla="*/ 280458 w 1553272"/>
                <a:gd name="connsiteY1" fmla="*/ 696114 h 840576"/>
                <a:gd name="connsiteX2" fmla="*/ 243589 w 1553272"/>
                <a:gd name="connsiteY2" fmla="*/ 319084 h 840576"/>
                <a:gd name="connsiteX3" fmla="*/ 1242123 w 1553272"/>
                <a:gd name="connsiteY3" fmla="*/ 92075 h 840576"/>
                <a:gd name="connsiteX4" fmla="*/ 1307211 w 1553272"/>
                <a:gd name="connsiteY4" fmla="*/ 457989 h 840576"/>
                <a:gd name="connsiteX0" fmla="*/ 1307211 w 1553272"/>
                <a:gd name="connsiteY0" fmla="*/ 457989 h 716751"/>
                <a:gd name="connsiteX1" fmla="*/ 280458 w 1553272"/>
                <a:gd name="connsiteY1" fmla="*/ 696114 h 716751"/>
                <a:gd name="connsiteX2" fmla="*/ 243589 w 1553272"/>
                <a:gd name="connsiteY2" fmla="*/ 319084 h 716751"/>
                <a:gd name="connsiteX3" fmla="*/ 1242123 w 1553272"/>
                <a:gd name="connsiteY3" fmla="*/ 92075 h 716751"/>
                <a:gd name="connsiteX4" fmla="*/ 1307211 w 1553272"/>
                <a:gd name="connsiteY4" fmla="*/ 457989 h 716751"/>
                <a:gd name="connsiteX0" fmla="*/ 1431036 w 1677097"/>
                <a:gd name="connsiteY0" fmla="*/ 457989 h 689366"/>
                <a:gd name="connsiteX1" fmla="*/ 280458 w 1677097"/>
                <a:gd name="connsiteY1" fmla="*/ 658014 h 689366"/>
                <a:gd name="connsiteX2" fmla="*/ 367414 w 1677097"/>
                <a:gd name="connsiteY2" fmla="*/ 319084 h 689366"/>
                <a:gd name="connsiteX3" fmla="*/ 1365948 w 1677097"/>
                <a:gd name="connsiteY3" fmla="*/ 92075 h 689366"/>
                <a:gd name="connsiteX4" fmla="*/ 1431036 w 1677097"/>
                <a:gd name="connsiteY4" fmla="*/ 457989 h 689366"/>
                <a:gd name="connsiteX0" fmla="*/ 1431036 w 1677097"/>
                <a:gd name="connsiteY0" fmla="*/ 457989 h 802476"/>
                <a:gd name="connsiteX1" fmla="*/ 280458 w 1677097"/>
                <a:gd name="connsiteY1" fmla="*/ 658014 h 802476"/>
                <a:gd name="connsiteX2" fmla="*/ 367414 w 1677097"/>
                <a:gd name="connsiteY2" fmla="*/ 319084 h 802476"/>
                <a:gd name="connsiteX3" fmla="*/ 1365948 w 1677097"/>
                <a:gd name="connsiteY3" fmla="*/ 92075 h 802476"/>
                <a:gd name="connsiteX4" fmla="*/ 1431036 w 1677097"/>
                <a:gd name="connsiteY4" fmla="*/ 457989 h 802476"/>
                <a:gd name="connsiteX0" fmla="*/ 1269111 w 1515172"/>
                <a:gd name="connsiteY0" fmla="*/ 457989 h 802476"/>
                <a:gd name="connsiteX1" fmla="*/ 118533 w 1515172"/>
                <a:gd name="connsiteY1" fmla="*/ 658014 h 802476"/>
                <a:gd name="connsiteX2" fmla="*/ 205489 w 1515172"/>
                <a:gd name="connsiteY2" fmla="*/ 319084 h 802476"/>
                <a:gd name="connsiteX3" fmla="*/ 1204023 w 1515172"/>
                <a:gd name="connsiteY3" fmla="*/ 92075 h 802476"/>
                <a:gd name="connsiteX4" fmla="*/ 1269111 w 1515172"/>
                <a:gd name="connsiteY4" fmla="*/ 457989 h 802476"/>
                <a:gd name="connsiteX0" fmla="*/ 1231011 w 1477072"/>
                <a:gd name="connsiteY0" fmla="*/ 457989 h 792951"/>
                <a:gd name="connsiteX1" fmla="*/ 118533 w 1477072"/>
                <a:gd name="connsiteY1" fmla="*/ 648489 h 792951"/>
                <a:gd name="connsiteX2" fmla="*/ 167389 w 1477072"/>
                <a:gd name="connsiteY2" fmla="*/ 319084 h 792951"/>
                <a:gd name="connsiteX3" fmla="*/ 1165923 w 1477072"/>
                <a:gd name="connsiteY3" fmla="*/ 92075 h 792951"/>
                <a:gd name="connsiteX4" fmla="*/ 1231011 w 1477072"/>
                <a:gd name="connsiteY4" fmla="*/ 457989 h 792951"/>
                <a:gd name="connsiteX0" fmla="*/ 1259586 w 1505647"/>
                <a:gd name="connsiteY0" fmla="*/ 457989 h 792951"/>
                <a:gd name="connsiteX1" fmla="*/ 118533 w 1505647"/>
                <a:gd name="connsiteY1" fmla="*/ 648489 h 792951"/>
                <a:gd name="connsiteX2" fmla="*/ 195964 w 1505647"/>
                <a:gd name="connsiteY2" fmla="*/ 319084 h 792951"/>
                <a:gd name="connsiteX3" fmla="*/ 1194498 w 1505647"/>
                <a:gd name="connsiteY3" fmla="*/ 92075 h 792951"/>
                <a:gd name="connsiteX4" fmla="*/ 1259586 w 1505647"/>
                <a:gd name="connsiteY4" fmla="*/ 457989 h 792951"/>
                <a:gd name="connsiteX0" fmla="*/ 1259586 w 1505647"/>
                <a:gd name="connsiteY0" fmla="*/ 457989 h 783426"/>
                <a:gd name="connsiteX1" fmla="*/ 118533 w 1505647"/>
                <a:gd name="connsiteY1" fmla="*/ 648489 h 783426"/>
                <a:gd name="connsiteX2" fmla="*/ 195964 w 1505647"/>
                <a:gd name="connsiteY2" fmla="*/ 319084 h 783426"/>
                <a:gd name="connsiteX3" fmla="*/ 1194498 w 1505647"/>
                <a:gd name="connsiteY3" fmla="*/ 92075 h 783426"/>
                <a:gd name="connsiteX4" fmla="*/ 1259586 w 1505647"/>
                <a:gd name="connsiteY4" fmla="*/ 457989 h 783426"/>
                <a:gd name="connsiteX0" fmla="*/ 1259586 w 1505647"/>
                <a:gd name="connsiteY0" fmla="*/ 457989 h 783426"/>
                <a:gd name="connsiteX1" fmla="*/ 118533 w 1505647"/>
                <a:gd name="connsiteY1" fmla="*/ 648489 h 783426"/>
                <a:gd name="connsiteX2" fmla="*/ 195964 w 1505647"/>
                <a:gd name="connsiteY2" fmla="*/ 319084 h 783426"/>
                <a:gd name="connsiteX3" fmla="*/ 1194498 w 1505647"/>
                <a:gd name="connsiteY3" fmla="*/ 92075 h 783426"/>
                <a:gd name="connsiteX4" fmla="*/ 1259586 w 1505647"/>
                <a:gd name="connsiteY4" fmla="*/ 457989 h 783426"/>
                <a:gd name="connsiteX0" fmla="*/ 195964 w 1505647"/>
                <a:gd name="connsiteY0" fmla="*/ 319084 h 783426"/>
                <a:gd name="connsiteX1" fmla="*/ 1194498 w 1505647"/>
                <a:gd name="connsiteY1" fmla="*/ 92075 h 783426"/>
                <a:gd name="connsiteX2" fmla="*/ 1259586 w 1505647"/>
                <a:gd name="connsiteY2" fmla="*/ 457989 h 783426"/>
                <a:gd name="connsiteX3" fmla="*/ 118533 w 1505647"/>
                <a:gd name="connsiteY3" fmla="*/ 648489 h 783426"/>
                <a:gd name="connsiteX4" fmla="*/ 349845 w 1505647"/>
                <a:gd name="connsiteY4" fmla="*/ 494499 h 783426"/>
                <a:gd name="connsiteX0" fmla="*/ 77432 w 1387115"/>
                <a:gd name="connsiteY0" fmla="*/ 319084 h 783426"/>
                <a:gd name="connsiteX1" fmla="*/ 1075966 w 1387115"/>
                <a:gd name="connsiteY1" fmla="*/ 92075 h 783426"/>
                <a:gd name="connsiteX2" fmla="*/ 1141054 w 1387115"/>
                <a:gd name="connsiteY2" fmla="*/ 457989 h 783426"/>
                <a:gd name="connsiteX3" fmla="*/ 1 w 1387115"/>
                <a:gd name="connsiteY3" fmla="*/ 648489 h 783426"/>
                <a:gd name="connsiteX0" fmla="*/ 1075964 w 1387113"/>
                <a:gd name="connsiteY0" fmla="*/ -1 h 691350"/>
                <a:gd name="connsiteX1" fmla="*/ 1141052 w 1387113"/>
                <a:gd name="connsiteY1" fmla="*/ 365913 h 691350"/>
                <a:gd name="connsiteX2" fmla="*/ -1 w 1387113"/>
                <a:gd name="connsiteY2" fmla="*/ 556413 h 691350"/>
                <a:gd name="connsiteX0" fmla="*/ 1332432 w 1643581"/>
                <a:gd name="connsiteY0" fmla="*/ 1 h 673081"/>
                <a:gd name="connsiteX1" fmla="*/ 1397520 w 1643581"/>
                <a:gd name="connsiteY1" fmla="*/ 365915 h 673081"/>
                <a:gd name="connsiteX2" fmla="*/ 0 w 1643581"/>
                <a:gd name="connsiteY2" fmla="*/ 538144 h 673081"/>
                <a:gd name="connsiteX0" fmla="*/ 1332432 w 1643581"/>
                <a:gd name="connsiteY0" fmla="*/ -1 h 704590"/>
                <a:gd name="connsiteX1" fmla="*/ 932671 w 1643581"/>
                <a:gd name="connsiteY1" fmla="*/ 530364 h 704590"/>
                <a:gd name="connsiteX2" fmla="*/ 0 w 1643581"/>
                <a:gd name="connsiteY2" fmla="*/ 538142 h 704590"/>
                <a:gd name="connsiteX0" fmla="*/ 1332432 w 1641355"/>
                <a:gd name="connsiteY0" fmla="*/ 1 h 704594"/>
                <a:gd name="connsiteX1" fmla="*/ 1574727 w 1641355"/>
                <a:gd name="connsiteY1" fmla="*/ 163740 h 704594"/>
                <a:gd name="connsiteX2" fmla="*/ 932671 w 1641355"/>
                <a:gd name="connsiteY2" fmla="*/ 530366 h 704594"/>
                <a:gd name="connsiteX3" fmla="*/ 0 w 1641355"/>
                <a:gd name="connsiteY3" fmla="*/ 538144 h 704594"/>
                <a:gd name="connsiteX0" fmla="*/ 1332432 w 1644335"/>
                <a:gd name="connsiteY0" fmla="*/ 28003 h 732594"/>
                <a:gd name="connsiteX1" fmla="*/ 1350319 w 1644335"/>
                <a:gd name="connsiteY1" fmla="*/ 27290 h 732594"/>
                <a:gd name="connsiteX2" fmla="*/ 1574727 w 1644335"/>
                <a:gd name="connsiteY2" fmla="*/ 191742 h 732594"/>
                <a:gd name="connsiteX3" fmla="*/ 932671 w 1644335"/>
                <a:gd name="connsiteY3" fmla="*/ 558368 h 732594"/>
                <a:gd name="connsiteX4" fmla="*/ 0 w 1644335"/>
                <a:gd name="connsiteY4" fmla="*/ 566146 h 732594"/>
                <a:gd name="connsiteX0" fmla="*/ 1332432 w 1416947"/>
                <a:gd name="connsiteY0" fmla="*/ 89107 h 793700"/>
                <a:gd name="connsiteX1" fmla="*/ 1350319 w 1416947"/>
                <a:gd name="connsiteY1" fmla="*/ 88394 h 793700"/>
                <a:gd name="connsiteX2" fmla="*/ 932671 w 1416947"/>
                <a:gd name="connsiteY2" fmla="*/ 619472 h 793700"/>
                <a:gd name="connsiteX3" fmla="*/ 0 w 1416947"/>
                <a:gd name="connsiteY3" fmla="*/ 627250 h 793700"/>
                <a:gd name="connsiteX0" fmla="*/ 1332432 w 1657384"/>
                <a:gd name="connsiteY0" fmla="*/ 120 h 704711"/>
                <a:gd name="connsiteX1" fmla="*/ 1590758 w 1657384"/>
                <a:gd name="connsiteY1" fmla="*/ 182132 h 704711"/>
                <a:gd name="connsiteX2" fmla="*/ 932671 w 1657384"/>
                <a:gd name="connsiteY2" fmla="*/ 530485 h 704711"/>
                <a:gd name="connsiteX3" fmla="*/ 0 w 1657384"/>
                <a:gd name="connsiteY3" fmla="*/ 538263 h 704711"/>
                <a:gd name="connsiteX0" fmla="*/ 1540812 w 1692115"/>
                <a:gd name="connsiteY0" fmla="*/ 119 h 704711"/>
                <a:gd name="connsiteX1" fmla="*/ 1590758 w 1692115"/>
                <a:gd name="connsiteY1" fmla="*/ 182130 h 704711"/>
                <a:gd name="connsiteX2" fmla="*/ 932671 w 1692115"/>
                <a:gd name="connsiteY2" fmla="*/ 530483 h 704711"/>
                <a:gd name="connsiteX3" fmla="*/ 0 w 1692115"/>
                <a:gd name="connsiteY3" fmla="*/ 538261 h 704711"/>
                <a:gd name="connsiteX0" fmla="*/ 1540812 w 1540812"/>
                <a:gd name="connsiteY0" fmla="*/ 0 h 704590"/>
                <a:gd name="connsiteX1" fmla="*/ 932671 w 1540812"/>
                <a:gd name="connsiteY1" fmla="*/ 530364 h 704590"/>
                <a:gd name="connsiteX2" fmla="*/ 0 w 1540812"/>
                <a:gd name="connsiteY2" fmla="*/ 538142 h 704590"/>
                <a:gd name="connsiteX0" fmla="*/ 1685075 w 1685075"/>
                <a:gd name="connsiteY0" fmla="*/ 0 h 668047"/>
                <a:gd name="connsiteX1" fmla="*/ 932671 w 1685075"/>
                <a:gd name="connsiteY1" fmla="*/ 493819 h 668047"/>
                <a:gd name="connsiteX2" fmla="*/ 0 w 1685075"/>
                <a:gd name="connsiteY2" fmla="*/ 501597 h 668047"/>
                <a:gd name="connsiteX0" fmla="*/ 1685075 w 1685075"/>
                <a:gd name="connsiteY0" fmla="*/ 0 h 668045"/>
                <a:gd name="connsiteX1" fmla="*/ 932671 w 1685075"/>
                <a:gd name="connsiteY1" fmla="*/ 493819 h 668045"/>
                <a:gd name="connsiteX2" fmla="*/ 0 w 1685075"/>
                <a:gd name="connsiteY2" fmla="*/ 501597 h 668045"/>
                <a:gd name="connsiteX0" fmla="*/ 1685075 w 1685075"/>
                <a:gd name="connsiteY0" fmla="*/ 0 h 636534"/>
                <a:gd name="connsiteX1" fmla="*/ 932671 w 1685075"/>
                <a:gd name="connsiteY1" fmla="*/ 493819 h 636534"/>
                <a:gd name="connsiteX2" fmla="*/ 0 w 1685075"/>
                <a:gd name="connsiteY2" fmla="*/ 501597 h 636534"/>
                <a:gd name="connsiteX0" fmla="*/ 1685075 w 1685075"/>
                <a:gd name="connsiteY0" fmla="*/ 0 h 636534"/>
                <a:gd name="connsiteX1" fmla="*/ 932671 w 1685075"/>
                <a:gd name="connsiteY1" fmla="*/ 493819 h 636534"/>
                <a:gd name="connsiteX2" fmla="*/ 0 w 1685075"/>
                <a:gd name="connsiteY2" fmla="*/ 501597 h 636534"/>
                <a:gd name="connsiteX0" fmla="*/ 1685075 w 1685075"/>
                <a:gd name="connsiteY0" fmla="*/ 0 h 709624"/>
                <a:gd name="connsiteX1" fmla="*/ 932671 w 1685075"/>
                <a:gd name="connsiteY1" fmla="*/ 493819 h 709624"/>
                <a:gd name="connsiteX2" fmla="*/ 0 w 1685075"/>
                <a:gd name="connsiteY2" fmla="*/ 501597 h 709624"/>
                <a:gd name="connsiteX0" fmla="*/ 1685075 w 1685075"/>
                <a:gd name="connsiteY0" fmla="*/ 0 h 709624"/>
                <a:gd name="connsiteX1" fmla="*/ 932671 w 1685075"/>
                <a:gd name="connsiteY1" fmla="*/ 493819 h 709624"/>
                <a:gd name="connsiteX2" fmla="*/ 0 w 1685075"/>
                <a:gd name="connsiteY2" fmla="*/ 501597 h 709624"/>
                <a:gd name="connsiteX0" fmla="*/ 1685075 w 1685075"/>
                <a:gd name="connsiteY0" fmla="*/ 0 h 709624"/>
                <a:gd name="connsiteX1" fmla="*/ 932671 w 1685075"/>
                <a:gd name="connsiteY1" fmla="*/ 493819 h 709624"/>
                <a:gd name="connsiteX2" fmla="*/ 0 w 1685075"/>
                <a:gd name="connsiteY2" fmla="*/ 501597 h 709624"/>
                <a:gd name="connsiteX3" fmla="*/ 1685075 w 1685075"/>
                <a:gd name="connsiteY3" fmla="*/ 0 h 709624"/>
                <a:gd name="connsiteX0" fmla="*/ 1685075 w 1685075"/>
                <a:gd name="connsiteY0" fmla="*/ 125160 h 834784"/>
                <a:gd name="connsiteX1" fmla="*/ 932671 w 1685075"/>
                <a:gd name="connsiteY1" fmla="*/ 618979 h 834784"/>
                <a:gd name="connsiteX2" fmla="*/ 0 w 1685075"/>
                <a:gd name="connsiteY2" fmla="*/ 626757 h 834784"/>
                <a:gd name="connsiteX3" fmla="*/ 1685075 w 1685075"/>
                <a:gd name="connsiteY3" fmla="*/ 125160 h 834784"/>
                <a:gd name="connsiteX0" fmla="*/ 1685075 w 1685075"/>
                <a:gd name="connsiteY0" fmla="*/ 125160 h 834784"/>
                <a:gd name="connsiteX1" fmla="*/ 932671 w 1685075"/>
                <a:gd name="connsiteY1" fmla="*/ 618979 h 834784"/>
                <a:gd name="connsiteX2" fmla="*/ 0 w 1685075"/>
                <a:gd name="connsiteY2" fmla="*/ 626757 h 834784"/>
                <a:gd name="connsiteX3" fmla="*/ 1685075 w 1685075"/>
                <a:gd name="connsiteY3" fmla="*/ 125160 h 834784"/>
                <a:gd name="connsiteX0" fmla="*/ 1749192 w 1749192"/>
                <a:gd name="connsiteY0" fmla="*/ 125160 h 834784"/>
                <a:gd name="connsiteX1" fmla="*/ 996788 w 1749192"/>
                <a:gd name="connsiteY1" fmla="*/ 618979 h 834784"/>
                <a:gd name="connsiteX2" fmla="*/ 0 w 1749192"/>
                <a:gd name="connsiteY2" fmla="*/ 626757 h 834784"/>
                <a:gd name="connsiteX3" fmla="*/ 1749192 w 1749192"/>
                <a:gd name="connsiteY3" fmla="*/ 125160 h 834784"/>
                <a:gd name="connsiteX0" fmla="*/ 1749192 w 1749192"/>
                <a:gd name="connsiteY0" fmla="*/ 125160 h 834784"/>
                <a:gd name="connsiteX1" fmla="*/ 996788 w 1749192"/>
                <a:gd name="connsiteY1" fmla="*/ 618979 h 834784"/>
                <a:gd name="connsiteX2" fmla="*/ 0 w 1749192"/>
                <a:gd name="connsiteY2" fmla="*/ 626757 h 834784"/>
                <a:gd name="connsiteX3" fmla="*/ 1749192 w 1749192"/>
                <a:gd name="connsiteY3" fmla="*/ 125160 h 834784"/>
                <a:gd name="connsiteX0" fmla="*/ 1749192 w 1749192"/>
                <a:gd name="connsiteY0" fmla="*/ 125160 h 825649"/>
                <a:gd name="connsiteX1" fmla="*/ 996788 w 1749192"/>
                <a:gd name="connsiteY1" fmla="*/ 618979 h 825649"/>
                <a:gd name="connsiteX2" fmla="*/ 0 w 1749192"/>
                <a:gd name="connsiteY2" fmla="*/ 626757 h 825649"/>
                <a:gd name="connsiteX3" fmla="*/ 1749192 w 1749192"/>
                <a:gd name="connsiteY3" fmla="*/ 125160 h 825649"/>
                <a:gd name="connsiteX0" fmla="*/ 1749192 w 1749192"/>
                <a:gd name="connsiteY0" fmla="*/ 134297 h 834786"/>
                <a:gd name="connsiteX1" fmla="*/ 996788 w 1749192"/>
                <a:gd name="connsiteY1" fmla="*/ 628116 h 834786"/>
                <a:gd name="connsiteX2" fmla="*/ 0 w 1749192"/>
                <a:gd name="connsiteY2" fmla="*/ 635894 h 834786"/>
                <a:gd name="connsiteX3" fmla="*/ 1749192 w 1749192"/>
                <a:gd name="connsiteY3" fmla="*/ 134297 h 834786"/>
                <a:gd name="connsiteX0" fmla="*/ 1749192 w 1749192"/>
                <a:gd name="connsiteY0" fmla="*/ 134297 h 834786"/>
                <a:gd name="connsiteX1" fmla="*/ 996788 w 1749192"/>
                <a:gd name="connsiteY1" fmla="*/ 628116 h 834786"/>
                <a:gd name="connsiteX2" fmla="*/ 0 w 1749192"/>
                <a:gd name="connsiteY2" fmla="*/ 635894 h 834786"/>
                <a:gd name="connsiteX3" fmla="*/ 1749192 w 1749192"/>
                <a:gd name="connsiteY3" fmla="*/ 134297 h 834786"/>
                <a:gd name="connsiteX0" fmla="*/ 1749192 w 1749192"/>
                <a:gd name="connsiteY0" fmla="*/ 134297 h 834786"/>
                <a:gd name="connsiteX1" fmla="*/ 996788 w 1749192"/>
                <a:gd name="connsiteY1" fmla="*/ 628116 h 834786"/>
                <a:gd name="connsiteX2" fmla="*/ 0 w 1749192"/>
                <a:gd name="connsiteY2" fmla="*/ 635894 h 834786"/>
                <a:gd name="connsiteX3" fmla="*/ 1749192 w 1749192"/>
                <a:gd name="connsiteY3" fmla="*/ 134297 h 834786"/>
                <a:gd name="connsiteX0" fmla="*/ 1749192 w 1749192"/>
                <a:gd name="connsiteY0" fmla="*/ 134297 h 834786"/>
                <a:gd name="connsiteX1" fmla="*/ 940686 w 1749192"/>
                <a:gd name="connsiteY1" fmla="*/ 673799 h 834786"/>
                <a:gd name="connsiteX2" fmla="*/ 0 w 1749192"/>
                <a:gd name="connsiteY2" fmla="*/ 635894 h 834786"/>
                <a:gd name="connsiteX3" fmla="*/ 1749192 w 1749192"/>
                <a:gd name="connsiteY3" fmla="*/ 134297 h 834786"/>
                <a:gd name="connsiteX0" fmla="*/ 1749192 w 1749192"/>
                <a:gd name="connsiteY0" fmla="*/ 134297 h 834786"/>
                <a:gd name="connsiteX1" fmla="*/ 940686 w 1749192"/>
                <a:gd name="connsiteY1" fmla="*/ 673799 h 834786"/>
                <a:gd name="connsiteX2" fmla="*/ 0 w 1749192"/>
                <a:gd name="connsiteY2" fmla="*/ 635894 h 834786"/>
                <a:gd name="connsiteX3" fmla="*/ 1749192 w 1749192"/>
                <a:gd name="connsiteY3" fmla="*/ 134297 h 834786"/>
                <a:gd name="connsiteX0" fmla="*/ 1749192 w 1749192"/>
                <a:gd name="connsiteY0" fmla="*/ 134297 h 834786"/>
                <a:gd name="connsiteX1" fmla="*/ 940686 w 1749192"/>
                <a:gd name="connsiteY1" fmla="*/ 673799 h 834786"/>
                <a:gd name="connsiteX2" fmla="*/ 0 w 1749192"/>
                <a:gd name="connsiteY2" fmla="*/ 635894 h 834786"/>
                <a:gd name="connsiteX3" fmla="*/ 1749192 w 1749192"/>
                <a:gd name="connsiteY3" fmla="*/ 134297 h 834786"/>
                <a:gd name="connsiteX0" fmla="*/ 1749192 w 1749192"/>
                <a:gd name="connsiteY0" fmla="*/ 134297 h 834786"/>
                <a:gd name="connsiteX1" fmla="*/ 940686 w 1749192"/>
                <a:gd name="connsiteY1" fmla="*/ 673799 h 834786"/>
                <a:gd name="connsiteX2" fmla="*/ 0 w 1749192"/>
                <a:gd name="connsiteY2" fmla="*/ 635894 h 834786"/>
                <a:gd name="connsiteX3" fmla="*/ 1749192 w 1749192"/>
                <a:gd name="connsiteY3" fmla="*/ 134297 h 83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49192" h="834786">
                  <a:moveTo>
                    <a:pt x="1749192" y="134297"/>
                  </a:moveTo>
                  <a:cubicBezTo>
                    <a:pt x="1646539" y="427515"/>
                    <a:pt x="1245577" y="556704"/>
                    <a:pt x="940686" y="673799"/>
                  </a:cubicBezTo>
                  <a:cubicBezTo>
                    <a:pt x="466801" y="802346"/>
                    <a:pt x="142113" y="834786"/>
                    <a:pt x="0" y="635894"/>
                  </a:cubicBezTo>
                  <a:cubicBezTo>
                    <a:pt x="353312" y="139791"/>
                    <a:pt x="1500070" y="0"/>
                    <a:pt x="1749192" y="134297"/>
                  </a:cubicBezTo>
                  <a:close/>
                </a:path>
              </a:pathLst>
            </a:custGeom>
            <a:solidFill>
              <a:srgbClr val="A6A200"/>
            </a:solidFill>
            <a:ln>
              <a:solidFill>
                <a:schemeClr val="tx1"/>
              </a:solidFill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1" name="Полилиния 30"/>
            <p:cNvSpPr/>
            <p:nvPr/>
          </p:nvSpPr>
          <p:spPr>
            <a:xfrm>
              <a:off x="2550792" y="3830291"/>
              <a:ext cx="462855" cy="65847"/>
            </a:xfrm>
            <a:custGeom>
              <a:avLst/>
              <a:gdLst>
                <a:gd name="connsiteX0" fmla="*/ 0 w 3914775"/>
                <a:gd name="connsiteY0" fmla="*/ 1204913 h 2409825"/>
                <a:gd name="connsiteX1" fmla="*/ 931302 w 3914775"/>
                <a:gd name="connsiteY1" fmla="*/ 178826 h 2409825"/>
                <a:gd name="connsiteX2" fmla="*/ 1957390 w 3914775"/>
                <a:gd name="connsiteY2" fmla="*/ 2 h 2409825"/>
                <a:gd name="connsiteX3" fmla="*/ 2983479 w 3914775"/>
                <a:gd name="connsiteY3" fmla="*/ 178827 h 2409825"/>
                <a:gd name="connsiteX4" fmla="*/ 3914776 w 3914775"/>
                <a:gd name="connsiteY4" fmla="*/ 1204918 h 2409825"/>
                <a:gd name="connsiteX5" fmla="*/ 2983476 w 3914775"/>
                <a:gd name="connsiteY5" fmla="*/ 2231007 h 2409825"/>
                <a:gd name="connsiteX6" fmla="*/ 1957387 w 3914775"/>
                <a:gd name="connsiteY6" fmla="*/ 2409831 h 2409825"/>
                <a:gd name="connsiteX7" fmla="*/ 931298 w 3914775"/>
                <a:gd name="connsiteY7" fmla="*/ 2231006 h 2409825"/>
                <a:gd name="connsiteX8" fmla="*/ 0 w 3914775"/>
                <a:gd name="connsiteY8" fmla="*/ 1204916 h 2409825"/>
                <a:gd name="connsiteX9" fmla="*/ 0 w 3914775"/>
                <a:gd name="connsiteY9" fmla="*/ 1204913 h 2409825"/>
                <a:gd name="connsiteX0" fmla="*/ 2 w 3914780"/>
                <a:gd name="connsiteY0" fmla="*/ 1204911 h 2571749"/>
                <a:gd name="connsiteX1" fmla="*/ 931304 w 3914780"/>
                <a:gd name="connsiteY1" fmla="*/ 178824 h 2571749"/>
                <a:gd name="connsiteX2" fmla="*/ 1957392 w 3914780"/>
                <a:gd name="connsiteY2" fmla="*/ 0 h 2571749"/>
                <a:gd name="connsiteX3" fmla="*/ 2983481 w 3914780"/>
                <a:gd name="connsiteY3" fmla="*/ 178825 h 2571749"/>
                <a:gd name="connsiteX4" fmla="*/ 3914778 w 3914780"/>
                <a:gd name="connsiteY4" fmla="*/ 1204916 h 2571749"/>
                <a:gd name="connsiteX5" fmla="*/ 2983478 w 3914780"/>
                <a:gd name="connsiteY5" fmla="*/ 2231005 h 2571749"/>
                <a:gd name="connsiteX6" fmla="*/ 1966914 w 3914780"/>
                <a:gd name="connsiteY6" fmla="*/ 2571748 h 2571749"/>
                <a:gd name="connsiteX7" fmla="*/ 931300 w 3914780"/>
                <a:gd name="connsiteY7" fmla="*/ 2231004 h 2571749"/>
                <a:gd name="connsiteX8" fmla="*/ 2 w 3914780"/>
                <a:gd name="connsiteY8" fmla="*/ 1204914 h 2571749"/>
                <a:gd name="connsiteX9" fmla="*/ 2 w 3914780"/>
                <a:gd name="connsiteY9" fmla="*/ 1204911 h 2571749"/>
                <a:gd name="connsiteX0" fmla="*/ 2 w 3914780"/>
                <a:gd name="connsiteY0" fmla="*/ 1204911 h 2571749"/>
                <a:gd name="connsiteX1" fmla="*/ 931304 w 3914780"/>
                <a:gd name="connsiteY1" fmla="*/ 178824 h 2571749"/>
                <a:gd name="connsiteX2" fmla="*/ 1957392 w 3914780"/>
                <a:gd name="connsiteY2" fmla="*/ 0 h 2571749"/>
                <a:gd name="connsiteX3" fmla="*/ 2983481 w 3914780"/>
                <a:gd name="connsiteY3" fmla="*/ 178825 h 2571749"/>
                <a:gd name="connsiteX4" fmla="*/ 3914778 w 3914780"/>
                <a:gd name="connsiteY4" fmla="*/ 1204916 h 2571749"/>
                <a:gd name="connsiteX5" fmla="*/ 2983478 w 3914780"/>
                <a:gd name="connsiteY5" fmla="*/ 2231005 h 2571749"/>
                <a:gd name="connsiteX6" fmla="*/ 1966914 w 3914780"/>
                <a:gd name="connsiteY6" fmla="*/ 2571748 h 2571749"/>
                <a:gd name="connsiteX7" fmla="*/ 931300 w 3914780"/>
                <a:gd name="connsiteY7" fmla="*/ 2231004 h 2571749"/>
                <a:gd name="connsiteX8" fmla="*/ 2 w 3914780"/>
                <a:gd name="connsiteY8" fmla="*/ 1204914 h 2571749"/>
                <a:gd name="connsiteX9" fmla="*/ 2 w 3914780"/>
                <a:gd name="connsiteY9" fmla="*/ 1204911 h 2571749"/>
                <a:gd name="connsiteX0" fmla="*/ 2 w 3914780"/>
                <a:gd name="connsiteY0" fmla="*/ 1204911 h 2571749"/>
                <a:gd name="connsiteX1" fmla="*/ 931304 w 3914780"/>
                <a:gd name="connsiteY1" fmla="*/ 178824 h 2571749"/>
                <a:gd name="connsiteX2" fmla="*/ 1957392 w 3914780"/>
                <a:gd name="connsiteY2" fmla="*/ 0 h 2571749"/>
                <a:gd name="connsiteX3" fmla="*/ 2983481 w 3914780"/>
                <a:gd name="connsiteY3" fmla="*/ 178825 h 2571749"/>
                <a:gd name="connsiteX4" fmla="*/ 3914778 w 3914780"/>
                <a:gd name="connsiteY4" fmla="*/ 1204916 h 2571749"/>
                <a:gd name="connsiteX5" fmla="*/ 3154928 w 3914780"/>
                <a:gd name="connsiteY5" fmla="*/ 2173855 h 2571749"/>
                <a:gd name="connsiteX6" fmla="*/ 1966914 w 3914780"/>
                <a:gd name="connsiteY6" fmla="*/ 2571748 h 2571749"/>
                <a:gd name="connsiteX7" fmla="*/ 931300 w 3914780"/>
                <a:gd name="connsiteY7" fmla="*/ 2231004 h 2571749"/>
                <a:gd name="connsiteX8" fmla="*/ 2 w 3914780"/>
                <a:gd name="connsiteY8" fmla="*/ 1204914 h 2571749"/>
                <a:gd name="connsiteX9" fmla="*/ 2 w 3914780"/>
                <a:gd name="connsiteY9" fmla="*/ 1204911 h 2571749"/>
                <a:gd name="connsiteX0" fmla="*/ 2 w 3914780"/>
                <a:gd name="connsiteY0" fmla="*/ 1204911 h 2571749"/>
                <a:gd name="connsiteX1" fmla="*/ 931304 w 3914780"/>
                <a:gd name="connsiteY1" fmla="*/ 178824 h 2571749"/>
                <a:gd name="connsiteX2" fmla="*/ 1957392 w 3914780"/>
                <a:gd name="connsiteY2" fmla="*/ 0 h 2571749"/>
                <a:gd name="connsiteX3" fmla="*/ 2983481 w 3914780"/>
                <a:gd name="connsiteY3" fmla="*/ 178825 h 2571749"/>
                <a:gd name="connsiteX4" fmla="*/ 3914778 w 3914780"/>
                <a:gd name="connsiteY4" fmla="*/ 1204916 h 2571749"/>
                <a:gd name="connsiteX5" fmla="*/ 3154928 w 3914780"/>
                <a:gd name="connsiteY5" fmla="*/ 2173855 h 2571749"/>
                <a:gd name="connsiteX6" fmla="*/ 1966914 w 3914780"/>
                <a:gd name="connsiteY6" fmla="*/ 2571748 h 2571749"/>
                <a:gd name="connsiteX7" fmla="*/ 931300 w 3914780"/>
                <a:gd name="connsiteY7" fmla="*/ 2231004 h 2571749"/>
                <a:gd name="connsiteX8" fmla="*/ 2 w 3914780"/>
                <a:gd name="connsiteY8" fmla="*/ 1204914 h 2571749"/>
                <a:gd name="connsiteX9" fmla="*/ 2 w 3914780"/>
                <a:gd name="connsiteY9" fmla="*/ 1204911 h 2571749"/>
                <a:gd name="connsiteX0" fmla="*/ 2 w 3914780"/>
                <a:gd name="connsiteY0" fmla="*/ 1204911 h 2571749"/>
                <a:gd name="connsiteX1" fmla="*/ 931304 w 3914780"/>
                <a:gd name="connsiteY1" fmla="*/ 178824 h 2571749"/>
                <a:gd name="connsiteX2" fmla="*/ 1957392 w 3914780"/>
                <a:gd name="connsiteY2" fmla="*/ 0 h 2571749"/>
                <a:gd name="connsiteX3" fmla="*/ 2983481 w 3914780"/>
                <a:gd name="connsiteY3" fmla="*/ 178825 h 2571749"/>
                <a:gd name="connsiteX4" fmla="*/ 3914778 w 3914780"/>
                <a:gd name="connsiteY4" fmla="*/ 1204916 h 2571749"/>
                <a:gd name="connsiteX5" fmla="*/ 3154928 w 3914780"/>
                <a:gd name="connsiteY5" fmla="*/ 2173855 h 2571749"/>
                <a:gd name="connsiteX6" fmla="*/ 1966914 w 3914780"/>
                <a:gd name="connsiteY6" fmla="*/ 2571748 h 2571749"/>
                <a:gd name="connsiteX7" fmla="*/ 931300 w 3914780"/>
                <a:gd name="connsiteY7" fmla="*/ 2231004 h 2571749"/>
                <a:gd name="connsiteX8" fmla="*/ 2 w 3914780"/>
                <a:gd name="connsiteY8" fmla="*/ 1204914 h 2571749"/>
                <a:gd name="connsiteX9" fmla="*/ 2 w 3914780"/>
                <a:gd name="connsiteY9" fmla="*/ 1204911 h 2571749"/>
                <a:gd name="connsiteX0" fmla="*/ 2 w 3914780"/>
                <a:gd name="connsiteY0" fmla="*/ 1204911 h 2571749"/>
                <a:gd name="connsiteX1" fmla="*/ 931304 w 3914780"/>
                <a:gd name="connsiteY1" fmla="*/ 178824 h 2571749"/>
                <a:gd name="connsiteX2" fmla="*/ 1957392 w 3914780"/>
                <a:gd name="connsiteY2" fmla="*/ 0 h 2571749"/>
                <a:gd name="connsiteX3" fmla="*/ 2983481 w 3914780"/>
                <a:gd name="connsiteY3" fmla="*/ 178825 h 2571749"/>
                <a:gd name="connsiteX4" fmla="*/ 3914778 w 3914780"/>
                <a:gd name="connsiteY4" fmla="*/ 1204916 h 2571749"/>
                <a:gd name="connsiteX5" fmla="*/ 3914776 w 3914780"/>
                <a:gd name="connsiteY5" fmla="*/ 2571748 h 2571749"/>
                <a:gd name="connsiteX6" fmla="*/ 1966914 w 3914780"/>
                <a:gd name="connsiteY6" fmla="*/ 2571748 h 2571749"/>
                <a:gd name="connsiteX7" fmla="*/ 931300 w 3914780"/>
                <a:gd name="connsiteY7" fmla="*/ 2231004 h 2571749"/>
                <a:gd name="connsiteX8" fmla="*/ 2 w 3914780"/>
                <a:gd name="connsiteY8" fmla="*/ 1204914 h 2571749"/>
                <a:gd name="connsiteX9" fmla="*/ 2 w 3914780"/>
                <a:gd name="connsiteY9" fmla="*/ 1204911 h 2571749"/>
                <a:gd name="connsiteX0" fmla="*/ 2 w 3941090"/>
                <a:gd name="connsiteY0" fmla="*/ 1204911 h 2571749"/>
                <a:gd name="connsiteX1" fmla="*/ 931304 w 3941090"/>
                <a:gd name="connsiteY1" fmla="*/ 178824 h 2571749"/>
                <a:gd name="connsiteX2" fmla="*/ 1957392 w 3941090"/>
                <a:gd name="connsiteY2" fmla="*/ 0 h 2571749"/>
                <a:gd name="connsiteX3" fmla="*/ 2983481 w 3941090"/>
                <a:gd name="connsiteY3" fmla="*/ 178825 h 2571749"/>
                <a:gd name="connsiteX4" fmla="*/ 3914778 w 3941090"/>
                <a:gd name="connsiteY4" fmla="*/ 1204916 h 2571749"/>
                <a:gd name="connsiteX5" fmla="*/ 3914776 w 3941090"/>
                <a:gd name="connsiteY5" fmla="*/ 2571748 h 2571749"/>
                <a:gd name="connsiteX6" fmla="*/ 1966914 w 3941090"/>
                <a:gd name="connsiteY6" fmla="*/ 2571748 h 2571749"/>
                <a:gd name="connsiteX7" fmla="*/ 931300 w 3941090"/>
                <a:gd name="connsiteY7" fmla="*/ 2231004 h 2571749"/>
                <a:gd name="connsiteX8" fmla="*/ 2 w 3941090"/>
                <a:gd name="connsiteY8" fmla="*/ 1204914 h 2571749"/>
                <a:gd name="connsiteX9" fmla="*/ 2 w 3941090"/>
                <a:gd name="connsiteY9" fmla="*/ 1204911 h 2571749"/>
                <a:gd name="connsiteX0" fmla="*/ 2 w 3941090"/>
                <a:gd name="connsiteY0" fmla="*/ 1204911 h 2602942"/>
                <a:gd name="connsiteX1" fmla="*/ 931304 w 3941090"/>
                <a:gd name="connsiteY1" fmla="*/ 178824 h 2602942"/>
                <a:gd name="connsiteX2" fmla="*/ 1957392 w 3941090"/>
                <a:gd name="connsiteY2" fmla="*/ 0 h 2602942"/>
                <a:gd name="connsiteX3" fmla="*/ 2983481 w 3941090"/>
                <a:gd name="connsiteY3" fmla="*/ 178825 h 2602942"/>
                <a:gd name="connsiteX4" fmla="*/ 3914778 w 3941090"/>
                <a:gd name="connsiteY4" fmla="*/ 1204916 h 2602942"/>
                <a:gd name="connsiteX5" fmla="*/ 3914776 w 3941090"/>
                <a:gd name="connsiteY5" fmla="*/ 2571748 h 2602942"/>
                <a:gd name="connsiteX6" fmla="*/ 1966914 w 3941090"/>
                <a:gd name="connsiteY6" fmla="*/ 2571748 h 2602942"/>
                <a:gd name="connsiteX7" fmla="*/ 931300 w 3941090"/>
                <a:gd name="connsiteY7" fmla="*/ 2231004 h 2602942"/>
                <a:gd name="connsiteX8" fmla="*/ 2 w 3941090"/>
                <a:gd name="connsiteY8" fmla="*/ 1204914 h 2602942"/>
                <a:gd name="connsiteX9" fmla="*/ 2 w 3941090"/>
                <a:gd name="connsiteY9" fmla="*/ 1204911 h 2602942"/>
                <a:gd name="connsiteX0" fmla="*/ 2 w 3941090"/>
                <a:gd name="connsiteY0" fmla="*/ 1204911 h 2688666"/>
                <a:gd name="connsiteX1" fmla="*/ 931304 w 3941090"/>
                <a:gd name="connsiteY1" fmla="*/ 178824 h 2688666"/>
                <a:gd name="connsiteX2" fmla="*/ 1957392 w 3941090"/>
                <a:gd name="connsiteY2" fmla="*/ 0 h 2688666"/>
                <a:gd name="connsiteX3" fmla="*/ 2983481 w 3941090"/>
                <a:gd name="connsiteY3" fmla="*/ 178825 h 2688666"/>
                <a:gd name="connsiteX4" fmla="*/ 3914778 w 3941090"/>
                <a:gd name="connsiteY4" fmla="*/ 1204916 h 2688666"/>
                <a:gd name="connsiteX5" fmla="*/ 3914776 w 3941090"/>
                <a:gd name="connsiteY5" fmla="*/ 2571748 h 2688666"/>
                <a:gd name="connsiteX6" fmla="*/ 1966914 w 3941090"/>
                <a:gd name="connsiteY6" fmla="*/ 2571748 h 2688666"/>
                <a:gd name="connsiteX7" fmla="*/ 636025 w 3941090"/>
                <a:gd name="connsiteY7" fmla="*/ 2571747 h 2688666"/>
                <a:gd name="connsiteX8" fmla="*/ 2 w 3941090"/>
                <a:gd name="connsiteY8" fmla="*/ 1204914 h 2688666"/>
                <a:gd name="connsiteX9" fmla="*/ 2 w 3941090"/>
                <a:gd name="connsiteY9" fmla="*/ 1204911 h 2688666"/>
                <a:gd name="connsiteX0" fmla="*/ 2 w 3941090"/>
                <a:gd name="connsiteY0" fmla="*/ 1204911 h 2602942"/>
                <a:gd name="connsiteX1" fmla="*/ 931304 w 3941090"/>
                <a:gd name="connsiteY1" fmla="*/ 178824 h 2602942"/>
                <a:gd name="connsiteX2" fmla="*/ 1957392 w 3941090"/>
                <a:gd name="connsiteY2" fmla="*/ 0 h 2602942"/>
                <a:gd name="connsiteX3" fmla="*/ 2983481 w 3941090"/>
                <a:gd name="connsiteY3" fmla="*/ 178825 h 2602942"/>
                <a:gd name="connsiteX4" fmla="*/ 3914778 w 3941090"/>
                <a:gd name="connsiteY4" fmla="*/ 1204916 h 2602942"/>
                <a:gd name="connsiteX5" fmla="*/ 3914776 w 3941090"/>
                <a:gd name="connsiteY5" fmla="*/ 2571748 h 2602942"/>
                <a:gd name="connsiteX6" fmla="*/ 1966914 w 3941090"/>
                <a:gd name="connsiteY6" fmla="*/ 2571748 h 2602942"/>
                <a:gd name="connsiteX7" fmla="*/ 636025 w 3941090"/>
                <a:gd name="connsiteY7" fmla="*/ 2571747 h 2602942"/>
                <a:gd name="connsiteX8" fmla="*/ 2 w 3941090"/>
                <a:gd name="connsiteY8" fmla="*/ 1204914 h 2602942"/>
                <a:gd name="connsiteX9" fmla="*/ 2 w 3941090"/>
                <a:gd name="connsiteY9" fmla="*/ 1204911 h 2602942"/>
                <a:gd name="connsiteX0" fmla="*/ 2 w 3941090"/>
                <a:gd name="connsiteY0" fmla="*/ 1204911 h 2602942"/>
                <a:gd name="connsiteX1" fmla="*/ 1957392 w 3941090"/>
                <a:gd name="connsiteY1" fmla="*/ 0 h 2602942"/>
                <a:gd name="connsiteX2" fmla="*/ 2983481 w 3941090"/>
                <a:gd name="connsiteY2" fmla="*/ 178825 h 2602942"/>
                <a:gd name="connsiteX3" fmla="*/ 3914778 w 3941090"/>
                <a:gd name="connsiteY3" fmla="*/ 1204916 h 2602942"/>
                <a:gd name="connsiteX4" fmla="*/ 3914776 w 3941090"/>
                <a:gd name="connsiteY4" fmla="*/ 2571748 h 2602942"/>
                <a:gd name="connsiteX5" fmla="*/ 1966914 w 3941090"/>
                <a:gd name="connsiteY5" fmla="*/ 2571748 h 2602942"/>
                <a:gd name="connsiteX6" fmla="*/ 636025 w 3941090"/>
                <a:gd name="connsiteY6" fmla="*/ 2571747 h 2602942"/>
                <a:gd name="connsiteX7" fmla="*/ 2 w 3941090"/>
                <a:gd name="connsiteY7" fmla="*/ 1204914 h 2602942"/>
                <a:gd name="connsiteX8" fmla="*/ 2 w 3941090"/>
                <a:gd name="connsiteY8" fmla="*/ 1204911 h 2602942"/>
                <a:gd name="connsiteX0" fmla="*/ 2 w 3941090"/>
                <a:gd name="connsiteY0" fmla="*/ 1204914 h 2602942"/>
                <a:gd name="connsiteX1" fmla="*/ 1957392 w 3941090"/>
                <a:gd name="connsiteY1" fmla="*/ 0 h 2602942"/>
                <a:gd name="connsiteX2" fmla="*/ 2983481 w 3941090"/>
                <a:gd name="connsiteY2" fmla="*/ 178825 h 2602942"/>
                <a:gd name="connsiteX3" fmla="*/ 3914778 w 3941090"/>
                <a:gd name="connsiteY3" fmla="*/ 1204916 h 2602942"/>
                <a:gd name="connsiteX4" fmla="*/ 3914776 w 3941090"/>
                <a:gd name="connsiteY4" fmla="*/ 2571748 h 2602942"/>
                <a:gd name="connsiteX5" fmla="*/ 1966914 w 3941090"/>
                <a:gd name="connsiteY5" fmla="*/ 2571748 h 2602942"/>
                <a:gd name="connsiteX6" fmla="*/ 636025 w 3941090"/>
                <a:gd name="connsiteY6" fmla="*/ 2571747 h 2602942"/>
                <a:gd name="connsiteX7" fmla="*/ 2 w 3941090"/>
                <a:gd name="connsiteY7" fmla="*/ 1204914 h 2602942"/>
                <a:gd name="connsiteX0" fmla="*/ 1587 w 3306652"/>
                <a:gd name="connsiteY0" fmla="*/ 2571747 h 2602942"/>
                <a:gd name="connsiteX1" fmla="*/ 1322954 w 3306652"/>
                <a:gd name="connsiteY1" fmla="*/ 0 h 2602942"/>
                <a:gd name="connsiteX2" fmla="*/ 2349043 w 3306652"/>
                <a:gd name="connsiteY2" fmla="*/ 178825 h 2602942"/>
                <a:gd name="connsiteX3" fmla="*/ 3280340 w 3306652"/>
                <a:gd name="connsiteY3" fmla="*/ 1204916 h 2602942"/>
                <a:gd name="connsiteX4" fmla="*/ 3280338 w 3306652"/>
                <a:gd name="connsiteY4" fmla="*/ 2571748 h 2602942"/>
                <a:gd name="connsiteX5" fmla="*/ 1332476 w 3306652"/>
                <a:gd name="connsiteY5" fmla="*/ 2571748 h 2602942"/>
                <a:gd name="connsiteX6" fmla="*/ 1587 w 3306652"/>
                <a:gd name="connsiteY6" fmla="*/ 2571747 h 2602942"/>
                <a:gd name="connsiteX0" fmla="*/ 70001 w 3375066"/>
                <a:gd name="connsiteY0" fmla="*/ 2509841 h 2541036"/>
                <a:gd name="connsiteX1" fmla="*/ 391243 w 3375066"/>
                <a:gd name="connsiteY1" fmla="*/ 1157294 h 2541036"/>
                <a:gd name="connsiteX2" fmla="*/ 2417457 w 3375066"/>
                <a:gd name="connsiteY2" fmla="*/ 116919 h 2541036"/>
                <a:gd name="connsiteX3" fmla="*/ 3348754 w 3375066"/>
                <a:gd name="connsiteY3" fmla="*/ 1143010 h 2541036"/>
                <a:gd name="connsiteX4" fmla="*/ 3348752 w 3375066"/>
                <a:gd name="connsiteY4" fmla="*/ 2509842 h 2541036"/>
                <a:gd name="connsiteX5" fmla="*/ 1400890 w 3375066"/>
                <a:gd name="connsiteY5" fmla="*/ 2509842 h 2541036"/>
                <a:gd name="connsiteX6" fmla="*/ 70001 w 3375066"/>
                <a:gd name="connsiteY6" fmla="*/ 2509841 h 2541036"/>
                <a:gd name="connsiteX0" fmla="*/ 1587 w 4011502"/>
                <a:gd name="connsiteY0" fmla="*/ 2509841 h 2541036"/>
                <a:gd name="connsiteX1" fmla="*/ 1027679 w 4011502"/>
                <a:gd name="connsiteY1" fmla="*/ 1157294 h 2541036"/>
                <a:gd name="connsiteX2" fmla="*/ 3053893 w 4011502"/>
                <a:gd name="connsiteY2" fmla="*/ 116919 h 2541036"/>
                <a:gd name="connsiteX3" fmla="*/ 3985190 w 4011502"/>
                <a:gd name="connsiteY3" fmla="*/ 1143010 h 2541036"/>
                <a:gd name="connsiteX4" fmla="*/ 3985188 w 4011502"/>
                <a:gd name="connsiteY4" fmla="*/ 2509842 h 2541036"/>
                <a:gd name="connsiteX5" fmla="*/ 2037326 w 4011502"/>
                <a:gd name="connsiteY5" fmla="*/ 2509842 h 2541036"/>
                <a:gd name="connsiteX6" fmla="*/ 1587 w 4011502"/>
                <a:gd name="connsiteY6" fmla="*/ 2509841 h 2541036"/>
                <a:gd name="connsiteX0" fmla="*/ 1587 w 4011502"/>
                <a:gd name="connsiteY0" fmla="*/ 1919291 h 1950486"/>
                <a:gd name="connsiteX1" fmla="*/ 1027679 w 4011502"/>
                <a:gd name="connsiteY1" fmla="*/ 566744 h 1950486"/>
                <a:gd name="connsiteX2" fmla="*/ 2501443 w 4011502"/>
                <a:gd name="connsiteY2" fmla="*/ 116919 h 1950486"/>
                <a:gd name="connsiteX3" fmla="*/ 3985190 w 4011502"/>
                <a:gd name="connsiteY3" fmla="*/ 552460 h 1950486"/>
                <a:gd name="connsiteX4" fmla="*/ 3985188 w 4011502"/>
                <a:gd name="connsiteY4" fmla="*/ 1919292 h 1950486"/>
                <a:gd name="connsiteX5" fmla="*/ 2037326 w 4011502"/>
                <a:gd name="connsiteY5" fmla="*/ 1919292 h 1950486"/>
                <a:gd name="connsiteX6" fmla="*/ 1587 w 4011502"/>
                <a:gd name="connsiteY6" fmla="*/ 1919291 h 1950486"/>
                <a:gd name="connsiteX0" fmla="*/ 1587 w 4011502"/>
                <a:gd name="connsiteY0" fmla="*/ 1919291 h 1950486"/>
                <a:gd name="connsiteX1" fmla="*/ 1027679 w 4011502"/>
                <a:gd name="connsiteY1" fmla="*/ 566744 h 1950486"/>
                <a:gd name="connsiteX2" fmla="*/ 2501443 w 4011502"/>
                <a:gd name="connsiteY2" fmla="*/ 116919 h 1950486"/>
                <a:gd name="connsiteX3" fmla="*/ 3985190 w 4011502"/>
                <a:gd name="connsiteY3" fmla="*/ 552460 h 1950486"/>
                <a:gd name="connsiteX4" fmla="*/ 3985188 w 4011502"/>
                <a:gd name="connsiteY4" fmla="*/ 1919292 h 1950486"/>
                <a:gd name="connsiteX5" fmla="*/ 2037326 w 4011502"/>
                <a:gd name="connsiteY5" fmla="*/ 1919292 h 1950486"/>
                <a:gd name="connsiteX6" fmla="*/ 1587 w 4011502"/>
                <a:gd name="connsiteY6" fmla="*/ 1919291 h 1950486"/>
                <a:gd name="connsiteX0" fmla="*/ 1587 w 4011502"/>
                <a:gd name="connsiteY0" fmla="*/ 1868811 h 1900006"/>
                <a:gd name="connsiteX1" fmla="*/ 1027679 w 4011502"/>
                <a:gd name="connsiteY1" fmla="*/ 516264 h 1900006"/>
                <a:gd name="connsiteX2" fmla="*/ 2501443 w 4011502"/>
                <a:gd name="connsiteY2" fmla="*/ 66439 h 1900006"/>
                <a:gd name="connsiteX3" fmla="*/ 3985190 w 4011502"/>
                <a:gd name="connsiteY3" fmla="*/ 501980 h 1900006"/>
                <a:gd name="connsiteX4" fmla="*/ 3985188 w 4011502"/>
                <a:gd name="connsiteY4" fmla="*/ 1868812 h 1900006"/>
                <a:gd name="connsiteX5" fmla="*/ 2037326 w 4011502"/>
                <a:gd name="connsiteY5" fmla="*/ 1868812 h 1900006"/>
                <a:gd name="connsiteX6" fmla="*/ 1587 w 4011502"/>
                <a:gd name="connsiteY6" fmla="*/ 1868811 h 1900006"/>
                <a:gd name="connsiteX0" fmla="*/ 1587 w 4011502"/>
                <a:gd name="connsiteY0" fmla="*/ 1592256 h 1623451"/>
                <a:gd name="connsiteX1" fmla="*/ 1027679 w 4011502"/>
                <a:gd name="connsiteY1" fmla="*/ 239709 h 1623451"/>
                <a:gd name="connsiteX2" fmla="*/ 3985190 w 4011502"/>
                <a:gd name="connsiteY2" fmla="*/ 225425 h 1623451"/>
                <a:gd name="connsiteX3" fmla="*/ 3985188 w 4011502"/>
                <a:gd name="connsiteY3" fmla="*/ 1592257 h 1623451"/>
                <a:gd name="connsiteX4" fmla="*/ 2037326 w 4011502"/>
                <a:gd name="connsiteY4" fmla="*/ 1592257 h 1623451"/>
                <a:gd name="connsiteX5" fmla="*/ 1587 w 4011502"/>
                <a:gd name="connsiteY5" fmla="*/ 1592256 h 1623451"/>
                <a:gd name="connsiteX0" fmla="*/ 1587 w 4011502"/>
                <a:gd name="connsiteY0" fmla="*/ 1770852 h 1802047"/>
                <a:gd name="connsiteX1" fmla="*/ 1970654 w 4011502"/>
                <a:gd name="connsiteY1" fmla="*/ 227805 h 1802047"/>
                <a:gd name="connsiteX2" fmla="*/ 3985190 w 4011502"/>
                <a:gd name="connsiteY2" fmla="*/ 404021 h 1802047"/>
                <a:gd name="connsiteX3" fmla="*/ 3985188 w 4011502"/>
                <a:gd name="connsiteY3" fmla="*/ 1770853 h 1802047"/>
                <a:gd name="connsiteX4" fmla="*/ 2037326 w 4011502"/>
                <a:gd name="connsiteY4" fmla="*/ 1770853 h 1802047"/>
                <a:gd name="connsiteX5" fmla="*/ 1587 w 4011502"/>
                <a:gd name="connsiteY5" fmla="*/ 1770852 h 1802047"/>
                <a:gd name="connsiteX0" fmla="*/ 1587 w 4011502"/>
                <a:gd name="connsiteY0" fmla="*/ 1770852 h 1802047"/>
                <a:gd name="connsiteX1" fmla="*/ 1970654 w 4011502"/>
                <a:gd name="connsiteY1" fmla="*/ 227805 h 1802047"/>
                <a:gd name="connsiteX2" fmla="*/ 3985190 w 4011502"/>
                <a:gd name="connsiteY2" fmla="*/ 404021 h 1802047"/>
                <a:gd name="connsiteX3" fmla="*/ 3985188 w 4011502"/>
                <a:gd name="connsiteY3" fmla="*/ 1770853 h 1802047"/>
                <a:gd name="connsiteX4" fmla="*/ 2037326 w 4011502"/>
                <a:gd name="connsiteY4" fmla="*/ 1770853 h 1802047"/>
                <a:gd name="connsiteX5" fmla="*/ 1587 w 4011502"/>
                <a:gd name="connsiteY5" fmla="*/ 1770852 h 1802047"/>
                <a:gd name="connsiteX0" fmla="*/ 1587 w 4011502"/>
                <a:gd name="connsiteY0" fmla="*/ 1761327 h 1792522"/>
                <a:gd name="connsiteX1" fmla="*/ 1970654 w 4011502"/>
                <a:gd name="connsiteY1" fmla="*/ 218280 h 1792522"/>
                <a:gd name="connsiteX2" fmla="*/ 3985190 w 4011502"/>
                <a:gd name="connsiteY2" fmla="*/ 394496 h 1792522"/>
                <a:gd name="connsiteX3" fmla="*/ 3985188 w 4011502"/>
                <a:gd name="connsiteY3" fmla="*/ 1761328 h 1792522"/>
                <a:gd name="connsiteX4" fmla="*/ 2037326 w 4011502"/>
                <a:gd name="connsiteY4" fmla="*/ 1761328 h 1792522"/>
                <a:gd name="connsiteX5" fmla="*/ 1587 w 4011502"/>
                <a:gd name="connsiteY5" fmla="*/ 1761327 h 1792522"/>
                <a:gd name="connsiteX0" fmla="*/ 1587 w 4011502"/>
                <a:gd name="connsiteY0" fmla="*/ 1894677 h 1925872"/>
                <a:gd name="connsiteX1" fmla="*/ 1875404 w 4011502"/>
                <a:gd name="connsiteY1" fmla="*/ 218280 h 1925872"/>
                <a:gd name="connsiteX2" fmla="*/ 3985190 w 4011502"/>
                <a:gd name="connsiteY2" fmla="*/ 527846 h 1925872"/>
                <a:gd name="connsiteX3" fmla="*/ 3985188 w 4011502"/>
                <a:gd name="connsiteY3" fmla="*/ 1894678 h 1925872"/>
                <a:gd name="connsiteX4" fmla="*/ 2037326 w 4011502"/>
                <a:gd name="connsiteY4" fmla="*/ 1894678 h 1925872"/>
                <a:gd name="connsiteX5" fmla="*/ 1587 w 4011502"/>
                <a:gd name="connsiteY5" fmla="*/ 1894677 h 1925872"/>
                <a:gd name="connsiteX0" fmla="*/ 1587 w 4011502"/>
                <a:gd name="connsiteY0" fmla="*/ 1770852 h 1802047"/>
                <a:gd name="connsiteX1" fmla="*/ 1875404 w 4011502"/>
                <a:gd name="connsiteY1" fmla="*/ 94455 h 1802047"/>
                <a:gd name="connsiteX2" fmla="*/ 3985190 w 4011502"/>
                <a:gd name="connsiteY2" fmla="*/ 404021 h 1802047"/>
                <a:gd name="connsiteX3" fmla="*/ 3985188 w 4011502"/>
                <a:gd name="connsiteY3" fmla="*/ 1770853 h 1802047"/>
                <a:gd name="connsiteX4" fmla="*/ 2037326 w 4011502"/>
                <a:gd name="connsiteY4" fmla="*/ 1770853 h 1802047"/>
                <a:gd name="connsiteX5" fmla="*/ 1587 w 4011502"/>
                <a:gd name="connsiteY5" fmla="*/ 1770852 h 1802047"/>
                <a:gd name="connsiteX0" fmla="*/ 1587 w 4011502"/>
                <a:gd name="connsiteY0" fmla="*/ 2192331 h 2223526"/>
                <a:gd name="connsiteX1" fmla="*/ 1875404 w 4011502"/>
                <a:gd name="connsiteY1" fmla="*/ 515934 h 2223526"/>
                <a:gd name="connsiteX2" fmla="*/ 3985188 w 4011502"/>
                <a:gd name="connsiteY2" fmla="*/ 225425 h 2223526"/>
                <a:gd name="connsiteX3" fmla="*/ 3985188 w 4011502"/>
                <a:gd name="connsiteY3" fmla="*/ 2192332 h 2223526"/>
                <a:gd name="connsiteX4" fmla="*/ 2037326 w 4011502"/>
                <a:gd name="connsiteY4" fmla="*/ 2192332 h 2223526"/>
                <a:gd name="connsiteX5" fmla="*/ 1587 w 4011502"/>
                <a:gd name="connsiteY5" fmla="*/ 2192331 h 2223526"/>
                <a:gd name="connsiteX0" fmla="*/ 1587 w 4011502"/>
                <a:gd name="connsiteY0" fmla="*/ 2411406 h 2442601"/>
                <a:gd name="connsiteX1" fmla="*/ 1875404 w 4011502"/>
                <a:gd name="connsiteY1" fmla="*/ 735009 h 2442601"/>
                <a:gd name="connsiteX2" fmla="*/ 3985188 w 4011502"/>
                <a:gd name="connsiteY2" fmla="*/ 225425 h 2442601"/>
                <a:gd name="connsiteX3" fmla="*/ 3985188 w 4011502"/>
                <a:gd name="connsiteY3" fmla="*/ 2411407 h 2442601"/>
                <a:gd name="connsiteX4" fmla="*/ 2037326 w 4011502"/>
                <a:gd name="connsiteY4" fmla="*/ 2411407 h 2442601"/>
                <a:gd name="connsiteX5" fmla="*/ 1587 w 4011502"/>
                <a:gd name="connsiteY5" fmla="*/ 2411406 h 2442601"/>
                <a:gd name="connsiteX0" fmla="*/ 1587 w 4011502"/>
                <a:gd name="connsiteY0" fmla="*/ 2185981 h 2217176"/>
                <a:gd name="connsiteX1" fmla="*/ 1875404 w 4011502"/>
                <a:gd name="connsiteY1" fmla="*/ 509584 h 2217176"/>
                <a:gd name="connsiteX2" fmla="*/ 3985188 w 4011502"/>
                <a:gd name="connsiteY2" fmla="*/ 0 h 2217176"/>
                <a:gd name="connsiteX3" fmla="*/ 3985188 w 4011502"/>
                <a:gd name="connsiteY3" fmla="*/ 2185982 h 2217176"/>
                <a:gd name="connsiteX4" fmla="*/ 2037326 w 4011502"/>
                <a:gd name="connsiteY4" fmla="*/ 2185982 h 2217176"/>
                <a:gd name="connsiteX5" fmla="*/ 1587 w 4011502"/>
                <a:gd name="connsiteY5" fmla="*/ 2185981 h 2217176"/>
                <a:gd name="connsiteX0" fmla="*/ 1587 w 4011502"/>
                <a:gd name="connsiteY0" fmla="*/ 2185981 h 2217176"/>
                <a:gd name="connsiteX1" fmla="*/ 1875404 w 4011502"/>
                <a:gd name="connsiteY1" fmla="*/ 509584 h 2217176"/>
                <a:gd name="connsiteX2" fmla="*/ 3985188 w 4011502"/>
                <a:gd name="connsiteY2" fmla="*/ 0 h 2217176"/>
                <a:gd name="connsiteX3" fmla="*/ 3985188 w 4011502"/>
                <a:gd name="connsiteY3" fmla="*/ 2185982 h 2217176"/>
                <a:gd name="connsiteX4" fmla="*/ 2037326 w 4011502"/>
                <a:gd name="connsiteY4" fmla="*/ 2185982 h 2217176"/>
                <a:gd name="connsiteX5" fmla="*/ 1587 w 4011502"/>
                <a:gd name="connsiteY5" fmla="*/ 2185981 h 2217176"/>
                <a:gd name="connsiteX0" fmla="*/ 1587 w 4011502"/>
                <a:gd name="connsiteY0" fmla="*/ 2185981 h 2217176"/>
                <a:gd name="connsiteX1" fmla="*/ 1875404 w 4011502"/>
                <a:gd name="connsiteY1" fmla="*/ 509584 h 2217176"/>
                <a:gd name="connsiteX2" fmla="*/ 3985188 w 4011502"/>
                <a:gd name="connsiteY2" fmla="*/ 0 h 2217176"/>
                <a:gd name="connsiteX3" fmla="*/ 3985188 w 4011502"/>
                <a:gd name="connsiteY3" fmla="*/ 2185982 h 2217176"/>
                <a:gd name="connsiteX4" fmla="*/ 2037326 w 4011502"/>
                <a:gd name="connsiteY4" fmla="*/ 2185982 h 2217176"/>
                <a:gd name="connsiteX5" fmla="*/ 1587 w 4011502"/>
                <a:gd name="connsiteY5" fmla="*/ 2185981 h 2217176"/>
                <a:gd name="connsiteX0" fmla="*/ 1587 w 4011502"/>
                <a:gd name="connsiteY0" fmla="*/ 2256627 h 2287822"/>
                <a:gd name="connsiteX1" fmla="*/ 1875404 w 4011502"/>
                <a:gd name="connsiteY1" fmla="*/ 580230 h 2287822"/>
                <a:gd name="connsiteX2" fmla="*/ 3985188 w 4011502"/>
                <a:gd name="connsiteY2" fmla="*/ 70646 h 2287822"/>
                <a:gd name="connsiteX3" fmla="*/ 3985188 w 4011502"/>
                <a:gd name="connsiteY3" fmla="*/ 2256628 h 2287822"/>
                <a:gd name="connsiteX4" fmla="*/ 2037326 w 4011502"/>
                <a:gd name="connsiteY4" fmla="*/ 2256628 h 2287822"/>
                <a:gd name="connsiteX5" fmla="*/ 1587 w 4011502"/>
                <a:gd name="connsiteY5" fmla="*/ 2256627 h 2287822"/>
                <a:gd name="connsiteX0" fmla="*/ 1587 w 4011502"/>
                <a:gd name="connsiteY0" fmla="*/ 2256627 h 2287822"/>
                <a:gd name="connsiteX1" fmla="*/ 1875404 w 4011502"/>
                <a:gd name="connsiteY1" fmla="*/ 580230 h 2287822"/>
                <a:gd name="connsiteX2" fmla="*/ 3985188 w 4011502"/>
                <a:gd name="connsiteY2" fmla="*/ 70646 h 2287822"/>
                <a:gd name="connsiteX3" fmla="*/ 3985188 w 4011502"/>
                <a:gd name="connsiteY3" fmla="*/ 2256628 h 2287822"/>
                <a:gd name="connsiteX4" fmla="*/ 2037326 w 4011502"/>
                <a:gd name="connsiteY4" fmla="*/ 2256628 h 2287822"/>
                <a:gd name="connsiteX5" fmla="*/ 1587 w 4011502"/>
                <a:gd name="connsiteY5" fmla="*/ 2256627 h 2287822"/>
                <a:gd name="connsiteX0" fmla="*/ 1587 w 4011502"/>
                <a:gd name="connsiteY0" fmla="*/ 2256627 h 2287822"/>
                <a:gd name="connsiteX1" fmla="*/ 1875404 w 4011502"/>
                <a:gd name="connsiteY1" fmla="*/ 580230 h 2287822"/>
                <a:gd name="connsiteX2" fmla="*/ 3985188 w 4011502"/>
                <a:gd name="connsiteY2" fmla="*/ 70646 h 2287822"/>
                <a:gd name="connsiteX3" fmla="*/ 3985188 w 4011502"/>
                <a:gd name="connsiteY3" fmla="*/ 2256628 h 2287822"/>
                <a:gd name="connsiteX4" fmla="*/ 2037326 w 4011502"/>
                <a:gd name="connsiteY4" fmla="*/ 2256628 h 2287822"/>
                <a:gd name="connsiteX5" fmla="*/ 1587 w 4011502"/>
                <a:gd name="connsiteY5" fmla="*/ 2256627 h 2287822"/>
                <a:gd name="connsiteX0" fmla="*/ 1587 w 4011502"/>
                <a:gd name="connsiteY0" fmla="*/ 2418552 h 2449747"/>
                <a:gd name="connsiteX1" fmla="*/ 1770629 w 4011502"/>
                <a:gd name="connsiteY1" fmla="*/ 580230 h 2449747"/>
                <a:gd name="connsiteX2" fmla="*/ 3985188 w 4011502"/>
                <a:gd name="connsiteY2" fmla="*/ 232571 h 2449747"/>
                <a:gd name="connsiteX3" fmla="*/ 3985188 w 4011502"/>
                <a:gd name="connsiteY3" fmla="*/ 2418553 h 2449747"/>
                <a:gd name="connsiteX4" fmla="*/ 2037326 w 4011502"/>
                <a:gd name="connsiteY4" fmla="*/ 2418553 h 2449747"/>
                <a:gd name="connsiteX5" fmla="*/ 1587 w 4011502"/>
                <a:gd name="connsiteY5" fmla="*/ 2418552 h 2449747"/>
                <a:gd name="connsiteX0" fmla="*/ 1587 w 4011502"/>
                <a:gd name="connsiteY0" fmla="*/ 2418552 h 2449747"/>
                <a:gd name="connsiteX1" fmla="*/ 1770629 w 4011502"/>
                <a:gd name="connsiteY1" fmla="*/ 580230 h 2449747"/>
                <a:gd name="connsiteX2" fmla="*/ 3985188 w 4011502"/>
                <a:gd name="connsiteY2" fmla="*/ 232571 h 2449747"/>
                <a:gd name="connsiteX3" fmla="*/ 3985188 w 4011502"/>
                <a:gd name="connsiteY3" fmla="*/ 2418553 h 2449747"/>
                <a:gd name="connsiteX4" fmla="*/ 2037326 w 4011502"/>
                <a:gd name="connsiteY4" fmla="*/ 2418553 h 2449747"/>
                <a:gd name="connsiteX5" fmla="*/ 1587 w 4011502"/>
                <a:gd name="connsiteY5" fmla="*/ 2418552 h 2449747"/>
                <a:gd name="connsiteX0" fmla="*/ 1587 w 4011502"/>
                <a:gd name="connsiteY0" fmla="*/ 2342352 h 2373547"/>
                <a:gd name="connsiteX1" fmla="*/ 1770629 w 4011502"/>
                <a:gd name="connsiteY1" fmla="*/ 504030 h 2373547"/>
                <a:gd name="connsiteX2" fmla="*/ 3985188 w 4011502"/>
                <a:gd name="connsiteY2" fmla="*/ 156371 h 2373547"/>
                <a:gd name="connsiteX3" fmla="*/ 3985188 w 4011502"/>
                <a:gd name="connsiteY3" fmla="*/ 2342353 h 2373547"/>
                <a:gd name="connsiteX4" fmla="*/ 2037326 w 4011502"/>
                <a:gd name="connsiteY4" fmla="*/ 2342353 h 2373547"/>
                <a:gd name="connsiteX5" fmla="*/ 1587 w 4011502"/>
                <a:gd name="connsiteY5" fmla="*/ 2342352 h 2373547"/>
                <a:gd name="connsiteX0" fmla="*/ 1587 w 4011502"/>
                <a:gd name="connsiteY0" fmla="*/ 2342352 h 2373547"/>
                <a:gd name="connsiteX1" fmla="*/ 1770629 w 4011502"/>
                <a:gd name="connsiteY1" fmla="*/ 504030 h 2373547"/>
                <a:gd name="connsiteX2" fmla="*/ 3985188 w 4011502"/>
                <a:gd name="connsiteY2" fmla="*/ 3971 h 2373547"/>
                <a:gd name="connsiteX3" fmla="*/ 3985188 w 4011502"/>
                <a:gd name="connsiteY3" fmla="*/ 2342353 h 2373547"/>
                <a:gd name="connsiteX4" fmla="*/ 2037326 w 4011502"/>
                <a:gd name="connsiteY4" fmla="*/ 2342353 h 2373547"/>
                <a:gd name="connsiteX5" fmla="*/ 1587 w 4011502"/>
                <a:gd name="connsiteY5" fmla="*/ 2342352 h 2373547"/>
                <a:gd name="connsiteX0" fmla="*/ 1587 w 4011502"/>
                <a:gd name="connsiteY0" fmla="*/ 2342352 h 2373547"/>
                <a:gd name="connsiteX1" fmla="*/ 1770629 w 4011502"/>
                <a:gd name="connsiteY1" fmla="*/ 504030 h 2373547"/>
                <a:gd name="connsiteX2" fmla="*/ 3985188 w 4011502"/>
                <a:gd name="connsiteY2" fmla="*/ 3971 h 2373547"/>
                <a:gd name="connsiteX3" fmla="*/ 3985188 w 4011502"/>
                <a:gd name="connsiteY3" fmla="*/ 2342353 h 2373547"/>
                <a:gd name="connsiteX4" fmla="*/ 2037326 w 4011502"/>
                <a:gd name="connsiteY4" fmla="*/ 2342353 h 2373547"/>
                <a:gd name="connsiteX5" fmla="*/ 1587 w 4011502"/>
                <a:gd name="connsiteY5" fmla="*/ 2342352 h 2373547"/>
                <a:gd name="connsiteX0" fmla="*/ 1587 w 4011502"/>
                <a:gd name="connsiteY0" fmla="*/ 2342352 h 2373547"/>
                <a:gd name="connsiteX1" fmla="*/ 1770629 w 4011502"/>
                <a:gd name="connsiteY1" fmla="*/ 504030 h 2373547"/>
                <a:gd name="connsiteX2" fmla="*/ 3985188 w 4011502"/>
                <a:gd name="connsiteY2" fmla="*/ 3971 h 2373547"/>
                <a:gd name="connsiteX3" fmla="*/ 3985188 w 4011502"/>
                <a:gd name="connsiteY3" fmla="*/ 2342353 h 2373547"/>
                <a:gd name="connsiteX4" fmla="*/ 2037326 w 4011502"/>
                <a:gd name="connsiteY4" fmla="*/ 2342353 h 2373547"/>
                <a:gd name="connsiteX5" fmla="*/ 1587 w 4011502"/>
                <a:gd name="connsiteY5" fmla="*/ 2342352 h 2373547"/>
                <a:gd name="connsiteX0" fmla="*/ 895142 w 3333432"/>
                <a:gd name="connsiteY0" fmla="*/ 1485102 h 2373547"/>
                <a:gd name="connsiteX1" fmla="*/ 1092559 w 3333432"/>
                <a:gd name="connsiteY1" fmla="*/ 504030 h 2373547"/>
                <a:gd name="connsiteX2" fmla="*/ 3307118 w 3333432"/>
                <a:gd name="connsiteY2" fmla="*/ 3971 h 2373547"/>
                <a:gd name="connsiteX3" fmla="*/ 3307118 w 3333432"/>
                <a:gd name="connsiteY3" fmla="*/ 2342353 h 2373547"/>
                <a:gd name="connsiteX4" fmla="*/ 1359256 w 3333432"/>
                <a:gd name="connsiteY4" fmla="*/ 2342353 h 2373547"/>
                <a:gd name="connsiteX5" fmla="*/ 895142 w 3333432"/>
                <a:gd name="connsiteY5" fmla="*/ 1485102 h 2373547"/>
                <a:gd name="connsiteX0" fmla="*/ 895142 w 3351567"/>
                <a:gd name="connsiteY0" fmla="*/ 1485102 h 2342353"/>
                <a:gd name="connsiteX1" fmla="*/ 1092559 w 3351567"/>
                <a:gd name="connsiteY1" fmla="*/ 504030 h 2342353"/>
                <a:gd name="connsiteX2" fmla="*/ 3307118 w 3351567"/>
                <a:gd name="connsiteY2" fmla="*/ 3971 h 2342353"/>
                <a:gd name="connsiteX3" fmla="*/ 1359256 w 3351567"/>
                <a:gd name="connsiteY3" fmla="*/ 2342353 h 2342353"/>
                <a:gd name="connsiteX4" fmla="*/ 895142 w 3351567"/>
                <a:gd name="connsiteY4" fmla="*/ 1485102 h 2342353"/>
                <a:gd name="connsiteX0" fmla="*/ 895142 w 3351567"/>
                <a:gd name="connsiteY0" fmla="*/ 1485102 h 1506771"/>
                <a:gd name="connsiteX1" fmla="*/ 1092559 w 3351567"/>
                <a:gd name="connsiteY1" fmla="*/ 504030 h 1506771"/>
                <a:gd name="connsiteX2" fmla="*/ 3307118 w 3351567"/>
                <a:gd name="connsiteY2" fmla="*/ 3971 h 1506771"/>
                <a:gd name="connsiteX3" fmla="*/ 2168881 w 3351567"/>
                <a:gd name="connsiteY3" fmla="*/ 1008853 h 1506771"/>
                <a:gd name="connsiteX4" fmla="*/ 895142 w 3351567"/>
                <a:gd name="connsiteY4" fmla="*/ 1485102 h 1506771"/>
                <a:gd name="connsiteX0" fmla="*/ 895142 w 2580042"/>
                <a:gd name="connsiteY0" fmla="*/ 1485102 h 1506771"/>
                <a:gd name="connsiteX1" fmla="*/ 1092559 w 2580042"/>
                <a:gd name="connsiteY1" fmla="*/ 504030 h 1506771"/>
                <a:gd name="connsiteX2" fmla="*/ 2535593 w 2580042"/>
                <a:gd name="connsiteY2" fmla="*/ 308771 h 1506771"/>
                <a:gd name="connsiteX3" fmla="*/ 2168881 w 2580042"/>
                <a:gd name="connsiteY3" fmla="*/ 1008853 h 1506771"/>
                <a:gd name="connsiteX4" fmla="*/ 895142 w 2580042"/>
                <a:gd name="connsiteY4" fmla="*/ 1485102 h 1506771"/>
                <a:gd name="connsiteX0" fmla="*/ 790367 w 2475267"/>
                <a:gd name="connsiteY0" fmla="*/ 1218402 h 1240071"/>
                <a:gd name="connsiteX1" fmla="*/ 1092559 w 2475267"/>
                <a:gd name="connsiteY1" fmla="*/ 504030 h 1240071"/>
                <a:gd name="connsiteX2" fmla="*/ 2430818 w 2475267"/>
                <a:gd name="connsiteY2" fmla="*/ 42071 h 1240071"/>
                <a:gd name="connsiteX3" fmla="*/ 2064106 w 2475267"/>
                <a:gd name="connsiteY3" fmla="*/ 742153 h 1240071"/>
                <a:gd name="connsiteX4" fmla="*/ 790367 w 2475267"/>
                <a:gd name="connsiteY4" fmla="*/ 1218402 h 1240071"/>
                <a:gd name="connsiteX0" fmla="*/ 790367 w 2475267"/>
                <a:gd name="connsiteY0" fmla="*/ 1176331 h 1198000"/>
                <a:gd name="connsiteX1" fmla="*/ 1092559 w 2475267"/>
                <a:gd name="connsiteY1" fmla="*/ 461959 h 1198000"/>
                <a:gd name="connsiteX2" fmla="*/ 2430818 w 2475267"/>
                <a:gd name="connsiteY2" fmla="*/ 0 h 1198000"/>
                <a:gd name="connsiteX3" fmla="*/ 2064106 w 2475267"/>
                <a:gd name="connsiteY3" fmla="*/ 700082 h 1198000"/>
                <a:gd name="connsiteX4" fmla="*/ 790367 w 2475267"/>
                <a:gd name="connsiteY4" fmla="*/ 1176331 h 1198000"/>
                <a:gd name="connsiteX0" fmla="*/ 171242 w 1856142"/>
                <a:gd name="connsiteY0" fmla="*/ 1176331 h 1198000"/>
                <a:gd name="connsiteX1" fmla="*/ 473434 w 1856142"/>
                <a:gd name="connsiteY1" fmla="*/ 461959 h 1198000"/>
                <a:gd name="connsiteX2" fmla="*/ 1811693 w 1856142"/>
                <a:gd name="connsiteY2" fmla="*/ 0 h 1198000"/>
                <a:gd name="connsiteX3" fmla="*/ 1444981 w 1856142"/>
                <a:gd name="connsiteY3" fmla="*/ 700082 h 1198000"/>
                <a:gd name="connsiteX4" fmla="*/ 171242 w 1856142"/>
                <a:gd name="connsiteY4" fmla="*/ 1176331 h 1198000"/>
                <a:gd name="connsiteX0" fmla="*/ 466517 w 1856142"/>
                <a:gd name="connsiteY0" fmla="*/ 957256 h 978925"/>
                <a:gd name="connsiteX1" fmla="*/ 473434 w 1856142"/>
                <a:gd name="connsiteY1" fmla="*/ 461959 h 978925"/>
                <a:gd name="connsiteX2" fmla="*/ 1811693 w 1856142"/>
                <a:gd name="connsiteY2" fmla="*/ 0 h 978925"/>
                <a:gd name="connsiteX3" fmla="*/ 1444981 w 1856142"/>
                <a:gd name="connsiteY3" fmla="*/ 700082 h 978925"/>
                <a:gd name="connsiteX4" fmla="*/ 466517 w 1856142"/>
                <a:gd name="connsiteY4" fmla="*/ 957256 h 978925"/>
                <a:gd name="connsiteX0" fmla="*/ 466517 w 1856142"/>
                <a:gd name="connsiteY0" fmla="*/ 957256 h 978925"/>
                <a:gd name="connsiteX1" fmla="*/ 473434 w 1856142"/>
                <a:gd name="connsiteY1" fmla="*/ 461959 h 978925"/>
                <a:gd name="connsiteX2" fmla="*/ 1811693 w 1856142"/>
                <a:gd name="connsiteY2" fmla="*/ 0 h 978925"/>
                <a:gd name="connsiteX3" fmla="*/ 1444981 w 1856142"/>
                <a:gd name="connsiteY3" fmla="*/ 700082 h 978925"/>
                <a:gd name="connsiteX4" fmla="*/ 466517 w 1856142"/>
                <a:gd name="connsiteY4" fmla="*/ 957256 h 978925"/>
                <a:gd name="connsiteX0" fmla="*/ 182562 w 1572187"/>
                <a:gd name="connsiteY0" fmla="*/ 957256 h 978925"/>
                <a:gd name="connsiteX1" fmla="*/ 189479 w 1572187"/>
                <a:gd name="connsiteY1" fmla="*/ 461959 h 978925"/>
                <a:gd name="connsiteX2" fmla="*/ 1527738 w 1572187"/>
                <a:gd name="connsiteY2" fmla="*/ 0 h 978925"/>
                <a:gd name="connsiteX3" fmla="*/ 1161026 w 1572187"/>
                <a:gd name="connsiteY3" fmla="*/ 700082 h 978925"/>
                <a:gd name="connsiteX4" fmla="*/ 182562 w 1572187"/>
                <a:gd name="connsiteY4" fmla="*/ 957256 h 978925"/>
                <a:gd name="connsiteX0" fmla="*/ 182562 w 1572187"/>
                <a:gd name="connsiteY0" fmla="*/ 957256 h 978925"/>
                <a:gd name="connsiteX1" fmla="*/ 189479 w 1572187"/>
                <a:gd name="connsiteY1" fmla="*/ 461959 h 978925"/>
                <a:gd name="connsiteX2" fmla="*/ 1527738 w 1572187"/>
                <a:gd name="connsiteY2" fmla="*/ 0 h 978925"/>
                <a:gd name="connsiteX3" fmla="*/ 1161026 w 1572187"/>
                <a:gd name="connsiteY3" fmla="*/ 700082 h 978925"/>
                <a:gd name="connsiteX4" fmla="*/ 182562 w 1572187"/>
                <a:gd name="connsiteY4" fmla="*/ 957256 h 978925"/>
                <a:gd name="connsiteX0" fmla="*/ 182562 w 1572187"/>
                <a:gd name="connsiteY0" fmla="*/ 1030281 h 1051950"/>
                <a:gd name="connsiteX1" fmla="*/ 189479 w 1572187"/>
                <a:gd name="connsiteY1" fmla="*/ 534984 h 1051950"/>
                <a:gd name="connsiteX2" fmla="*/ 1527738 w 1572187"/>
                <a:gd name="connsiteY2" fmla="*/ 73025 h 1051950"/>
                <a:gd name="connsiteX3" fmla="*/ 1161026 w 1572187"/>
                <a:gd name="connsiteY3" fmla="*/ 773107 h 1051950"/>
                <a:gd name="connsiteX4" fmla="*/ 182562 w 1572187"/>
                <a:gd name="connsiteY4" fmla="*/ 1030281 h 1051950"/>
                <a:gd name="connsiteX0" fmla="*/ 182562 w 1753162"/>
                <a:gd name="connsiteY0" fmla="*/ 1030281 h 1051950"/>
                <a:gd name="connsiteX1" fmla="*/ 189479 w 1753162"/>
                <a:gd name="connsiteY1" fmla="*/ 534984 h 1051950"/>
                <a:gd name="connsiteX2" fmla="*/ 1527738 w 1753162"/>
                <a:gd name="connsiteY2" fmla="*/ 73025 h 1051950"/>
                <a:gd name="connsiteX3" fmla="*/ 1161026 w 1753162"/>
                <a:gd name="connsiteY3" fmla="*/ 773107 h 1051950"/>
                <a:gd name="connsiteX4" fmla="*/ 182562 w 1753162"/>
                <a:gd name="connsiteY4" fmla="*/ 1030281 h 1051950"/>
                <a:gd name="connsiteX0" fmla="*/ 182562 w 1581712"/>
                <a:gd name="connsiteY0" fmla="*/ 858831 h 880500"/>
                <a:gd name="connsiteX1" fmla="*/ 189479 w 1581712"/>
                <a:gd name="connsiteY1" fmla="*/ 363534 h 880500"/>
                <a:gd name="connsiteX2" fmla="*/ 1356288 w 1581712"/>
                <a:gd name="connsiteY2" fmla="*/ 73025 h 880500"/>
                <a:gd name="connsiteX3" fmla="*/ 1161026 w 1581712"/>
                <a:gd name="connsiteY3" fmla="*/ 601657 h 880500"/>
                <a:gd name="connsiteX4" fmla="*/ 182562 w 1581712"/>
                <a:gd name="connsiteY4" fmla="*/ 858831 h 880500"/>
                <a:gd name="connsiteX0" fmla="*/ 182562 w 1563022"/>
                <a:gd name="connsiteY0" fmla="*/ 858831 h 880500"/>
                <a:gd name="connsiteX1" fmla="*/ 189479 w 1563022"/>
                <a:gd name="connsiteY1" fmla="*/ 363534 h 880500"/>
                <a:gd name="connsiteX2" fmla="*/ 1356288 w 1563022"/>
                <a:gd name="connsiteY2" fmla="*/ 73025 h 880500"/>
                <a:gd name="connsiteX3" fmla="*/ 1161026 w 1563022"/>
                <a:gd name="connsiteY3" fmla="*/ 601657 h 880500"/>
                <a:gd name="connsiteX4" fmla="*/ 182562 w 1563022"/>
                <a:gd name="connsiteY4" fmla="*/ 858831 h 880500"/>
                <a:gd name="connsiteX0" fmla="*/ 182562 w 1563022"/>
                <a:gd name="connsiteY0" fmla="*/ 877881 h 899550"/>
                <a:gd name="connsiteX1" fmla="*/ 189479 w 1563022"/>
                <a:gd name="connsiteY1" fmla="*/ 382584 h 899550"/>
                <a:gd name="connsiteX2" fmla="*/ 1356288 w 1563022"/>
                <a:gd name="connsiteY2" fmla="*/ 92075 h 899550"/>
                <a:gd name="connsiteX3" fmla="*/ 1161026 w 1563022"/>
                <a:gd name="connsiteY3" fmla="*/ 620707 h 899550"/>
                <a:gd name="connsiteX4" fmla="*/ 182562 w 1563022"/>
                <a:gd name="connsiteY4" fmla="*/ 877881 h 899550"/>
                <a:gd name="connsiteX0" fmla="*/ 182562 w 1563022"/>
                <a:gd name="connsiteY0" fmla="*/ 877881 h 899550"/>
                <a:gd name="connsiteX1" fmla="*/ 189479 w 1563022"/>
                <a:gd name="connsiteY1" fmla="*/ 382584 h 899550"/>
                <a:gd name="connsiteX2" fmla="*/ 1356288 w 1563022"/>
                <a:gd name="connsiteY2" fmla="*/ 92075 h 899550"/>
                <a:gd name="connsiteX3" fmla="*/ 1161026 w 1563022"/>
                <a:gd name="connsiteY3" fmla="*/ 620707 h 899550"/>
                <a:gd name="connsiteX4" fmla="*/ 182562 w 1563022"/>
                <a:gd name="connsiteY4" fmla="*/ 877881 h 899550"/>
                <a:gd name="connsiteX0" fmla="*/ 211137 w 1591597"/>
                <a:gd name="connsiteY0" fmla="*/ 877881 h 899550"/>
                <a:gd name="connsiteX1" fmla="*/ 218054 w 1591597"/>
                <a:gd name="connsiteY1" fmla="*/ 382584 h 899550"/>
                <a:gd name="connsiteX2" fmla="*/ 1384863 w 1591597"/>
                <a:gd name="connsiteY2" fmla="*/ 92075 h 899550"/>
                <a:gd name="connsiteX3" fmla="*/ 1189601 w 1591597"/>
                <a:gd name="connsiteY3" fmla="*/ 620707 h 899550"/>
                <a:gd name="connsiteX4" fmla="*/ 211137 w 1591597"/>
                <a:gd name="connsiteY4" fmla="*/ 877881 h 899550"/>
                <a:gd name="connsiteX0" fmla="*/ 211137 w 1591597"/>
                <a:gd name="connsiteY0" fmla="*/ 877881 h 1220781"/>
                <a:gd name="connsiteX1" fmla="*/ 218054 w 1591597"/>
                <a:gd name="connsiteY1" fmla="*/ 382584 h 1220781"/>
                <a:gd name="connsiteX2" fmla="*/ 1384863 w 1591597"/>
                <a:gd name="connsiteY2" fmla="*/ 92075 h 1220781"/>
                <a:gd name="connsiteX3" fmla="*/ 1189601 w 1591597"/>
                <a:gd name="connsiteY3" fmla="*/ 620707 h 1220781"/>
                <a:gd name="connsiteX4" fmla="*/ 211137 w 1591597"/>
                <a:gd name="connsiteY4" fmla="*/ 877881 h 1220781"/>
                <a:gd name="connsiteX0" fmla="*/ 211137 w 1591597"/>
                <a:gd name="connsiteY0" fmla="*/ 877881 h 906456"/>
                <a:gd name="connsiteX1" fmla="*/ 218054 w 1591597"/>
                <a:gd name="connsiteY1" fmla="*/ 382584 h 906456"/>
                <a:gd name="connsiteX2" fmla="*/ 1384863 w 1591597"/>
                <a:gd name="connsiteY2" fmla="*/ 92075 h 906456"/>
                <a:gd name="connsiteX3" fmla="*/ 1189601 w 1591597"/>
                <a:gd name="connsiteY3" fmla="*/ 620707 h 906456"/>
                <a:gd name="connsiteX4" fmla="*/ 211137 w 1591597"/>
                <a:gd name="connsiteY4" fmla="*/ 877881 h 906456"/>
                <a:gd name="connsiteX0" fmla="*/ 104567 w 1485027"/>
                <a:gd name="connsiteY0" fmla="*/ 877881 h 906456"/>
                <a:gd name="connsiteX1" fmla="*/ 111484 w 1485027"/>
                <a:gd name="connsiteY1" fmla="*/ 382584 h 906456"/>
                <a:gd name="connsiteX2" fmla="*/ 1278293 w 1485027"/>
                <a:gd name="connsiteY2" fmla="*/ 92075 h 906456"/>
                <a:gd name="connsiteX3" fmla="*/ 1083031 w 1485027"/>
                <a:gd name="connsiteY3" fmla="*/ 620707 h 906456"/>
                <a:gd name="connsiteX4" fmla="*/ 104567 w 1485027"/>
                <a:gd name="connsiteY4" fmla="*/ 877881 h 906456"/>
                <a:gd name="connsiteX0" fmla="*/ 409367 w 1789827"/>
                <a:gd name="connsiteY0" fmla="*/ 877881 h 906456"/>
                <a:gd name="connsiteX1" fmla="*/ 416284 w 1789827"/>
                <a:gd name="connsiteY1" fmla="*/ 382584 h 906456"/>
                <a:gd name="connsiteX2" fmla="*/ 1583093 w 1789827"/>
                <a:gd name="connsiteY2" fmla="*/ 92075 h 906456"/>
                <a:gd name="connsiteX3" fmla="*/ 1387831 w 1789827"/>
                <a:gd name="connsiteY3" fmla="*/ 620707 h 906456"/>
                <a:gd name="connsiteX4" fmla="*/ 409367 w 1789827"/>
                <a:gd name="connsiteY4" fmla="*/ 877881 h 906456"/>
                <a:gd name="connsiteX0" fmla="*/ 104567 w 1485027"/>
                <a:gd name="connsiteY0" fmla="*/ 877881 h 906456"/>
                <a:gd name="connsiteX1" fmla="*/ 111484 w 1485027"/>
                <a:gd name="connsiteY1" fmla="*/ 382584 h 906456"/>
                <a:gd name="connsiteX2" fmla="*/ 1278293 w 1485027"/>
                <a:gd name="connsiteY2" fmla="*/ 92075 h 906456"/>
                <a:gd name="connsiteX3" fmla="*/ 1083031 w 1485027"/>
                <a:gd name="connsiteY3" fmla="*/ 620707 h 906456"/>
                <a:gd name="connsiteX4" fmla="*/ 104567 w 1485027"/>
                <a:gd name="connsiteY4" fmla="*/ 877881 h 906456"/>
                <a:gd name="connsiteX0" fmla="*/ 104567 w 1485027"/>
                <a:gd name="connsiteY0" fmla="*/ 811206 h 839781"/>
                <a:gd name="connsiteX1" fmla="*/ 111484 w 1485027"/>
                <a:gd name="connsiteY1" fmla="*/ 382584 h 839781"/>
                <a:gd name="connsiteX2" fmla="*/ 1278293 w 1485027"/>
                <a:gd name="connsiteY2" fmla="*/ 92075 h 839781"/>
                <a:gd name="connsiteX3" fmla="*/ 1083031 w 1485027"/>
                <a:gd name="connsiteY3" fmla="*/ 620707 h 839781"/>
                <a:gd name="connsiteX4" fmla="*/ 104567 w 1485027"/>
                <a:gd name="connsiteY4" fmla="*/ 811206 h 839781"/>
                <a:gd name="connsiteX0" fmla="*/ 182562 w 1563022"/>
                <a:gd name="connsiteY0" fmla="*/ 811206 h 839781"/>
                <a:gd name="connsiteX1" fmla="*/ 189479 w 1563022"/>
                <a:gd name="connsiteY1" fmla="*/ 382584 h 839781"/>
                <a:gd name="connsiteX2" fmla="*/ 1356288 w 1563022"/>
                <a:gd name="connsiteY2" fmla="*/ 92075 h 839781"/>
                <a:gd name="connsiteX3" fmla="*/ 1161026 w 1563022"/>
                <a:gd name="connsiteY3" fmla="*/ 620707 h 839781"/>
                <a:gd name="connsiteX4" fmla="*/ 182562 w 1563022"/>
                <a:gd name="connsiteY4" fmla="*/ 811206 h 839781"/>
                <a:gd name="connsiteX0" fmla="*/ 144462 w 1524922"/>
                <a:gd name="connsiteY0" fmla="*/ 811206 h 839781"/>
                <a:gd name="connsiteX1" fmla="*/ 151379 w 1524922"/>
                <a:gd name="connsiteY1" fmla="*/ 382584 h 839781"/>
                <a:gd name="connsiteX2" fmla="*/ 1318188 w 1524922"/>
                <a:gd name="connsiteY2" fmla="*/ 92075 h 839781"/>
                <a:gd name="connsiteX3" fmla="*/ 1122926 w 1524922"/>
                <a:gd name="connsiteY3" fmla="*/ 620707 h 839781"/>
                <a:gd name="connsiteX4" fmla="*/ 144462 w 1524922"/>
                <a:gd name="connsiteY4" fmla="*/ 811206 h 839781"/>
                <a:gd name="connsiteX0" fmla="*/ 144462 w 1524922"/>
                <a:gd name="connsiteY0" fmla="*/ 811206 h 877881"/>
                <a:gd name="connsiteX1" fmla="*/ 151379 w 1524922"/>
                <a:gd name="connsiteY1" fmla="*/ 382584 h 877881"/>
                <a:gd name="connsiteX2" fmla="*/ 1318188 w 1524922"/>
                <a:gd name="connsiteY2" fmla="*/ 92075 h 877881"/>
                <a:gd name="connsiteX3" fmla="*/ 1122926 w 1524922"/>
                <a:gd name="connsiteY3" fmla="*/ 620707 h 877881"/>
                <a:gd name="connsiteX4" fmla="*/ 144462 w 1524922"/>
                <a:gd name="connsiteY4" fmla="*/ 811206 h 877881"/>
                <a:gd name="connsiteX0" fmla="*/ 144462 w 1524922"/>
                <a:gd name="connsiteY0" fmla="*/ 811206 h 820732"/>
                <a:gd name="connsiteX1" fmla="*/ 151379 w 1524922"/>
                <a:gd name="connsiteY1" fmla="*/ 382584 h 820732"/>
                <a:gd name="connsiteX2" fmla="*/ 1318188 w 1524922"/>
                <a:gd name="connsiteY2" fmla="*/ 92075 h 820732"/>
                <a:gd name="connsiteX3" fmla="*/ 1122926 w 1524922"/>
                <a:gd name="connsiteY3" fmla="*/ 620707 h 820732"/>
                <a:gd name="connsiteX4" fmla="*/ 144462 w 1524922"/>
                <a:gd name="connsiteY4" fmla="*/ 811206 h 820732"/>
                <a:gd name="connsiteX0" fmla="*/ 150812 w 1531272"/>
                <a:gd name="connsiteY0" fmla="*/ 811206 h 820732"/>
                <a:gd name="connsiteX1" fmla="*/ 157729 w 1531272"/>
                <a:gd name="connsiteY1" fmla="*/ 382584 h 820732"/>
                <a:gd name="connsiteX2" fmla="*/ 1324538 w 1531272"/>
                <a:gd name="connsiteY2" fmla="*/ 92075 h 820732"/>
                <a:gd name="connsiteX3" fmla="*/ 1129276 w 1531272"/>
                <a:gd name="connsiteY3" fmla="*/ 620707 h 820732"/>
                <a:gd name="connsiteX4" fmla="*/ 150812 w 1531272"/>
                <a:gd name="connsiteY4" fmla="*/ 811206 h 820732"/>
                <a:gd name="connsiteX0" fmla="*/ 150812 w 1531272"/>
                <a:gd name="connsiteY0" fmla="*/ 811206 h 820732"/>
                <a:gd name="connsiteX1" fmla="*/ 157729 w 1531272"/>
                <a:gd name="connsiteY1" fmla="*/ 382584 h 820732"/>
                <a:gd name="connsiteX2" fmla="*/ 1324538 w 1531272"/>
                <a:gd name="connsiteY2" fmla="*/ 92075 h 820732"/>
                <a:gd name="connsiteX3" fmla="*/ 1129276 w 1531272"/>
                <a:gd name="connsiteY3" fmla="*/ 620707 h 820732"/>
                <a:gd name="connsiteX4" fmla="*/ 150812 w 1531272"/>
                <a:gd name="connsiteY4" fmla="*/ 811206 h 820732"/>
                <a:gd name="connsiteX0" fmla="*/ 150812 w 1531272"/>
                <a:gd name="connsiteY0" fmla="*/ 811206 h 820732"/>
                <a:gd name="connsiteX1" fmla="*/ 157729 w 1531272"/>
                <a:gd name="connsiteY1" fmla="*/ 382584 h 820732"/>
                <a:gd name="connsiteX2" fmla="*/ 1324538 w 1531272"/>
                <a:gd name="connsiteY2" fmla="*/ 92075 h 820732"/>
                <a:gd name="connsiteX3" fmla="*/ 1129276 w 1531272"/>
                <a:gd name="connsiteY3" fmla="*/ 620707 h 820732"/>
                <a:gd name="connsiteX4" fmla="*/ 150812 w 1531272"/>
                <a:gd name="connsiteY4" fmla="*/ 811206 h 820732"/>
                <a:gd name="connsiteX0" fmla="*/ 150812 w 1531272"/>
                <a:gd name="connsiteY0" fmla="*/ 855656 h 865182"/>
                <a:gd name="connsiteX1" fmla="*/ 157729 w 1531272"/>
                <a:gd name="connsiteY1" fmla="*/ 427034 h 865182"/>
                <a:gd name="connsiteX2" fmla="*/ 1324538 w 1531272"/>
                <a:gd name="connsiteY2" fmla="*/ 136525 h 865182"/>
                <a:gd name="connsiteX3" fmla="*/ 1129276 w 1531272"/>
                <a:gd name="connsiteY3" fmla="*/ 665157 h 865182"/>
                <a:gd name="connsiteX4" fmla="*/ 150812 w 1531272"/>
                <a:gd name="connsiteY4" fmla="*/ 855656 h 865182"/>
                <a:gd name="connsiteX0" fmla="*/ 150812 w 1531272"/>
                <a:gd name="connsiteY0" fmla="*/ 855656 h 909631"/>
                <a:gd name="connsiteX1" fmla="*/ 157729 w 1531272"/>
                <a:gd name="connsiteY1" fmla="*/ 427034 h 909631"/>
                <a:gd name="connsiteX2" fmla="*/ 1324538 w 1531272"/>
                <a:gd name="connsiteY2" fmla="*/ 136525 h 909631"/>
                <a:gd name="connsiteX3" fmla="*/ 1129276 w 1531272"/>
                <a:gd name="connsiteY3" fmla="*/ 665157 h 909631"/>
                <a:gd name="connsiteX4" fmla="*/ 150812 w 1531272"/>
                <a:gd name="connsiteY4" fmla="*/ 855656 h 909631"/>
                <a:gd name="connsiteX0" fmla="*/ 150812 w 1601122"/>
                <a:gd name="connsiteY0" fmla="*/ 811206 h 865182"/>
                <a:gd name="connsiteX1" fmla="*/ 227579 w 1601122"/>
                <a:gd name="connsiteY1" fmla="*/ 427034 h 865182"/>
                <a:gd name="connsiteX2" fmla="*/ 1394388 w 1601122"/>
                <a:gd name="connsiteY2" fmla="*/ 136525 h 865182"/>
                <a:gd name="connsiteX3" fmla="*/ 1199126 w 1601122"/>
                <a:gd name="connsiteY3" fmla="*/ 665157 h 865182"/>
                <a:gd name="connsiteX4" fmla="*/ 150812 w 1601122"/>
                <a:gd name="connsiteY4" fmla="*/ 811206 h 865182"/>
                <a:gd name="connsiteX0" fmla="*/ 87312 w 1537622"/>
                <a:gd name="connsiteY0" fmla="*/ 811206 h 865182"/>
                <a:gd name="connsiteX1" fmla="*/ 164079 w 1537622"/>
                <a:gd name="connsiteY1" fmla="*/ 427034 h 865182"/>
                <a:gd name="connsiteX2" fmla="*/ 1330888 w 1537622"/>
                <a:gd name="connsiteY2" fmla="*/ 136525 h 865182"/>
                <a:gd name="connsiteX3" fmla="*/ 1135626 w 1537622"/>
                <a:gd name="connsiteY3" fmla="*/ 665157 h 865182"/>
                <a:gd name="connsiteX4" fmla="*/ 87312 w 1537622"/>
                <a:gd name="connsiteY4" fmla="*/ 811206 h 865182"/>
                <a:gd name="connsiteX0" fmla="*/ 87312 w 1537622"/>
                <a:gd name="connsiteY0" fmla="*/ 811206 h 865182"/>
                <a:gd name="connsiteX1" fmla="*/ 164079 w 1537622"/>
                <a:gd name="connsiteY1" fmla="*/ 427034 h 865182"/>
                <a:gd name="connsiteX2" fmla="*/ 1330888 w 1537622"/>
                <a:gd name="connsiteY2" fmla="*/ 136525 h 865182"/>
                <a:gd name="connsiteX3" fmla="*/ 1135626 w 1537622"/>
                <a:gd name="connsiteY3" fmla="*/ 665157 h 865182"/>
                <a:gd name="connsiteX4" fmla="*/ 87312 w 1537622"/>
                <a:gd name="connsiteY4" fmla="*/ 811206 h 865182"/>
                <a:gd name="connsiteX0" fmla="*/ 1004091 w 1406087"/>
                <a:gd name="connsiteY0" fmla="*/ 665157 h 713575"/>
                <a:gd name="connsiteX1" fmla="*/ 32544 w 1406087"/>
                <a:gd name="connsiteY1" fmla="*/ 427034 h 713575"/>
                <a:gd name="connsiteX2" fmla="*/ 1199353 w 1406087"/>
                <a:gd name="connsiteY2" fmla="*/ 136525 h 713575"/>
                <a:gd name="connsiteX3" fmla="*/ 1004091 w 1406087"/>
                <a:gd name="connsiteY3" fmla="*/ 665157 h 713575"/>
                <a:gd name="connsiteX0" fmla="*/ 540541 w 1358102"/>
                <a:gd name="connsiteY0" fmla="*/ 849307 h 897725"/>
                <a:gd name="connsiteX1" fmla="*/ 32544 w 1358102"/>
                <a:gd name="connsiteY1" fmla="*/ 427034 h 897725"/>
                <a:gd name="connsiteX2" fmla="*/ 1199353 w 1358102"/>
                <a:gd name="connsiteY2" fmla="*/ 136525 h 897725"/>
                <a:gd name="connsiteX3" fmla="*/ 540541 w 1358102"/>
                <a:gd name="connsiteY3" fmla="*/ 849307 h 897725"/>
                <a:gd name="connsiteX0" fmla="*/ 540541 w 1358102"/>
                <a:gd name="connsiteY0" fmla="*/ 849307 h 897725"/>
                <a:gd name="connsiteX1" fmla="*/ 32544 w 1358102"/>
                <a:gd name="connsiteY1" fmla="*/ 427034 h 897725"/>
                <a:gd name="connsiteX2" fmla="*/ 1199353 w 1358102"/>
                <a:gd name="connsiteY2" fmla="*/ 136525 h 897725"/>
                <a:gd name="connsiteX3" fmla="*/ 540541 w 1358102"/>
                <a:gd name="connsiteY3" fmla="*/ 849307 h 897725"/>
                <a:gd name="connsiteX0" fmla="*/ 654841 w 1472402"/>
                <a:gd name="connsiteY0" fmla="*/ 849307 h 897725"/>
                <a:gd name="connsiteX1" fmla="*/ 32544 w 1472402"/>
                <a:gd name="connsiteY1" fmla="*/ 522284 h 897725"/>
                <a:gd name="connsiteX2" fmla="*/ 1313653 w 1472402"/>
                <a:gd name="connsiteY2" fmla="*/ 136525 h 897725"/>
                <a:gd name="connsiteX3" fmla="*/ 654841 w 1472402"/>
                <a:gd name="connsiteY3" fmla="*/ 849307 h 897725"/>
                <a:gd name="connsiteX0" fmla="*/ 642141 w 1459702"/>
                <a:gd name="connsiteY0" fmla="*/ 849307 h 897725"/>
                <a:gd name="connsiteX1" fmla="*/ 32544 w 1459702"/>
                <a:gd name="connsiteY1" fmla="*/ 573084 h 897725"/>
                <a:gd name="connsiteX2" fmla="*/ 1300953 w 1459702"/>
                <a:gd name="connsiteY2" fmla="*/ 136525 h 897725"/>
                <a:gd name="connsiteX3" fmla="*/ 642141 w 1459702"/>
                <a:gd name="connsiteY3" fmla="*/ 849307 h 897725"/>
                <a:gd name="connsiteX0" fmla="*/ 1423191 w 2240752"/>
                <a:gd name="connsiteY0" fmla="*/ 849307 h 1194589"/>
                <a:gd name="connsiteX1" fmla="*/ 813594 w 2240752"/>
                <a:gd name="connsiteY1" fmla="*/ 573084 h 1194589"/>
                <a:gd name="connsiteX2" fmla="*/ 2082003 w 2240752"/>
                <a:gd name="connsiteY2" fmla="*/ 136525 h 1194589"/>
                <a:gd name="connsiteX3" fmla="*/ 1423191 w 2240752"/>
                <a:gd name="connsiteY3" fmla="*/ 849307 h 1194589"/>
                <a:gd name="connsiteX0" fmla="*/ 1613691 w 2263337"/>
                <a:gd name="connsiteY0" fmla="*/ 868357 h 1194589"/>
                <a:gd name="connsiteX1" fmla="*/ 813594 w 2263337"/>
                <a:gd name="connsiteY1" fmla="*/ 573084 h 1194589"/>
                <a:gd name="connsiteX2" fmla="*/ 2082003 w 2263337"/>
                <a:gd name="connsiteY2" fmla="*/ 136525 h 1194589"/>
                <a:gd name="connsiteX3" fmla="*/ 1613691 w 2263337"/>
                <a:gd name="connsiteY3" fmla="*/ 868357 h 1194589"/>
                <a:gd name="connsiteX0" fmla="*/ 1613691 w 2263337"/>
                <a:gd name="connsiteY0" fmla="*/ 512757 h 838989"/>
                <a:gd name="connsiteX1" fmla="*/ 813594 w 2263337"/>
                <a:gd name="connsiteY1" fmla="*/ 217484 h 838989"/>
                <a:gd name="connsiteX2" fmla="*/ 1701003 w 2263337"/>
                <a:gd name="connsiteY2" fmla="*/ 136525 h 838989"/>
                <a:gd name="connsiteX3" fmla="*/ 1613691 w 2263337"/>
                <a:gd name="connsiteY3" fmla="*/ 512757 h 838989"/>
                <a:gd name="connsiteX0" fmla="*/ 1658141 w 2307787"/>
                <a:gd name="connsiteY0" fmla="*/ 512757 h 934239"/>
                <a:gd name="connsiteX1" fmla="*/ 813594 w 2307787"/>
                <a:gd name="connsiteY1" fmla="*/ 312734 h 934239"/>
                <a:gd name="connsiteX2" fmla="*/ 1745453 w 2307787"/>
                <a:gd name="connsiteY2" fmla="*/ 136525 h 934239"/>
                <a:gd name="connsiteX3" fmla="*/ 1658141 w 2307787"/>
                <a:gd name="connsiteY3" fmla="*/ 512757 h 934239"/>
                <a:gd name="connsiteX0" fmla="*/ 1639091 w 2288737"/>
                <a:gd name="connsiteY0" fmla="*/ 665158 h 934239"/>
                <a:gd name="connsiteX1" fmla="*/ 813594 w 2288737"/>
                <a:gd name="connsiteY1" fmla="*/ 312734 h 934239"/>
                <a:gd name="connsiteX2" fmla="*/ 1745453 w 2288737"/>
                <a:gd name="connsiteY2" fmla="*/ 136525 h 934239"/>
                <a:gd name="connsiteX3" fmla="*/ 1639091 w 2288737"/>
                <a:gd name="connsiteY3" fmla="*/ 665158 h 934239"/>
                <a:gd name="connsiteX0" fmla="*/ 959316 w 1608962"/>
                <a:gd name="connsiteY0" fmla="*/ 665158 h 766360"/>
                <a:gd name="connsiteX1" fmla="*/ 269113 w 1608962"/>
                <a:gd name="connsiteY1" fmla="*/ 667539 h 766360"/>
                <a:gd name="connsiteX2" fmla="*/ 133819 w 1608962"/>
                <a:gd name="connsiteY2" fmla="*/ 312734 h 766360"/>
                <a:gd name="connsiteX3" fmla="*/ 1065678 w 1608962"/>
                <a:gd name="connsiteY3" fmla="*/ 136525 h 766360"/>
                <a:gd name="connsiteX4" fmla="*/ 959316 w 1608962"/>
                <a:gd name="connsiteY4" fmla="*/ 665158 h 766360"/>
                <a:gd name="connsiteX0" fmla="*/ 1030986 w 1680632"/>
                <a:gd name="connsiteY0" fmla="*/ 665158 h 766360"/>
                <a:gd name="connsiteX1" fmla="*/ 340783 w 1680632"/>
                <a:gd name="connsiteY1" fmla="*/ 667539 h 766360"/>
                <a:gd name="connsiteX2" fmla="*/ 205489 w 1680632"/>
                <a:gd name="connsiteY2" fmla="*/ 312734 h 766360"/>
                <a:gd name="connsiteX3" fmla="*/ 1137348 w 1680632"/>
                <a:gd name="connsiteY3" fmla="*/ 136525 h 766360"/>
                <a:gd name="connsiteX4" fmla="*/ 1030986 w 1680632"/>
                <a:gd name="connsiteY4" fmla="*/ 665158 h 766360"/>
                <a:gd name="connsiteX0" fmla="*/ 1177036 w 1826682"/>
                <a:gd name="connsiteY0" fmla="*/ 686589 h 787791"/>
                <a:gd name="connsiteX1" fmla="*/ 340783 w 1826682"/>
                <a:gd name="connsiteY1" fmla="*/ 667539 h 787791"/>
                <a:gd name="connsiteX2" fmla="*/ 205489 w 1826682"/>
                <a:gd name="connsiteY2" fmla="*/ 312734 h 787791"/>
                <a:gd name="connsiteX3" fmla="*/ 1137348 w 1826682"/>
                <a:gd name="connsiteY3" fmla="*/ 136525 h 787791"/>
                <a:gd name="connsiteX4" fmla="*/ 1177036 w 1826682"/>
                <a:gd name="connsiteY4" fmla="*/ 686589 h 787791"/>
                <a:gd name="connsiteX0" fmla="*/ 1177036 w 1826682"/>
                <a:gd name="connsiteY0" fmla="*/ 686589 h 726276"/>
                <a:gd name="connsiteX1" fmla="*/ 340783 w 1826682"/>
                <a:gd name="connsiteY1" fmla="*/ 667539 h 726276"/>
                <a:gd name="connsiteX2" fmla="*/ 205489 w 1826682"/>
                <a:gd name="connsiteY2" fmla="*/ 312734 h 726276"/>
                <a:gd name="connsiteX3" fmla="*/ 1137348 w 1826682"/>
                <a:gd name="connsiteY3" fmla="*/ 136525 h 726276"/>
                <a:gd name="connsiteX4" fmla="*/ 1177036 w 1826682"/>
                <a:gd name="connsiteY4" fmla="*/ 686589 h 726276"/>
                <a:gd name="connsiteX0" fmla="*/ 1177036 w 1826682"/>
                <a:gd name="connsiteY0" fmla="*/ 686589 h 707226"/>
                <a:gd name="connsiteX1" fmla="*/ 340783 w 1826682"/>
                <a:gd name="connsiteY1" fmla="*/ 667539 h 707226"/>
                <a:gd name="connsiteX2" fmla="*/ 205489 w 1826682"/>
                <a:gd name="connsiteY2" fmla="*/ 312734 h 707226"/>
                <a:gd name="connsiteX3" fmla="*/ 1137348 w 1826682"/>
                <a:gd name="connsiteY3" fmla="*/ 136525 h 707226"/>
                <a:gd name="connsiteX4" fmla="*/ 1177036 w 1826682"/>
                <a:gd name="connsiteY4" fmla="*/ 686589 h 707226"/>
                <a:gd name="connsiteX0" fmla="*/ 1177036 w 1826682"/>
                <a:gd name="connsiteY0" fmla="*/ 686589 h 707226"/>
                <a:gd name="connsiteX1" fmla="*/ 340783 w 1826682"/>
                <a:gd name="connsiteY1" fmla="*/ 667539 h 707226"/>
                <a:gd name="connsiteX2" fmla="*/ 294389 w 1826682"/>
                <a:gd name="connsiteY2" fmla="*/ 261934 h 707226"/>
                <a:gd name="connsiteX3" fmla="*/ 1137348 w 1826682"/>
                <a:gd name="connsiteY3" fmla="*/ 136525 h 707226"/>
                <a:gd name="connsiteX4" fmla="*/ 1177036 w 1826682"/>
                <a:gd name="connsiteY4" fmla="*/ 686589 h 707226"/>
                <a:gd name="connsiteX0" fmla="*/ 1177036 w 1826682"/>
                <a:gd name="connsiteY0" fmla="*/ 718339 h 738976"/>
                <a:gd name="connsiteX1" fmla="*/ 340783 w 1826682"/>
                <a:gd name="connsiteY1" fmla="*/ 699289 h 738976"/>
                <a:gd name="connsiteX2" fmla="*/ 294389 w 1826682"/>
                <a:gd name="connsiteY2" fmla="*/ 293684 h 738976"/>
                <a:gd name="connsiteX3" fmla="*/ 1257998 w 1826682"/>
                <a:gd name="connsiteY3" fmla="*/ 136525 h 738976"/>
                <a:gd name="connsiteX4" fmla="*/ 1177036 w 1826682"/>
                <a:gd name="connsiteY4" fmla="*/ 718339 h 738976"/>
                <a:gd name="connsiteX0" fmla="*/ 1177036 w 1826682"/>
                <a:gd name="connsiteY0" fmla="*/ 718339 h 738976"/>
                <a:gd name="connsiteX1" fmla="*/ 340783 w 1826682"/>
                <a:gd name="connsiteY1" fmla="*/ 699289 h 738976"/>
                <a:gd name="connsiteX2" fmla="*/ 294389 w 1826682"/>
                <a:gd name="connsiteY2" fmla="*/ 293684 h 738976"/>
                <a:gd name="connsiteX3" fmla="*/ 1257998 w 1826682"/>
                <a:gd name="connsiteY3" fmla="*/ 136525 h 738976"/>
                <a:gd name="connsiteX4" fmla="*/ 1177036 w 1826682"/>
                <a:gd name="connsiteY4" fmla="*/ 718339 h 738976"/>
                <a:gd name="connsiteX0" fmla="*/ 1177036 w 1826682"/>
                <a:gd name="connsiteY0" fmla="*/ 680239 h 700876"/>
                <a:gd name="connsiteX1" fmla="*/ 340783 w 1826682"/>
                <a:gd name="connsiteY1" fmla="*/ 661189 h 700876"/>
                <a:gd name="connsiteX2" fmla="*/ 294389 w 1826682"/>
                <a:gd name="connsiteY2" fmla="*/ 255584 h 700876"/>
                <a:gd name="connsiteX3" fmla="*/ 940498 w 1826682"/>
                <a:gd name="connsiteY3" fmla="*/ 136525 h 700876"/>
                <a:gd name="connsiteX4" fmla="*/ 1177036 w 1826682"/>
                <a:gd name="connsiteY4" fmla="*/ 680239 h 700876"/>
                <a:gd name="connsiteX0" fmla="*/ 1177036 w 1826682"/>
                <a:gd name="connsiteY0" fmla="*/ 598485 h 619122"/>
                <a:gd name="connsiteX1" fmla="*/ 340783 w 1826682"/>
                <a:gd name="connsiteY1" fmla="*/ 579435 h 619122"/>
                <a:gd name="connsiteX2" fmla="*/ 294389 w 1826682"/>
                <a:gd name="connsiteY2" fmla="*/ 173830 h 619122"/>
                <a:gd name="connsiteX3" fmla="*/ 940498 w 1826682"/>
                <a:gd name="connsiteY3" fmla="*/ 54771 h 619122"/>
                <a:gd name="connsiteX4" fmla="*/ 1177036 w 1826682"/>
                <a:gd name="connsiteY4" fmla="*/ 598485 h 619122"/>
                <a:gd name="connsiteX0" fmla="*/ 1177036 w 1826682"/>
                <a:gd name="connsiteY0" fmla="*/ 653252 h 673889"/>
                <a:gd name="connsiteX1" fmla="*/ 340783 w 1826682"/>
                <a:gd name="connsiteY1" fmla="*/ 634202 h 673889"/>
                <a:gd name="connsiteX2" fmla="*/ 294389 w 1826682"/>
                <a:gd name="connsiteY2" fmla="*/ 228597 h 673889"/>
                <a:gd name="connsiteX3" fmla="*/ 940498 w 1826682"/>
                <a:gd name="connsiteY3" fmla="*/ 109538 h 673889"/>
                <a:gd name="connsiteX4" fmla="*/ 1177036 w 1826682"/>
                <a:gd name="connsiteY4" fmla="*/ 653252 h 673889"/>
                <a:gd name="connsiteX0" fmla="*/ 1177036 w 1826682"/>
                <a:gd name="connsiteY0" fmla="*/ 837402 h 858039"/>
                <a:gd name="connsiteX1" fmla="*/ 340783 w 1826682"/>
                <a:gd name="connsiteY1" fmla="*/ 818352 h 858039"/>
                <a:gd name="connsiteX2" fmla="*/ 294389 w 1826682"/>
                <a:gd name="connsiteY2" fmla="*/ 412747 h 858039"/>
                <a:gd name="connsiteX3" fmla="*/ 1016698 w 1826682"/>
                <a:gd name="connsiteY3" fmla="*/ 109538 h 858039"/>
                <a:gd name="connsiteX4" fmla="*/ 1177036 w 1826682"/>
                <a:gd name="connsiteY4" fmla="*/ 837402 h 858039"/>
                <a:gd name="connsiteX0" fmla="*/ 1177036 w 1826682"/>
                <a:gd name="connsiteY0" fmla="*/ 727864 h 748501"/>
                <a:gd name="connsiteX1" fmla="*/ 340783 w 1826682"/>
                <a:gd name="connsiteY1" fmla="*/ 708814 h 748501"/>
                <a:gd name="connsiteX2" fmla="*/ 294389 w 1826682"/>
                <a:gd name="connsiteY2" fmla="*/ 303209 h 748501"/>
                <a:gd name="connsiteX3" fmla="*/ 1016698 w 1826682"/>
                <a:gd name="connsiteY3" fmla="*/ 0 h 748501"/>
                <a:gd name="connsiteX4" fmla="*/ 1177036 w 1826682"/>
                <a:gd name="connsiteY4" fmla="*/ 727864 h 748501"/>
                <a:gd name="connsiteX0" fmla="*/ 1088136 w 1737782"/>
                <a:gd name="connsiteY0" fmla="*/ 727864 h 748501"/>
                <a:gd name="connsiteX1" fmla="*/ 251883 w 1737782"/>
                <a:gd name="connsiteY1" fmla="*/ 708814 h 748501"/>
                <a:gd name="connsiteX2" fmla="*/ 205489 w 1737782"/>
                <a:gd name="connsiteY2" fmla="*/ 303209 h 748501"/>
                <a:gd name="connsiteX3" fmla="*/ 927798 w 1737782"/>
                <a:gd name="connsiteY3" fmla="*/ 0 h 748501"/>
                <a:gd name="connsiteX4" fmla="*/ 1088136 w 1737782"/>
                <a:gd name="connsiteY4" fmla="*/ 727864 h 748501"/>
                <a:gd name="connsiteX0" fmla="*/ 1088136 w 1737782"/>
                <a:gd name="connsiteY0" fmla="*/ 727864 h 740166"/>
                <a:gd name="connsiteX1" fmla="*/ 251883 w 1737782"/>
                <a:gd name="connsiteY1" fmla="*/ 708814 h 740166"/>
                <a:gd name="connsiteX2" fmla="*/ 205489 w 1737782"/>
                <a:gd name="connsiteY2" fmla="*/ 303209 h 740166"/>
                <a:gd name="connsiteX3" fmla="*/ 927798 w 1737782"/>
                <a:gd name="connsiteY3" fmla="*/ 0 h 740166"/>
                <a:gd name="connsiteX4" fmla="*/ 1088136 w 1737782"/>
                <a:gd name="connsiteY4" fmla="*/ 727864 h 740166"/>
                <a:gd name="connsiteX0" fmla="*/ 1088136 w 1737782"/>
                <a:gd name="connsiteY0" fmla="*/ 651664 h 663966"/>
                <a:gd name="connsiteX1" fmla="*/ 251883 w 1737782"/>
                <a:gd name="connsiteY1" fmla="*/ 632614 h 663966"/>
                <a:gd name="connsiteX2" fmla="*/ 205489 w 1737782"/>
                <a:gd name="connsiteY2" fmla="*/ 227009 h 663966"/>
                <a:gd name="connsiteX3" fmla="*/ 1204023 w 1737782"/>
                <a:gd name="connsiteY3" fmla="*/ 0 h 663966"/>
                <a:gd name="connsiteX4" fmla="*/ 1088136 w 1737782"/>
                <a:gd name="connsiteY4" fmla="*/ 651664 h 663966"/>
                <a:gd name="connsiteX0" fmla="*/ 1088136 w 1737782"/>
                <a:gd name="connsiteY0" fmla="*/ 743739 h 756041"/>
                <a:gd name="connsiteX1" fmla="*/ 251883 w 1737782"/>
                <a:gd name="connsiteY1" fmla="*/ 724689 h 756041"/>
                <a:gd name="connsiteX2" fmla="*/ 205489 w 1737782"/>
                <a:gd name="connsiteY2" fmla="*/ 319084 h 756041"/>
                <a:gd name="connsiteX3" fmla="*/ 1204023 w 1737782"/>
                <a:gd name="connsiteY3" fmla="*/ 92075 h 756041"/>
                <a:gd name="connsiteX4" fmla="*/ 1088136 w 1737782"/>
                <a:gd name="connsiteY4" fmla="*/ 743739 h 756041"/>
                <a:gd name="connsiteX0" fmla="*/ 1269111 w 1918757"/>
                <a:gd name="connsiteY0" fmla="*/ 457989 h 726276"/>
                <a:gd name="connsiteX1" fmla="*/ 251883 w 1918757"/>
                <a:gd name="connsiteY1" fmla="*/ 724689 h 726276"/>
                <a:gd name="connsiteX2" fmla="*/ 205489 w 1918757"/>
                <a:gd name="connsiteY2" fmla="*/ 319084 h 726276"/>
                <a:gd name="connsiteX3" fmla="*/ 1204023 w 1918757"/>
                <a:gd name="connsiteY3" fmla="*/ 92075 h 726276"/>
                <a:gd name="connsiteX4" fmla="*/ 1269111 w 1918757"/>
                <a:gd name="connsiteY4" fmla="*/ 457989 h 726276"/>
                <a:gd name="connsiteX0" fmla="*/ 1269111 w 1918757"/>
                <a:gd name="connsiteY0" fmla="*/ 457989 h 726276"/>
                <a:gd name="connsiteX1" fmla="*/ 251883 w 1918757"/>
                <a:gd name="connsiteY1" fmla="*/ 724689 h 726276"/>
                <a:gd name="connsiteX2" fmla="*/ 205489 w 1918757"/>
                <a:gd name="connsiteY2" fmla="*/ 319084 h 726276"/>
                <a:gd name="connsiteX3" fmla="*/ 1204023 w 1918757"/>
                <a:gd name="connsiteY3" fmla="*/ 92075 h 726276"/>
                <a:gd name="connsiteX4" fmla="*/ 1269111 w 1918757"/>
                <a:gd name="connsiteY4" fmla="*/ 457989 h 726276"/>
                <a:gd name="connsiteX0" fmla="*/ 1269111 w 1515172"/>
                <a:gd name="connsiteY0" fmla="*/ 457989 h 726276"/>
                <a:gd name="connsiteX1" fmla="*/ 251883 w 1515172"/>
                <a:gd name="connsiteY1" fmla="*/ 724689 h 726276"/>
                <a:gd name="connsiteX2" fmla="*/ 205489 w 1515172"/>
                <a:gd name="connsiteY2" fmla="*/ 319084 h 726276"/>
                <a:gd name="connsiteX3" fmla="*/ 1204023 w 1515172"/>
                <a:gd name="connsiteY3" fmla="*/ 92075 h 726276"/>
                <a:gd name="connsiteX4" fmla="*/ 1269111 w 1515172"/>
                <a:gd name="connsiteY4" fmla="*/ 457989 h 726276"/>
                <a:gd name="connsiteX0" fmla="*/ 1297686 w 1543747"/>
                <a:gd name="connsiteY0" fmla="*/ 457989 h 726276"/>
                <a:gd name="connsiteX1" fmla="*/ 280458 w 1543747"/>
                <a:gd name="connsiteY1" fmla="*/ 724689 h 726276"/>
                <a:gd name="connsiteX2" fmla="*/ 234064 w 1543747"/>
                <a:gd name="connsiteY2" fmla="*/ 319084 h 726276"/>
                <a:gd name="connsiteX3" fmla="*/ 1232598 w 1543747"/>
                <a:gd name="connsiteY3" fmla="*/ 92075 h 726276"/>
                <a:gd name="connsiteX4" fmla="*/ 1297686 w 1543747"/>
                <a:gd name="connsiteY4" fmla="*/ 457989 h 726276"/>
                <a:gd name="connsiteX0" fmla="*/ 1288161 w 1534222"/>
                <a:gd name="connsiteY0" fmla="*/ 457989 h 697701"/>
                <a:gd name="connsiteX1" fmla="*/ 280458 w 1534222"/>
                <a:gd name="connsiteY1" fmla="*/ 696114 h 697701"/>
                <a:gd name="connsiteX2" fmla="*/ 224539 w 1534222"/>
                <a:gd name="connsiteY2" fmla="*/ 319084 h 697701"/>
                <a:gd name="connsiteX3" fmla="*/ 1223073 w 1534222"/>
                <a:gd name="connsiteY3" fmla="*/ 92075 h 697701"/>
                <a:gd name="connsiteX4" fmla="*/ 1288161 w 1534222"/>
                <a:gd name="connsiteY4" fmla="*/ 457989 h 697701"/>
                <a:gd name="connsiteX0" fmla="*/ 1307211 w 1553272"/>
                <a:gd name="connsiteY0" fmla="*/ 457989 h 726276"/>
                <a:gd name="connsiteX1" fmla="*/ 280458 w 1553272"/>
                <a:gd name="connsiteY1" fmla="*/ 724689 h 726276"/>
                <a:gd name="connsiteX2" fmla="*/ 243589 w 1553272"/>
                <a:gd name="connsiteY2" fmla="*/ 319084 h 726276"/>
                <a:gd name="connsiteX3" fmla="*/ 1242123 w 1553272"/>
                <a:gd name="connsiteY3" fmla="*/ 92075 h 726276"/>
                <a:gd name="connsiteX4" fmla="*/ 1307211 w 1553272"/>
                <a:gd name="connsiteY4" fmla="*/ 457989 h 726276"/>
                <a:gd name="connsiteX0" fmla="*/ 1307211 w 1553272"/>
                <a:gd name="connsiteY0" fmla="*/ 457989 h 697701"/>
                <a:gd name="connsiteX1" fmla="*/ 280458 w 1553272"/>
                <a:gd name="connsiteY1" fmla="*/ 696114 h 697701"/>
                <a:gd name="connsiteX2" fmla="*/ 243589 w 1553272"/>
                <a:gd name="connsiteY2" fmla="*/ 319084 h 697701"/>
                <a:gd name="connsiteX3" fmla="*/ 1242123 w 1553272"/>
                <a:gd name="connsiteY3" fmla="*/ 92075 h 697701"/>
                <a:gd name="connsiteX4" fmla="*/ 1307211 w 1553272"/>
                <a:gd name="connsiteY4" fmla="*/ 457989 h 697701"/>
                <a:gd name="connsiteX0" fmla="*/ 1307211 w 1553272"/>
                <a:gd name="connsiteY0" fmla="*/ 457989 h 840576"/>
                <a:gd name="connsiteX1" fmla="*/ 280458 w 1553272"/>
                <a:gd name="connsiteY1" fmla="*/ 696114 h 840576"/>
                <a:gd name="connsiteX2" fmla="*/ 243589 w 1553272"/>
                <a:gd name="connsiteY2" fmla="*/ 319084 h 840576"/>
                <a:gd name="connsiteX3" fmla="*/ 1242123 w 1553272"/>
                <a:gd name="connsiteY3" fmla="*/ 92075 h 840576"/>
                <a:gd name="connsiteX4" fmla="*/ 1307211 w 1553272"/>
                <a:gd name="connsiteY4" fmla="*/ 457989 h 840576"/>
                <a:gd name="connsiteX0" fmla="*/ 1307211 w 1553272"/>
                <a:gd name="connsiteY0" fmla="*/ 457989 h 716751"/>
                <a:gd name="connsiteX1" fmla="*/ 280458 w 1553272"/>
                <a:gd name="connsiteY1" fmla="*/ 696114 h 716751"/>
                <a:gd name="connsiteX2" fmla="*/ 243589 w 1553272"/>
                <a:gd name="connsiteY2" fmla="*/ 319084 h 716751"/>
                <a:gd name="connsiteX3" fmla="*/ 1242123 w 1553272"/>
                <a:gd name="connsiteY3" fmla="*/ 92075 h 716751"/>
                <a:gd name="connsiteX4" fmla="*/ 1307211 w 1553272"/>
                <a:gd name="connsiteY4" fmla="*/ 457989 h 716751"/>
                <a:gd name="connsiteX0" fmla="*/ 1431036 w 1677097"/>
                <a:gd name="connsiteY0" fmla="*/ 457989 h 689366"/>
                <a:gd name="connsiteX1" fmla="*/ 280458 w 1677097"/>
                <a:gd name="connsiteY1" fmla="*/ 658014 h 689366"/>
                <a:gd name="connsiteX2" fmla="*/ 367414 w 1677097"/>
                <a:gd name="connsiteY2" fmla="*/ 319084 h 689366"/>
                <a:gd name="connsiteX3" fmla="*/ 1365948 w 1677097"/>
                <a:gd name="connsiteY3" fmla="*/ 92075 h 689366"/>
                <a:gd name="connsiteX4" fmla="*/ 1431036 w 1677097"/>
                <a:gd name="connsiteY4" fmla="*/ 457989 h 689366"/>
                <a:gd name="connsiteX0" fmla="*/ 1431036 w 1677097"/>
                <a:gd name="connsiteY0" fmla="*/ 457989 h 802476"/>
                <a:gd name="connsiteX1" fmla="*/ 280458 w 1677097"/>
                <a:gd name="connsiteY1" fmla="*/ 658014 h 802476"/>
                <a:gd name="connsiteX2" fmla="*/ 367414 w 1677097"/>
                <a:gd name="connsiteY2" fmla="*/ 319084 h 802476"/>
                <a:gd name="connsiteX3" fmla="*/ 1365948 w 1677097"/>
                <a:gd name="connsiteY3" fmla="*/ 92075 h 802476"/>
                <a:gd name="connsiteX4" fmla="*/ 1431036 w 1677097"/>
                <a:gd name="connsiteY4" fmla="*/ 457989 h 802476"/>
                <a:gd name="connsiteX0" fmla="*/ 1269111 w 1515172"/>
                <a:gd name="connsiteY0" fmla="*/ 457989 h 802476"/>
                <a:gd name="connsiteX1" fmla="*/ 118533 w 1515172"/>
                <a:gd name="connsiteY1" fmla="*/ 658014 h 802476"/>
                <a:gd name="connsiteX2" fmla="*/ 205489 w 1515172"/>
                <a:gd name="connsiteY2" fmla="*/ 319084 h 802476"/>
                <a:gd name="connsiteX3" fmla="*/ 1204023 w 1515172"/>
                <a:gd name="connsiteY3" fmla="*/ 92075 h 802476"/>
                <a:gd name="connsiteX4" fmla="*/ 1269111 w 1515172"/>
                <a:gd name="connsiteY4" fmla="*/ 457989 h 802476"/>
                <a:gd name="connsiteX0" fmla="*/ 1231011 w 1477072"/>
                <a:gd name="connsiteY0" fmla="*/ 457989 h 792951"/>
                <a:gd name="connsiteX1" fmla="*/ 118533 w 1477072"/>
                <a:gd name="connsiteY1" fmla="*/ 648489 h 792951"/>
                <a:gd name="connsiteX2" fmla="*/ 167389 w 1477072"/>
                <a:gd name="connsiteY2" fmla="*/ 319084 h 792951"/>
                <a:gd name="connsiteX3" fmla="*/ 1165923 w 1477072"/>
                <a:gd name="connsiteY3" fmla="*/ 92075 h 792951"/>
                <a:gd name="connsiteX4" fmla="*/ 1231011 w 1477072"/>
                <a:gd name="connsiteY4" fmla="*/ 457989 h 792951"/>
                <a:gd name="connsiteX0" fmla="*/ 1259586 w 1505647"/>
                <a:gd name="connsiteY0" fmla="*/ 457989 h 792951"/>
                <a:gd name="connsiteX1" fmla="*/ 118533 w 1505647"/>
                <a:gd name="connsiteY1" fmla="*/ 648489 h 792951"/>
                <a:gd name="connsiteX2" fmla="*/ 195964 w 1505647"/>
                <a:gd name="connsiteY2" fmla="*/ 319084 h 792951"/>
                <a:gd name="connsiteX3" fmla="*/ 1194498 w 1505647"/>
                <a:gd name="connsiteY3" fmla="*/ 92075 h 792951"/>
                <a:gd name="connsiteX4" fmla="*/ 1259586 w 1505647"/>
                <a:gd name="connsiteY4" fmla="*/ 457989 h 792951"/>
                <a:gd name="connsiteX0" fmla="*/ 1259586 w 1505647"/>
                <a:gd name="connsiteY0" fmla="*/ 457989 h 783426"/>
                <a:gd name="connsiteX1" fmla="*/ 118533 w 1505647"/>
                <a:gd name="connsiteY1" fmla="*/ 648489 h 783426"/>
                <a:gd name="connsiteX2" fmla="*/ 195964 w 1505647"/>
                <a:gd name="connsiteY2" fmla="*/ 319084 h 783426"/>
                <a:gd name="connsiteX3" fmla="*/ 1194498 w 1505647"/>
                <a:gd name="connsiteY3" fmla="*/ 92075 h 783426"/>
                <a:gd name="connsiteX4" fmla="*/ 1259586 w 1505647"/>
                <a:gd name="connsiteY4" fmla="*/ 457989 h 783426"/>
                <a:gd name="connsiteX0" fmla="*/ 1259586 w 1505647"/>
                <a:gd name="connsiteY0" fmla="*/ 457989 h 783426"/>
                <a:gd name="connsiteX1" fmla="*/ 118533 w 1505647"/>
                <a:gd name="connsiteY1" fmla="*/ 648489 h 783426"/>
                <a:gd name="connsiteX2" fmla="*/ 195964 w 1505647"/>
                <a:gd name="connsiteY2" fmla="*/ 319084 h 783426"/>
                <a:gd name="connsiteX3" fmla="*/ 1194498 w 1505647"/>
                <a:gd name="connsiteY3" fmla="*/ 92075 h 783426"/>
                <a:gd name="connsiteX4" fmla="*/ 1259586 w 1505647"/>
                <a:gd name="connsiteY4" fmla="*/ 457989 h 783426"/>
                <a:gd name="connsiteX0" fmla="*/ 195964 w 1505647"/>
                <a:gd name="connsiteY0" fmla="*/ 319084 h 783426"/>
                <a:gd name="connsiteX1" fmla="*/ 1194498 w 1505647"/>
                <a:gd name="connsiteY1" fmla="*/ 92075 h 783426"/>
                <a:gd name="connsiteX2" fmla="*/ 1259586 w 1505647"/>
                <a:gd name="connsiteY2" fmla="*/ 457989 h 783426"/>
                <a:gd name="connsiteX3" fmla="*/ 118533 w 1505647"/>
                <a:gd name="connsiteY3" fmla="*/ 648489 h 783426"/>
                <a:gd name="connsiteX4" fmla="*/ 349845 w 1505647"/>
                <a:gd name="connsiteY4" fmla="*/ 494499 h 783426"/>
                <a:gd name="connsiteX0" fmla="*/ 77432 w 1387115"/>
                <a:gd name="connsiteY0" fmla="*/ 319084 h 783426"/>
                <a:gd name="connsiteX1" fmla="*/ 1075966 w 1387115"/>
                <a:gd name="connsiteY1" fmla="*/ 92075 h 783426"/>
                <a:gd name="connsiteX2" fmla="*/ 1141054 w 1387115"/>
                <a:gd name="connsiteY2" fmla="*/ 457989 h 783426"/>
                <a:gd name="connsiteX3" fmla="*/ 1 w 1387115"/>
                <a:gd name="connsiteY3" fmla="*/ 648489 h 783426"/>
                <a:gd name="connsiteX0" fmla="*/ 1075964 w 1387113"/>
                <a:gd name="connsiteY0" fmla="*/ -1 h 691350"/>
                <a:gd name="connsiteX1" fmla="*/ 1141052 w 1387113"/>
                <a:gd name="connsiteY1" fmla="*/ 365913 h 691350"/>
                <a:gd name="connsiteX2" fmla="*/ -1 w 1387113"/>
                <a:gd name="connsiteY2" fmla="*/ 556413 h 691350"/>
                <a:gd name="connsiteX0" fmla="*/ 1332432 w 1643581"/>
                <a:gd name="connsiteY0" fmla="*/ 1 h 673081"/>
                <a:gd name="connsiteX1" fmla="*/ 1397520 w 1643581"/>
                <a:gd name="connsiteY1" fmla="*/ 365915 h 673081"/>
                <a:gd name="connsiteX2" fmla="*/ 0 w 1643581"/>
                <a:gd name="connsiteY2" fmla="*/ 538144 h 673081"/>
                <a:gd name="connsiteX0" fmla="*/ 1332432 w 1643581"/>
                <a:gd name="connsiteY0" fmla="*/ -1 h 704590"/>
                <a:gd name="connsiteX1" fmla="*/ 932671 w 1643581"/>
                <a:gd name="connsiteY1" fmla="*/ 530364 h 704590"/>
                <a:gd name="connsiteX2" fmla="*/ 0 w 1643581"/>
                <a:gd name="connsiteY2" fmla="*/ 538142 h 704590"/>
                <a:gd name="connsiteX0" fmla="*/ 1332432 w 1641355"/>
                <a:gd name="connsiteY0" fmla="*/ 1 h 704594"/>
                <a:gd name="connsiteX1" fmla="*/ 1574727 w 1641355"/>
                <a:gd name="connsiteY1" fmla="*/ 163740 h 704594"/>
                <a:gd name="connsiteX2" fmla="*/ 932671 w 1641355"/>
                <a:gd name="connsiteY2" fmla="*/ 530366 h 704594"/>
                <a:gd name="connsiteX3" fmla="*/ 0 w 1641355"/>
                <a:gd name="connsiteY3" fmla="*/ 538144 h 704594"/>
                <a:gd name="connsiteX0" fmla="*/ 1332432 w 1644335"/>
                <a:gd name="connsiteY0" fmla="*/ 28003 h 732594"/>
                <a:gd name="connsiteX1" fmla="*/ 1350319 w 1644335"/>
                <a:gd name="connsiteY1" fmla="*/ 27290 h 732594"/>
                <a:gd name="connsiteX2" fmla="*/ 1574727 w 1644335"/>
                <a:gd name="connsiteY2" fmla="*/ 191742 h 732594"/>
                <a:gd name="connsiteX3" fmla="*/ 932671 w 1644335"/>
                <a:gd name="connsiteY3" fmla="*/ 558368 h 732594"/>
                <a:gd name="connsiteX4" fmla="*/ 0 w 1644335"/>
                <a:gd name="connsiteY4" fmla="*/ 566146 h 732594"/>
                <a:gd name="connsiteX0" fmla="*/ 1332432 w 1416947"/>
                <a:gd name="connsiteY0" fmla="*/ 89107 h 793700"/>
                <a:gd name="connsiteX1" fmla="*/ 1350319 w 1416947"/>
                <a:gd name="connsiteY1" fmla="*/ 88394 h 793700"/>
                <a:gd name="connsiteX2" fmla="*/ 932671 w 1416947"/>
                <a:gd name="connsiteY2" fmla="*/ 619472 h 793700"/>
                <a:gd name="connsiteX3" fmla="*/ 0 w 1416947"/>
                <a:gd name="connsiteY3" fmla="*/ 627250 h 793700"/>
                <a:gd name="connsiteX0" fmla="*/ 1332432 w 1657384"/>
                <a:gd name="connsiteY0" fmla="*/ 120 h 704711"/>
                <a:gd name="connsiteX1" fmla="*/ 1590758 w 1657384"/>
                <a:gd name="connsiteY1" fmla="*/ 182132 h 704711"/>
                <a:gd name="connsiteX2" fmla="*/ 932671 w 1657384"/>
                <a:gd name="connsiteY2" fmla="*/ 530485 h 704711"/>
                <a:gd name="connsiteX3" fmla="*/ 0 w 1657384"/>
                <a:gd name="connsiteY3" fmla="*/ 538263 h 704711"/>
                <a:gd name="connsiteX0" fmla="*/ 1540812 w 1692115"/>
                <a:gd name="connsiteY0" fmla="*/ 119 h 704711"/>
                <a:gd name="connsiteX1" fmla="*/ 1590758 w 1692115"/>
                <a:gd name="connsiteY1" fmla="*/ 182130 h 704711"/>
                <a:gd name="connsiteX2" fmla="*/ 932671 w 1692115"/>
                <a:gd name="connsiteY2" fmla="*/ 530483 h 704711"/>
                <a:gd name="connsiteX3" fmla="*/ 0 w 1692115"/>
                <a:gd name="connsiteY3" fmla="*/ 538261 h 704711"/>
                <a:gd name="connsiteX0" fmla="*/ 1540812 w 1540812"/>
                <a:gd name="connsiteY0" fmla="*/ 0 h 704590"/>
                <a:gd name="connsiteX1" fmla="*/ 932671 w 1540812"/>
                <a:gd name="connsiteY1" fmla="*/ 530364 h 704590"/>
                <a:gd name="connsiteX2" fmla="*/ 0 w 1540812"/>
                <a:gd name="connsiteY2" fmla="*/ 538142 h 704590"/>
                <a:gd name="connsiteX0" fmla="*/ 1685075 w 1685075"/>
                <a:gd name="connsiteY0" fmla="*/ 0 h 668047"/>
                <a:gd name="connsiteX1" fmla="*/ 932671 w 1685075"/>
                <a:gd name="connsiteY1" fmla="*/ 493819 h 668047"/>
                <a:gd name="connsiteX2" fmla="*/ 0 w 1685075"/>
                <a:gd name="connsiteY2" fmla="*/ 501597 h 668047"/>
                <a:gd name="connsiteX0" fmla="*/ 1685075 w 1685075"/>
                <a:gd name="connsiteY0" fmla="*/ 0 h 668045"/>
                <a:gd name="connsiteX1" fmla="*/ 932671 w 1685075"/>
                <a:gd name="connsiteY1" fmla="*/ 493819 h 668045"/>
                <a:gd name="connsiteX2" fmla="*/ 0 w 1685075"/>
                <a:gd name="connsiteY2" fmla="*/ 501597 h 668045"/>
                <a:gd name="connsiteX0" fmla="*/ 1685075 w 1685075"/>
                <a:gd name="connsiteY0" fmla="*/ 0 h 636534"/>
                <a:gd name="connsiteX1" fmla="*/ 932671 w 1685075"/>
                <a:gd name="connsiteY1" fmla="*/ 493819 h 636534"/>
                <a:gd name="connsiteX2" fmla="*/ 0 w 1685075"/>
                <a:gd name="connsiteY2" fmla="*/ 501597 h 636534"/>
                <a:gd name="connsiteX0" fmla="*/ 1685075 w 1685075"/>
                <a:gd name="connsiteY0" fmla="*/ 0 h 636534"/>
                <a:gd name="connsiteX1" fmla="*/ 932671 w 1685075"/>
                <a:gd name="connsiteY1" fmla="*/ 493819 h 636534"/>
                <a:gd name="connsiteX2" fmla="*/ 0 w 1685075"/>
                <a:gd name="connsiteY2" fmla="*/ 501597 h 636534"/>
                <a:gd name="connsiteX0" fmla="*/ 1685075 w 1685075"/>
                <a:gd name="connsiteY0" fmla="*/ 0 h 709624"/>
                <a:gd name="connsiteX1" fmla="*/ 932671 w 1685075"/>
                <a:gd name="connsiteY1" fmla="*/ 493819 h 709624"/>
                <a:gd name="connsiteX2" fmla="*/ 0 w 1685075"/>
                <a:gd name="connsiteY2" fmla="*/ 501597 h 709624"/>
                <a:gd name="connsiteX0" fmla="*/ 1685075 w 1685075"/>
                <a:gd name="connsiteY0" fmla="*/ 0 h 709624"/>
                <a:gd name="connsiteX1" fmla="*/ 932671 w 1685075"/>
                <a:gd name="connsiteY1" fmla="*/ 493819 h 709624"/>
                <a:gd name="connsiteX2" fmla="*/ 0 w 1685075"/>
                <a:gd name="connsiteY2" fmla="*/ 501597 h 709624"/>
                <a:gd name="connsiteX0" fmla="*/ 1685075 w 1685075"/>
                <a:gd name="connsiteY0" fmla="*/ 0 h 709624"/>
                <a:gd name="connsiteX1" fmla="*/ 932671 w 1685075"/>
                <a:gd name="connsiteY1" fmla="*/ 493819 h 709624"/>
                <a:gd name="connsiteX2" fmla="*/ 0 w 1685075"/>
                <a:gd name="connsiteY2" fmla="*/ 501597 h 709624"/>
                <a:gd name="connsiteX3" fmla="*/ 1685075 w 1685075"/>
                <a:gd name="connsiteY3" fmla="*/ 0 h 709624"/>
                <a:gd name="connsiteX0" fmla="*/ 1685075 w 1685075"/>
                <a:gd name="connsiteY0" fmla="*/ 125160 h 834784"/>
                <a:gd name="connsiteX1" fmla="*/ 932671 w 1685075"/>
                <a:gd name="connsiteY1" fmla="*/ 618979 h 834784"/>
                <a:gd name="connsiteX2" fmla="*/ 0 w 1685075"/>
                <a:gd name="connsiteY2" fmla="*/ 626757 h 834784"/>
                <a:gd name="connsiteX3" fmla="*/ 1685075 w 1685075"/>
                <a:gd name="connsiteY3" fmla="*/ 125160 h 834784"/>
                <a:gd name="connsiteX0" fmla="*/ 1685075 w 1685075"/>
                <a:gd name="connsiteY0" fmla="*/ 125160 h 834784"/>
                <a:gd name="connsiteX1" fmla="*/ 932671 w 1685075"/>
                <a:gd name="connsiteY1" fmla="*/ 618979 h 834784"/>
                <a:gd name="connsiteX2" fmla="*/ 0 w 1685075"/>
                <a:gd name="connsiteY2" fmla="*/ 626757 h 834784"/>
                <a:gd name="connsiteX3" fmla="*/ 1685075 w 1685075"/>
                <a:gd name="connsiteY3" fmla="*/ 125160 h 834784"/>
                <a:gd name="connsiteX0" fmla="*/ 914336 w 1548454"/>
                <a:gd name="connsiteY0" fmla="*/ 125160 h 927160"/>
                <a:gd name="connsiteX1" fmla="*/ 1259593 w 1548454"/>
                <a:gd name="connsiteY1" fmla="*/ 711355 h 927160"/>
                <a:gd name="connsiteX2" fmla="*/ 326922 w 1548454"/>
                <a:gd name="connsiteY2" fmla="*/ 719133 h 927160"/>
                <a:gd name="connsiteX3" fmla="*/ 914336 w 1548454"/>
                <a:gd name="connsiteY3" fmla="*/ 125160 h 927160"/>
                <a:gd name="connsiteX0" fmla="*/ 914336 w 1548454"/>
                <a:gd name="connsiteY0" fmla="*/ 389201 h 1058262"/>
                <a:gd name="connsiteX1" fmla="*/ 1259593 w 1548454"/>
                <a:gd name="connsiteY1" fmla="*/ 975396 h 1058262"/>
                <a:gd name="connsiteX2" fmla="*/ 617913 w 1548454"/>
                <a:gd name="connsiteY2" fmla="*/ 496103 h 1058262"/>
                <a:gd name="connsiteX3" fmla="*/ 914336 w 1548454"/>
                <a:gd name="connsiteY3" fmla="*/ 389201 h 1058262"/>
                <a:gd name="connsiteX0" fmla="*/ 914336 w 1548454"/>
                <a:gd name="connsiteY0" fmla="*/ 125160 h 794221"/>
                <a:gd name="connsiteX1" fmla="*/ 1259593 w 1548454"/>
                <a:gd name="connsiteY1" fmla="*/ 711355 h 794221"/>
                <a:gd name="connsiteX2" fmla="*/ 617913 w 1548454"/>
                <a:gd name="connsiteY2" fmla="*/ 232062 h 794221"/>
                <a:gd name="connsiteX3" fmla="*/ 914336 w 1548454"/>
                <a:gd name="connsiteY3" fmla="*/ 125160 h 794221"/>
                <a:gd name="connsiteX0" fmla="*/ 296423 w 930541"/>
                <a:gd name="connsiteY0" fmla="*/ 0 h 669061"/>
                <a:gd name="connsiteX1" fmla="*/ 641680 w 930541"/>
                <a:gd name="connsiteY1" fmla="*/ 586195 h 669061"/>
                <a:gd name="connsiteX2" fmla="*/ 0 w 930541"/>
                <a:gd name="connsiteY2" fmla="*/ 106902 h 669061"/>
                <a:gd name="connsiteX3" fmla="*/ 296423 w 930541"/>
                <a:gd name="connsiteY3" fmla="*/ 0 h 669061"/>
                <a:gd name="connsiteX0" fmla="*/ 399258 w 738702"/>
                <a:gd name="connsiteY0" fmla="*/ 0 h 433923"/>
                <a:gd name="connsiteX1" fmla="*/ 449841 w 738702"/>
                <a:gd name="connsiteY1" fmla="*/ 351057 h 433923"/>
                <a:gd name="connsiteX2" fmla="*/ 102835 w 738702"/>
                <a:gd name="connsiteY2" fmla="*/ 106902 h 433923"/>
                <a:gd name="connsiteX3" fmla="*/ 399258 w 738702"/>
                <a:gd name="connsiteY3" fmla="*/ 0 h 433923"/>
                <a:gd name="connsiteX0" fmla="*/ 296423 w 635867"/>
                <a:gd name="connsiteY0" fmla="*/ 0 h 351057"/>
                <a:gd name="connsiteX1" fmla="*/ 347006 w 635867"/>
                <a:gd name="connsiteY1" fmla="*/ 351057 h 351057"/>
                <a:gd name="connsiteX2" fmla="*/ 0 w 635867"/>
                <a:gd name="connsiteY2" fmla="*/ 106902 h 351057"/>
                <a:gd name="connsiteX3" fmla="*/ 296423 w 635867"/>
                <a:gd name="connsiteY3" fmla="*/ 0 h 351057"/>
                <a:gd name="connsiteX0" fmla="*/ 296423 w 347006"/>
                <a:gd name="connsiteY0" fmla="*/ 0 h 351057"/>
                <a:gd name="connsiteX1" fmla="*/ 347006 w 347006"/>
                <a:gd name="connsiteY1" fmla="*/ 351057 h 351057"/>
                <a:gd name="connsiteX2" fmla="*/ 0 w 347006"/>
                <a:gd name="connsiteY2" fmla="*/ 106902 h 351057"/>
                <a:gd name="connsiteX3" fmla="*/ 296423 w 347006"/>
                <a:gd name="connsiteY3" fmla="*/ 0 h 351057"/>
                <a:gd name="connsiteX0" fmla="*/ 193287 w 347006"/>
                <a:gd name="connsiteY0" fmla="*/ 0 h 296471"/>
                <a:gd name="connsiteX1" fmla="*/ 347006 w 347006"/>
                <a:gd name="connsiteY1" fmla="*/ 296471 h 296471"/>
                <a:gd name="connsiteX2" fmla="*/ 0 w 347006"/>
                <a:gd name="connsiteY2" fmla="*/ 52316 h 296471"/>
                <a:gd name="connsiteX3" fmla="*/ 193287 w 347006"/>
                <a:gd name="connsiteY3" fmla="*/ 0 h 296471"/>
                <a:gd name="connsiteX0" fmla="*/ 193287 w 347006"/>
                <a:gd name="connsiteY0" fmla="*/ 0 h 296471"/>
                <a:gd name="connsiteX1" fmla="*/ 347006 w 347006"/>
                <a:gd name="connsiteY1" fmla="*/ 296471 h 296471"/>
                <a:gd name="connsiteX2" fmla="*/ 0 w 347006"/>
                <a:gd name="connsiteY2" fmla="*/ 52316 h 296471"/>
                <a:gd name="connsiteX3" fmla="*/ 193287 w 347006"/>
                <a:gd name="connsiteY3" fmla="*/ 0 h 296471"/>
                <a:gd name="connsiteX0" fmla="*/ 196970 w 350689"/>
                <a:gd name="connsiteY0" fmla="*/ 0 h 296471"/>
                <a:gd name="connsiteX1" fmla="*/ 350689 w 350689"/>
                <a:gd name="connsiteY1" fmla="*/ 296471 h 296471"/>
                <a:gd name="connsiteX2" fmla="*/ 0 w 350689"/>
                <a:gd name="connsiteY2" fmla="*/ 73311 h 296471"/>
                <a:gd name="connsiteX3" fmla="*/ 196970 w 350689"/>
                <a:gd name="connsiteY3" fmla="*/ 0 h 296471"/>
                <a:gd name="connsiteX0" fmla="*/ 155550 w 393988"/>
                <a:gd name="connsiteY0" fmla="*/ 0 h 288073"/>
                <a:gd name="connsiteX1" fmla="*/ 393988 w 393988"/>
                <a:gd name="connsiteY1" fmla="*/ 288073 h 288073"/>
                <a:gd name="connsiteX2" fmla="*/ 43299 w 393988"/>
                <a:gd name="connsiteY2" fmla="*/ 64913 h 288073"/>
                <a:gd name="connsiteX3" fmla="*/ 155550 w 393988"/>
                <a:gd name="connsiteY3" fmla="*/ 0 h 288073"/>
                <a:gd name="connsiteX0" fmla="*/ 112251 w 350689"/>
                <a:gd name="connsiteY0" fmla="*/ 0 h 288073"/>
                <a:gd name="connsiteX1" fmla="*/ 350689 w 350689"/>
                <a:gd name="connsiteY1" fmla="*/ 288073 h 288073"/>
                <a:gd name="connsiteX2" fmla="*/ 0 w 350689"/>
                <a:gd name="connsiteY2" fmla="*/ 64913 h 288073"/>
                <a:gd name="connsiteX3" fmla="*/ 112251 w 350689"/>
                <a:gd name="connsiteY3" fmla="*/ 0 h 288073"/>
                <a:gd name="connsiteX0" fmla="*/ 112251 w 137050"/>
                <a:gd name="connsiteY0" fmla="*/ 0 h 272940"/>
                <a:gd name="connsiteX1" fmla="*/ 137050 w 137050"/>
                <a:gd name="connsiteY1" fmla="*/ 132714 h 272940"/>
                <a:gd name="connsiteX2" fmla="*/ 0 w 137050"/>
                <a:gd name="connsiteY2" fmla="*/ 64913 h 272940"/>
                <a:gd name="connsiteX3" fmla="*/ 112251 w 137050"/>
                <a:gd name="connsiteY3" fmla="*/ 0 h 272940"/>
                <a:gd name="connsiteX0" fmla="*/ 112251 w 137050"/>
                <a:gd name="connsiteY0" fmla="*/ 0 h 272940"/>
                <a:gd name="connsiteX1" fmla="*/ 137050 w 137050"/>
                <a:gd name="connsiteY1" fmla="*/ 132714 h 272940"/>
                <a:gd name="connsiteX2" fmla="*/ 0 w 137050"/>
                <a:gd name="connsiteY2" fmla="*/ 64913 h 272940"/>
                <a:gd name="connsiteX3" fmla="*/ 112251 w 137050"/>
                <a:gd name="connsiteY3" fmla="*/ 0 h 272940"/>
                <a:gd name="connsiteX0" fmla="*/ 112251 w 137050"/>
                <a:gd name="connsiteY0" fmla="*/ 0 h 272940"/>
                <a:gd name="connsiteX1" fmla="*/ 137050 w 137050"/>
                <a:gd name="connsiteY1" fmla="*/ 132714 h 272940"/>
                <a:gd name="connsiteX2" fmla="*/ 0 w 137050"/>
                <a:gd name="connsiteY2" fmla="*/ 64913 h 272940"/>
                <a:gd name="connsiteX3" fmla="*/ 112251 w 137050"/>
                <a:gd name="connsiteY3" fmla="*/ 0 h 272940"/>
                <a:gd name="connsiteX0" fmla="*/ 104884 w 129683"/>
                <a:gd name="connsiteY0" fmla="*/ 0 h 285537"/>
                <a:gd name="connsiteX1" fmla="*/ 129683 w 129683"/>
                <a:gd name="connsiteY1" fmla="*/ 132714 h 285537"/>
                <a:gd name="connsiteX2" fmla="*/ 0 w 129683"/>
                <a:gd name="connsiteY2" fmla="*/ 77510 h 285537"/>
                <a:gd name="connsiteX3" fmla="*/ 104884 w 129683"/>
                <a:gd name="connsiteY3" fmla="*/ 0 h 285537"/>
                <a:gd name="connsiteX0" fmla="*/ 104884 w 129683"/>
                <a:gd name="connsiteY0" fmla="*/ 0 h 182571"/>
                <a:gd name="connsiteX1" fmla="*/ 129683 w 129683"/>
                <a:gd name="connsiteY1" fmla="*/ 132714 h 182571"/>
                <a:gd name="connsiteX2" fmla="*/ 0 w 129683"/>
                <a:gd name="connsiteY2" fmla="*/ 77510 h 182571"/>
                <a:gd name="connsiteX3" fmla="*/ 104884 w 129683"/>
                <a:gd name="connsiteY3" fmla="*/ 0 h 182571"/>
                <a:gd name="connsiteX0" fmla="*/ 104884 w 129683"/>
                <a:gd name="connsiteY0" fmla="*/ 0 h 132714"/>
                <a:gd name="connsiteX1" fmla="*/ 129683 w 129683"/>
                <a:gd name="connsiteY1" fmla="*/ 132714 h 132714"/>
                <a:gd name="connsiteX2" fmla="*/ 0 w 129683"/>
                <a:gd name="connsiteY2" fmla="*/ 77510 h 132714"/>
                <a:gd name="connsiteX3" fmla="*/ 104884 w 129683"/>
                <a:gd name="connsiteY3" fmla="*/ 0 h 132714"/>
                <a:gd name="connsiteX0" fmla="*/ 104884 w 129683"/>
                <a:gd name="connsiteY0" fmla="*/ 0 h 132714"/>
                <a:gd name="connsiteX1" fmla="*/ 129683 w 129683"/>
                <a:gd name="connsiteY1" fmla="*/ 132714 h 132714"/>
                <a:gd name="connsiteX2" fmla="*/ 0 w 129683"/>
                <a:gd name="connsiteY2" fmla="*/ 77510 h 132714"/>
                <a:gd name="connsiteX3" fmla="*/ 104884 w 129683"/>
                <a:gd name="connsiteY3" fmla="*/ 0 h 132714"/>
                <a:gd name="connsiteX0" fmla="*/ 104884 w 129683"/>
                <a:gd name="connsiteY0" fmla="*/ 0 h 132714"/>
                <a:gd name="connsiteX1" fmla="*/ 129683 w 129683"/>
                <a:gd name="connsiteY1" fmla="*/ 132714 h 132714"/>
                <a:gd name="connsiteX2" fmla="*/ 0 w 129683"/>
                <a:gd name="connsiteY2" fmla="*/ 77510 h 132714"/>
                <a:gd name="connsiteX3" fmla="*/ 104884 w 129683"/>
                <a:gd name="connsiteY3" fmla="*/ 0 h 132714"/>
                <a:gd name="connsiteX0" fmla="*/ 86467 w 129683"/>
                <a:gd name="connsiteY0" fmla="*/ 0 h 120117"/>
                <a:gd name="connsiteX1" fmla="*/ 129683 w 129683"/>
                <a:gd name="connsiteY1" fmla="*/ 120117 h 120117"/>
                <a:gd name="connsiteX2" fmla="*/ 0 w 129683"/>
                <a:gd name="connsiteY2" fmla="*/ 64913 h 120117"/>
                <a:gd name="connsiteX3" fmla="*/ 86467 w 129683"/>
                <a:gd name="connsiteY3" fmla="*/ 0 h 120117"/>
                <a:gd name="connsiteX0" fmla="*/ 86467 w 86467"/>
                <a:gd name="connsiteY0" fmla="*/ 0 h 170504"/>
                <a:gd name="connsiteX1" fmla="*/ 70748 w 86467"/>
                <a:gd name="connsiteY1" fmla="*/ 170504 h 170504"/>
                <a:gd name="connsiteX2" fmla="*/ 0 w 86467"/>
                <a:gd name="connsiteY2" fmla="*/ 64913 h 170504"/>
                <a:gd name="connsiteX3" fmla="*/ 86467 w 86467"/>
                <a:gd name="connsiteY3" fmla="*/ 0 h 170504"/>
                <a:gd name="connsiteX0" fmla="*/ 85565 w 85565"/>
                <a:gd name="connsiteY0" fmla="*/ 0 h 145311"/>
                <a:gd name="connsiteX1" fmla="*/ 84580 w 85565"/>
                <a:gd name="connsiteY1" fmla="*/ 145311 h 145311"/>
                <a:gd name="connsiteX2" fmla="*/ 13832 w 85565"/>
                <a:gd name="connsiteY2" fmla="*/ 39720 h 145311"/>
                <a:gd name="connsiteX3" fmla="*/ 85565 w 85565"/>
                <a:gd name="connsiteY3" fmla="*/ 0 h 145311"/>
                <a:gd name="connsiteX0" fmla="*/ 85565 w 87203"/>
                <a:gd name="connsiteY0" fmla="*/ 11301 h 156612"/>
                <a:gd name="connsiteX1" fmla="*/ 84580 w 87203"/>
                <a:gd name="connsiteY1" fmla="*/ 156612 h 156612"/>
                <a:gd name="connsiteX2" fmla="*/ 50666 w 87203"/>
                <a:gd name="connsiteY2" fmla="*/ 38424 h 156612"/>
                <a:gd name="connsiteX3" fmla="*/ 85565 w 87203"/>
                <a:gd name="connsiteY3" fmla="*/ 11301 h 156612"/>
                <a:gd name="connsiteX0" fmla="*/ 85565 w 85565"/>
                <a:gd name="connsiteY0" fmla="*/ 11301 h 156612"/>
                <a:gd name="connsiteX1" fmla="*/ 84580 w 85565"/>
                <a:gd name="connsiteY1" fmla="*/ 156612 h 156612"/>
                <a:gd name="connsiteX2" fmla="*/ 24882 w 85565"/>
                <a:gd name="connsiteY2" fmla="*/ 38424 h 156612"/>
                <a:gd name="connsiteX3" fmla="*/ 85565 w 85565"/>
                <a:gd name="connsiteY3" fmla="*/ 11301 h 156612"/>
                <a:gd name="connsiteX0" fmla="*/ 85565 w 85565"/>
                <a:gd name="connsiteY0" fmla="*/ 28097 h 173408"/>
                <a:gd name="connsiteX1" fmla="*/ 84580 w 85565"/>
                <a:gd name="connsiteY1" fmla="*/ 173408 h 173408"/>
                <a:gd name="connsiteX2" fmla="*/ 24882 w 85565"/>
                <a:gd name="connsiteY2" fmla="*/ 38424 h 173408"/>
                <a:gd name="connsiteX3" fmla="*/ 85565 w 85565"/>
                <a:gd name="connsiteY3" fmla="*/ 28097 h 173408"/>
                <a:gd name="connsiteX0" fmla="*/ 85565 w 85565"/>
                <a:gd name="connsiteY0" fmla="*/ 53290 h 173408"/>
                <a:gd name="connsiteX1" fmla="*/ 84580 w 85565"/>
                <a:gd name="connsiteY1" fmla="*/ 173408 h 173408"/>
                <a:gd name="connsiteX2" fmla="*/ 24882 w 85565"/>
                <a:gd name="connsiteY2" fmla="*/ 38424 h 173408"/>
                <a:gd name="connsiteX3" fmla="*/ 85565 w 85565"/>
                <a:gd name="connsiteY3" fmla="*/ 53290 h 173408"/>
                <a:gd name="connsiteX0" fmla="*/ 67749 w 67749"/>
                <a:gd name="connsiteY0" fmla="*/ 53290 h 173408"/>
                <a:gd name="connsiteX1" fmla="*/ 66764 w 67749"/>
                <a:gd name="connsiteY1" fmla="*/ 173408 h 173408"/>
                <a:gd name="connsiteX2" fmla="*/ 7066 w 67749"/>
                <a:gd name="connsiteY2" fmla="*/ 38424 h 173408"/>
                <a:gd name="connsiteX3" fmla="*/ 67749 w 67749"/>
                <a:gd name="connsiteY3" fmla="*/ 53290 h 173408"/>
                <a:gd name="connsiteX0" fmla="*/ 67749 w 67749"/>
                <a:gd name="connsiteY0" fmla="*/ 20188 h 140306"/>
                <a:gd name="connsiteX1" fmla="*/ 66764 w 67749"/>
                <a:gd name="connsiteY1" fmla="*/ 140306 h 140306"/>
                <a:gd name="connsiteX2" fmla="*/ 7066 w 67749"/>
                <a:gd name="connsiteY2" fmla="*/ 5322 h 140306"/>
                <a:gd name="connsiteX3" fmla="*/ 67749 w 67749"/>
                <a:gd name="connsiteY3" fmla="*/ 20188 h 140306"/>
                <a:gd name="connsiteX0" fmla="*/ 119317 w 119317"/>
                <a:gd name="connsiteY0" fmla="*/ 20188 h 106184"/>
                <a:gd name="connsiteX1" fmla="*/ 66764 w 119317"/>
                <a:gd name="connsiteY1" fmla="*/ 94118 h 106184"/>
                <a:gd name="connsiteX2" fmla="*/ 58634 w 119317"/>
                <a:gd name="connsiteY2" fmla="*/ 5322 h 106184"/>
                <a:gd name="connsiteX3" fmla="*/ 119317 w 119317"/>
                <a:gd name="connsiteY3" fmla="*/ 20188 h 106184"/>
                <a:gd name="connsiteX0" fmla="*/ 119317 w 119317"/>
                <a:gd name="connsiteY0" fmla="*/ 20188 h 106184"/>
                <a:gd name="connsiteX1" fmla="*/ 66764 w 119317"/>
                <a:gd name="connsiteY1" fmla="*/ 94118 h 106184"/>
                <a:gd name="connsiteX2" fmla="*/ 58634 w 119317"/>
                <a:gd name="connsiteY2" fmla="*/ 5322 h 106184"/>
                <a:gd name="connsiteX3" fmla="*/ 119317 w 119317"/>
                <a:gd name="connsiteY3" fmla="*/ 20188 h 106184"/>
                <a:gd name="connsiteX0" fmla="*/ 60683 w 60683"/>
                <a:gd name="connsiteY0" fmla="*/ 20188 h 106184"/>
                <a:gd name="connsiteX1" fmla="*/ 8130 w 60683"/>
                <a:gd name="connsiteY1" fmla="*/ 94118 h 106184"/>
                <a:gd name="connsiteX2" fmla="*/ 0 w 60683"/>
                <a:gd name="connsiteY2" fmla="*/ 5322 h 106184"/>
                <a:gd name="connsiteX3" fmla="*/ 60683 w 60683"/>
                <a:gd name="connsiteY3" fmla="*/ 20188 h 106184"/>
                <a:gd name="connsiteX0" fmla="*/ 60683 w 65615"/>
                <a:gd name="connsiteY0" fmla="*/ 27886 h 113882"/>
                <a:gd name="connsiteX1" fmla="*/ 8130 w 65615"/>
                <a:gd name="connsiteY1" fmla="*/ 101816 h 113882"/>
                <a:gd name="connsiteX2" fmla="*/ 0 w 65615"/>
                <a:gd name="connsiteY2" fmla="*/ 13020 h 113882"/>
                <a:gd name="connsiteX3" fmla="*/ 41404 w 65615"/>
                <a:gd name="connsiteY3" fmla="*/ 2704 h 113882"/>
                <a:gd name="connsiteX4" fmla="*/ 60683 w 65615"/>
                <a:gd name="connsiteY4" fmla="*/ 27886 h 113882"/>
                <a:gd name="connsiteX0" fmla="*/ 60683 w 60683"/>
                <a:gd name="connsiteY0" fmla="*/ 27188 h 113184"/>
                <a:gd name="connsiteX1" fmla="*/ 8130 w 60683"/>
                <a:gd name="connsiteY1" fmla="*/ 101118 h 113184"/>
                <a:gd name="connsiteX2" fmla="*/ 0 w 60683"/>
                <a:gd name="connsiteY2" fmla="*/ 12322 h 113184"/>
                <a:gd name="connsiteX3" fmla="*/ 60683 w 60683"/>
                <a:gd name="connsiteY3" fmla="*/ 27188 h 113184"/>
                <a:gd name="connsiteX0" fmla="*/ 73575 w 73575"/>
                <a:gd name="connsiteY0" fmla="*/ 14799 h 109723"/>
                <a:gd name="connsiteX1" fmla="*/ 8130 w 73575"/>
                <a:gd name="connsiteY1" fmla="*/ 109723 h 109723"/>
                <a:gd name="connsiteX2" fmla="*/ 0 w 73575"/>
                <a:gd name="connsiteY2" fmla="*/ 20927 h 109723"/>
                <a:gd name="connsiteX3" fmla="*/ 73575 w 73575"/>
                <a:gd name="connsiteY3" fmla="*/ 14799 h 109723"/>
                <a:gd name="connsiteX0" fmla="*/ 73575 w 73575"/>
                <a:gd name="connsiteY0" fmla="*/ 18791 h 113715"/>
                <a:gd name="connsiteX1" fmla="*/ 8130 w 73575"/>
                <a:gd name="connsiteY1" fmla="*/ 113715 h 113715"/>
                <a:gd name="connsiteX2" fmla="*/ 0 w 73575"/>
                <a:gd name="connsiteY2" fmla="*/ 12322 h 113715"/>
                <a:gd name="connsiteX3" fmla="*/ 73575 w 73575"/>
                <a:gd name="connsiteY3" fmla="*/ 18791 h 113715"/>
                <a:gd name="connsiteX0" fmla="*/ 73575 w 73575"/>
                <a:gd name="connsiteY0" fmla="*/ 18791 h 104787"/>
                <a:gd name="connsiteX1" fmla="*/ 15497 w 73575"/>
                <a:gd name="connsiteY1" fmla="*/ 82224 h 104787"/>
                <a:gd name="connsiteX2" fmla="*/ 0 w 73575"/>
                <a:gd name="connsiteY2" fmla="*/ 12322 h 104787"/>
                <a:gd name="connsiteX3" fmla="*/ 73575 w 73575"/>
                <a:gd name="connsiteY3" fmla="*/ 18791 h 104787"/>
                <a:gd name="connsiteX0" fmla="*/ 58078 w 58078"/>
                <a:gd name="connsiteY0" fmla="*/ 18791 h 104787"/>
                <a:gd name="connsiteX1" fmla="*/ 0 w 58078"/>
                <a:gd name="connsiteY1" fmla="*/ 82224 h 104787"/>
                <a:gd name="connsiteX2" fmla="*/ 15812 w 58078"/>
                <a:gd name="connsiteY2" fmla="*/ 12322 h 104787"/>
                <a:gd name="connsiteX3" fmla="*/ 58078 w 58078"/>
                <a:gd name="connsiteY3" fmla="*/ 18791 h 104787"/>
                <a:gd name="connsiteX0" fmla="*/ 58078 w 58078"/>
                <a:gd name="connsiteY0" fmla="*/ 18791 h 104787"/>
                <a:gd name="connsiteX1" fmla="*/ 0 w 58078"/>
                <a:gd name="connsiteY1" fmla="*/ 82224 h 104787"/>
                <a:gd name="connsiteX2" fmla="*/ 15812 w 58078"/>
                <a:gd name="connsiteY2" fmla="*/ 12322 h 104787"/>
                <a:gd name="connsiteX3" fmla="*/ 58078 w 58078"/>
                <a:gd name="connsiteY3" fmla="*/ 18791 h 104787"/>
                <a:gd name="connsiteX0" fmla="*/ 58078 w 58078"/>
                <a:gd name="connsiteY0" fmla="*/ 18791 h 104787"/>
                <a:gd name="connsiteX1" fmla="*/ 0 w 58078"/>
                <a:gd name="connsiteY1" fmla="*/ 82224 h 104787"/>
                <a:gd name="connsiteX2" fmla="*/ 15812 w 58078"/>
                <a:gd name="connsiteY2" fmla="*/ 12322 h 104787"/>
                <a:gd name="connsiteX3" fmla="*/ 58078 w 58078"/>
                <a:gd name="connsiteY3" fmla="*/ 18791 h 104787"/>
                <a:gd name="connsiteX0" fmla="*/ 58078 w 58078"/>
                <a:gd name="connsiteY0" fmla="*/ 18791 h 82224"/>
                <a:gd name="connsiteX1" fmla="*/ 0 w 58078"/>
                <a:gd name="connsiteY1" fmla="*/ 82224 h 82224"/>
                <a:gd name="connsiteX2" fmla="*/ 15812 w 58078"/>
                <a:gd name="connsiteY2" fmla="*/ 12322 h 82224"/>
                <a:gd name="connsiteX3" fmla="*/ 58078 w 58078"/>
                <a:gd name="connsiteY3" fmla="*/ 18791 h 82224"/>
                <a:gd name="connsiteX0" fmla="*/ 42266 w 42266"/>
                <a:gd name="connsiteY0" fmla="*/ 18791 h 88522"/>
                <a:gd name="connsiteX1" fmla="*/ 9972 w 42266"/>
                <a:gd name="connsiteY1" fmla="*/ 88522 h 88522"/>
                <a:gd name="connsiteX2" fmla="*/ 0 w 42266"/>
                <a:gd name="connsiteY2" fmla="*/ 12322 h 88522"/>
                <a:gd name="connsiteX3" fmla="*/ 42266 w 42266"/>
                <a:gd name="connsiteY3" fmla="*/ 18791 h 88522"/>
                <a:gd name="connsiteX0" fmla="*/ 42266 w 42266"/>
                <a:gd name="connsiteY0" fmla="*/ 18791 h 88522"/>
                <a:gd name="connsiteX1" fmla="*/ 9972 w 42266"/>
                <a:gd name="connsiteY1" fmla="*/ 88522 h 88522"/>
                <a:gd name="connsiteX2" fmla="*/ 0 w 42266"/>
                <a:gd name="connsiteY2" fmla="*/ 12322 h 88522"/>
                <a:gd name="connsiteX3" fmla="*/ 42266 w 42266"/>
                <a:gd name="connsiteY3" fmla="*/ 18791 h 88522"/>
                <a:gd name="connsiteX0" fmla="*/ 42266 w 42266"/>
                <a:gd name="connsiteY0" fmla="*/ 18791 h 88522"/>
                <a:gd name="connsiteX1" fmla="*/ 9972 w 42266"/>
                <a:gd name="connsiteY1" fmla="*/ 88522 h 88522"/>
                <a:gd name="connsiteX2" fmla="*/ 0 w 42266"/>
                <a:gd name="connsiteY2" fmla="*/ 12322 h 88522"/>
                <a:gd name="connsiteX3" fmla="*/ 42266 w 42266"/>
                <a:gd name="connsiteY3" fmla="*/ 18791 h 88522"/>
                <a:gd name="connsiteX0" fmla="*/ 75509 w 75509"/>
                <a:gd name="connsiteY0" fmla="*/ 21909 h 91640"/>
                <a:gd name="connsiteX1" fmla="*/ 43215 w 75509"/>
                <a:gd name="connsiteY1" fmla="*/ 91640 h 91640"/>
                <a:gd name="connsiteX2" fmla="*/ 0 w 75509"/>
                <a:gd name="connsiteY2" fmla="*/ 12322 h 91640"/>
                <a:gd name="connsiteX3" fmla="*/ 75509 w 75509"/>
                <a:gd name="connsiteY3" fmla="*/ 21909 h 91640"/>
                <a:gd name="connsiteX0" fmla="*/ 75509 w 78334"/>
                <a:gd name="connsiteY0" fmla="*/ 21909 h 68522"/>
                <a:gd name="connsiteX1" fmla="*/ 54679 w 78334"/>
                <a:gd name="connsiteY1" fmla="*/ 68522 h 68522"/>
                <a:gd name="connsiteX2" fmla="*/ 0 w 78334"/>
                <a:gd name="connsiteY2" fmla="*/ 12322 h 68522"/>
                <a:gd name="connsiteX3" fmla="*/ 75509 w 78334"/>
                <a:gd name="connsiteY3" fmla="*/ 21909 h 68522"/>
                <a:gd name="connsiteX0" fmla="*/ 92285 w 95110"/>
                <a:gd name="connsiteY0" fmla="*/ 21909 h 68522"/>
                <a:gd name="connsiteX1" fmla="*/ 71455 w 95110"/>
                <a:gd name="connsiteY1" fmla="*/ 68522 h 68522"/>
                <a:gd name="connsiteX2" fmla="*/ 16776 w 95110"/>
                <a:gd name="connsiteY2" fmla="*/ 12322 h 68522"/>
                <a:gd name="connsiteX3" fmla="*/ 92285 w 95110"/>
                <a:gd name="connsiteY3" fmla="*/ 21909 h 68522"/>
                <a:gd name="connsiteX0" fmla="*/ 108662 w 108662"/>
                <a:gd name="connsiteY0" fmla="*/ 21909 h 57519"/>
                <a:gd name="connsiteX1" fmla="*/ 71455 w 108662"/>
                <a:gd name="connsiteY1" fmla="*/ 45237 h 57519"/>
                <a:gd name="connsiteX2" fmla="*/ 33153 w 108662"/>
                <a:gd name="connsiteY2" fmla="*/ 12322 h 57519"/>
                <a:gd name="connsiteX3" fmla="*/ 108662 w 108662"/>
                <a:gd name="connsiteY3" fmla="*/ 21909 h 57519"/>
                <a:gd name="connsiteX0" fmla="*/ 108662 w 119621"/>
                <a:gd name="connsiteY0" fmla="*/ 21909 h 57519"/>
                <a:gd name="connsiteX1" fmla="*/ 71455 w 119621"/>
                <a:gd name="connsiteY1" fmla="*/ 45237 h 57519"/>
                <a:gd name="connsiteX2" fmla="*/ 33153 w 119621"/>
                <a:gd name="connsiteY2" fmla="*/ 12322 h 57519"/>
                <a:gd name="connsiteX3" fmla="*/ 108662 w 119621"/>
                <a:gd name="connsiteY3" fmla="*/ 21909 h 57519"/>
                <a:gd name="connsiteX0" fmla="*/ 75509 w 86468"/>
                <a:gd name="connsiteY0" fmla="*/ 21909 h 57519"/>
                <a:gd name="connsiteX1" fmla="*/ 38302 w 86468"/>
                <a:gd name="connsiteY1" fmla="*/ 45237 h 57519"/>
                <a:gd name="connsiteX2" fmla="*/ 0 w 86468"/>
                <a:gd name="connsiteY2" fmla="*/ 12322 h 57519"/>
                <a:gd name="connsiteX3" fmla="*/ 75509 w 86468"/>
                <a:gd name="connsiteY3" fmla="*/ 21909 h 57519"/>
                <a:gd name="connsiteX0" fmla="*/ 75509 w 86468"/>
                <a:gd name="connsiteY0" fmla="*/ 21909 h 57519"/>
                <a:gd name="connsiteX1" fmla="*/ 38302 w 86468"/>
                <a:gd name="connsiteY1" fmla="*/ 45237 h 57519"/>
                <a:gd name="connsiteX2" fmla="*/ 0 w 86468"/>
                <a:gd name="connsiteY2" fmla="*/ 12322 h 57519"/>
                <a:gd name="connsiteX3" fmla="*/ 75509 w 86468"/>
                <a:gd name="connsiteY3" fmla="*/ 21909 h 57519"/>
                <a:gd name="connsiteX0" fmla="*/ 75509 w 86468"/>
                <a:gd name="connsiteY0" fmla="*/ 21909 h 45237"/>
                <a:gd name="connsiteX1" fmla="*/ 38302 w 86468"/>
                <a:gd name="connsiteY1" fmla="*/ 45237 h 45237"/>
                <a:gd name="connsiteX2" fmla="*/ 0 w 86468"/>
                <a:gd name="connsiteY2" fmla="*/ 12322 h 45237"/>
                <a:gd name="connsiteX3" fmla="*/ 75509 w 86468"/>
                <a:gd name="connsiteY3" fmla="*/ 21909 h 45237"/>
                <a:gd name="connsiteX0" fmla="*/ 94831 w 94831"/>
                <a:gd name="connsiteY0" fmla="*/ 27993 h 45237"/>
                <a:gd name="connsiteX1" fmla="*/ 38302 w 94831"/>
                <a:gd name="connsiteY1" fmla="*/ 45237 h 45237"/>
                <a:gd name="connsiteX2" fmla="*/ 0 w 94831"/>
                <a:gd name="connsiteY2" fmla="*/ 12322 h 45237"/>
                <a:gd name="connsiteX3" fmla="*/ 94831 w 94831"/>
                <a:gd name="connsiteY3" fmla="*/ 27993 h 45237"/>
                <a:gd name="connsiteX0" fmla="*/ 94831 w 94831"/>
                <a:gd name="connsiteY0" fmla="*/ 27993 h 45237"/>
                <a:gd name="connsiteX1" fmla="*/ 38302 w 94831"/>
                <a:gd name="connsiteY1" fmla="*/ 45237 h 45237"/>
                <a:gd name="connsiteX2" fmla="*/ 0 w 94831"/>
                <a:gd name="connsiteY2" fmla="*/ 12322 h 45237"/>
                <a:gd name="connsiteX3" fmla="*/ 94831 w 94831"/>
                <a:gd name="connsiteY3" fmla="*/ 27993 h 45237"/>
                <a:gd name="connsiteX0" fmla="*/ 94831 w 94831"/>
                <a:gd name="connsiteY0" fmla="*/ 31139 h 48383"/>
                <a:gd name="connsiteX1" fmla="*/ 38302 w 94831"/>
                <a:gd name="connsiteY1" fmla="*/ 48383 h 48383"/>
                <a:gd name="connsiteX2" fmla="*/ 0 w 94831"/>
                <a:gd name="connsiteY2" fmla="*/ 15468 h 48383"/>
                <a:gd name="connsiteX3" fmla="*/ 94831 w 94831"/>
                <a:gd name="connsiteY3" fmla="*/ 31139 h 48383"/>
                <a:gd name="connsiteX0" fmla="*/ 107193 w 107193"/>
                <a:gd name="connsiteY0" fmla="*/ 31139 h 51199"/>
                <a:gd name="connsiteX1" fmla="*/ 50664 w 107193"/>
                <a:gd name="connsiteY1" fmla="*/ 48383 h 51199"/>
                <a:gd name="connsiteX2" fmla="*/ 12362 w 107193"/>
                <a:gd name="connsiteY2" fmla="*/ 15468 h 51199"/>
                <a:gd name="connsiteX3" fmla="*/ 107193 w 107193"/>
                <a:gd name="connsiteY3" fmla="*/ 31139 h 51199"/>
                <a:gd name="connsiteX0" fmla="*/ 107193 w 107193"/>
                <a:gd name="connsiteY0" fmla="*/ 31139 h 51199"/>
                <a:gd name="connsiteX1" fmla="*/ 45807 w 107193"/>
                <a:gd name="connsiteY1" fmla="*/ 40160 h 51199"/>
                <a:gd name="connsiteX2" fmla="*/ 12362 w 107193"/>
                <a:gd name="connsiteY2" fmla="*/ 15468 h 51199"/>
                <a:gd name="connsiteX3" fmla="*/ 107193 w 107193"/>
                <a:gd name="connsiteY3" fmla="*/ 31139 h 51199"/>
                <a:gd name="connsiteX0" fmla="*/ 107193 w 107193"/>
                <a:gd name="connsiteY0" fmla="*/ 31139 h 52413"/>
                <a:gd name="connsiteX1" fmla="*/ 45807 w 107193"/>
                <a:gd name="connsiteY1" fmla="*/ 40160 h 52413"/>
                <a:gd name="connsiteX2" fmla="*/ 12362 w 107193"/>
                <a:gd name="connsiteY2" fmla="*/ 15468 h 52413"/>
                <a:gd name="connsiteX3" fmla="*/ 107193 w 107193"/>
                <a:gd name="connsiteY3" fmla="*/ 31139 h 52413"/>
                <a:gd name="connsiteX0" fmla="*/ 107193 w 107193"/>
                <a:gd name="connsiteY0" fmla="*/ 31139 h 52413"/>
                <a:gd name="connsiteX1" fmla="*/ 45807 w 107193"/>
                <a:gd name="connsiteY1" fmla="*/ 40160 h 52413"/>
                <a:gd name="connsiteX2" fmla="*/ 12362 w 107193"/>
                <a:gd name="connsiteY2" fmla="*/ 15468 h 52413"/>
                <a:gd name="connsiteX3" fmla="*/ 107193 w 107193"/>
                <a:gd name="connsiteY3" fmla="*/ 31139 h 52413"/>
                <a:gd name="connsiteX0" fmla="*/ 112561 w 112561"/>
                <a:gd name="connsiteY0" fmla="*/ 31139 h 51199"/>
                <a:gd name="connsiteX1" fmla="*/ 38773 w 112561"/>
                <a:gd name="connsiteY1" fmla="*/ 30259 h 51199"/>
                <a:gd name="connsiteX2" fmla="*/ 17730 w 112561"/>
                <a:gd name="connsiteY2" fmla="*/ 15468 h 51199"/>
                <a:gd name="connsiteX3" fmla="*/ 112561 w 112561"/>
                <a:gd name="connsiteY3" fmla="*/ 31139 h 51199"/>
                <a:gd name="connsiteX0" fmla="*/ 107193 w 107193"/>
                <a:gd name="connsiteY0" fmla="*/ 31139 h 54512"/>
                <a:gd name="connsiteX1" fmla="*/ 33405 w 107193"/>
                <a:gd name="connsiteY1" fmla="*/ 30259 h 54512"/>
                <a:gd name="connsiteX2" fmla="*/ 12362 w 107193"/>
                <a:gd name="connsiteY2" fmla="*/ 15468 h 54512"/>
                <a:gd name="connsiteX3" fmla="*/ 107193 w 107193"/>
                <a:gd name="connsiteY3" fmla="*/ 31139 h 54512"/>
                <a:gd name="connsiteX0" fmla="*/ 107193 w 107193"/>
                <a:gd name="connsiteY0" fmla="*/ 31139 h 54512"/>
                <a:gd name="connsiteX1" fmla="*/ 33405 w 107193"/>
                <a:gd name="connsiteY1" fmla="*/ 30259 h 54512"/>
                <a:gd name="connsiteX2" fmla="*/ 12362 w 107193"/>
                <a:gd name="connsiteY2" fmla="*/ 15468 h 54512"/>
                <a:gd name="connsiteX3" fmla="*/ 107193 w 107193"/>
                <a:gd name="connsiteY3" fmla="*/ 31139 h 54512"/>
                <a:gd name="connsiteX0" fmla="*/ 167883 w 167883"/>
                <a:gd name="connsiteY0" fmla="*/ 31139 h 54512"/>
                <a:gd name="connsiteX1" fmla="*/ 94095 w 167883"/>
                <a:gd name="connsiteY1" fmla="*/ 30259 h 54512"/>
                <a:gd name="connsiteX2" fmla="*/ 73052 w 167883"/>
                <a:gd name="connsiteY2" fmla="*/ 15468 h 54512"/>
                <a:gd name="connsiteX3" fmla="*/ 167883 w 167883"/>
                <a:gd name="connsiteY3" fmla="*/ 31139 h 54512"/>
                <a:gd name="connsiteX0" fmla="*/ 173035 w 173035"/>
                <a:gd name="connsiteY0" fmla="*/ 37642 h 61015"/>
                <a:gd name="connsiteX1" fmla="*/ 99247 w 173035"/>
                <a:gd name="connsiteY1" fmla="*/ 36762 h 61015"/>
                <a:gd name="connsiteX2" fmla="*/ 73052 w 173035"/>
                <a:gd name="connsiteY2" fmla="*/ 15468 h 61015"/>
                <a:gd name="connsiteX3" fmla="*/ 173035 w 173035"/>
                <a:gd name="connsiteY3" fmla="*/ 37642 h 61015"/>
                <a:gd name="connsiteX0" fmla="*/ 173035 w 173035"/>
                <a:gd name="connsiteY0" fmla="*/ 24659 h 48032"/>
                <a:gd name="connsiteX1" fmla="*/ 99247 w 173035"/>
                <a:gd name="connsiteY1" fmla="*/ 23779 h 48032"/>
                <a:gd name="connsiteX2" fmla="*/ 73052 w 173035"/>
                <a:gd name="connsiteY2" fmla="*/ 2485 h 48032"/>
                <a:gd name="connsiteX3" fmla="*/ 173035 w 173035"/>
                <a:gd name="connsiteY3" fmla="*/ 24659 h 48032"/>
                <a:gd name="connsiteX0" fmla="*/ 173035 w 173035"/>
                <a:gd name="connsiteY0" fmla="*/ 24659 h 38466"/>
                <a:gd name="connsiteX1" fmla="*/ 99247 w 173035"/>
                <a:gd name="connsiteY1" fmla="*/ 23779 h 38466"/>
                <a:gd name="connsiteX2" fmla="*/ 73052 w 173035"/>
                <a:gd name="connsiteY2" fmla="*/ 2485 h 38466"/>
                <a:gd name="connsiteX3" fmla="*/ 173035 w 173035"/>
                <a:gd name="connsiteY3" fmla="*/ 24659 h 38466"/>
                <a:gd name="connsiteX0" fmla="*/ 173035 w 173035"/>
                <a:gd name="connsiteY0" fmla="*/ 24659 h 38466"/>
                <a:gd name="connsiteX1" fmla="*/ 99247 w 173035"/>
                <a:gd name="connsiteY1" fmla="*/ 23779 h 38466"/>
                <a:gd name="connsiteX2" fmla="*/ 73052 w 173035"/>
                <a:gd name="connsiteY2" fmla="*/ 2485 h 38466"/>
                <a:gd name="connsiteX3" fmla="*/ 173035 w 173035"/>
                <a:gd name="connsiteY3" fmla="*/ 24659 h 38466"/>
                <a:gd name="connsiteX0" fmla="*/ 173035 w 173035"/>
                <a:gd name="connsiteY0" fmla="*/ 24659 h 31250"/>
                <a:gd name="connsiteX1" fmla="*/ 98916 w 173035"/>
                <a:gd name="connsiteY1" fmla="*/ 16563 h 31250"/>
                <a:gd name="connsiteX2" fmla="*/ 73052 w 173035"/>
                <a:gd name="connsiteY2" fmla="*/ 2485 h 31250"/>
                <a:gd name="connsiteX3" fmla="*/ 173035 w 173035"/>
                <a:gd name="connsiteY3" fmla="*/ 24659 h 31250"/>
                <a:gd name="connsiteX0" fmla="*/ 173035 w 173035"/>
                <a:gd name="connsiteY0" fmla="*/ 24659 h 31250"/>
                <a:gd name="connsiteX1" fmla="*/ 98916 w 173035"/>
                <a:gd name="connsiteY1" fmla="*/ 16563 h 31250"/>
                <a:gd name="connsiteX2" fmla="*/ 73052 w 173035"/>
                <a:gd name="connsiteY2" fmla="*/ 2485 h 31250"/>
                <a:gd name="connsiteX3" fmla="*/ 173035 w 173035"/>
                <a:gd name="connsiteY3" fmla="*/ 24659 h 31250"/>
                <a:gd name="connsiteX0" fmla="*/ 139546 w 139546"/>
                <a:gd name="connsiteY0" fmla="*/ 24659 h 31250"/>
                <a:gd name="connsiteX1" fmla="*/ 65427 w 139546"/>
                <a:gd name="connsiteY1" fmla="*/ 16563 h 31250"/>
                <a:gd name="connsiteX2" fmla="*/ 39563 w 139546"/>
                <a:gd name="connsiteY2" fmla="*/ 2485 h 31250"/>
                <a:gd name="connsiteX3" fmla="*/ 139546 w 139546"/>
                <a:gd name="connsiteY3" fmla="*/ 24659 h 31250"/>
                <a:gd name="connsiteX0" fmla="*/ 178743 w 178743"/>
                <a:gd name="connsiteY0" fmla="*/ 24659 h 31250"/>
                <a:gd name="connsiteX1" fmla="*/ 104624 w 178743"/>
                <a:gd name="connsiteY1" fmla="*/ 16563 h 31250"/>
                <a:gd name="connsiteX2" fmla="*/ 78760 w 178743"/>
                <a:gd name="connsiteY2" fmla="*/ 2485 h 31250"/>
                <a:gd name="connsiteX3" fmla="*/ 178743 w 178743"/>
                <a:gd name="connsiteY3" fmla="*/ 24659 h 31250"/>
                <a:gd name="connsiteX0" fmla="*/ 178743 w 178743"/>
                <a:gd name="connsiteY0" fmla="*/ 24659 h 31250"/>
                <a:gd name="connsiteX1" fmla="*/ 104624 w 178743"/>
                <a:gd name="connsiteY1" fmla="*/ 16563 h 31250"/>
                <a:gd name="connsiteX2" fmla="*/ 78760 w 178743"/>
                <a:gd name="connsiteY2" fmla="*/ 2485 h 31250"/>
                <a:gd name="connsiteX3" fmla="*/ 178743 w 178743"/>
                <a:gd name="connsiteY3" fmla="*/ 24659 h 31250"/>
                <a:gd name="connsiteX0" fmla="*/ 178743 w 178743"/>
                <a:gd name="connsiteY0" fmla="*/ 24659 h 31250"/>
                <a:gd name="connsiteX1" fmla="*/ 104624 w 178743"/>
                <a:gd name="connsiteY1" fmla="*/ 16563 h 31250"/>
                <a:gd name="connsiteX2" fmla="*/ 78760 w 178743"/>
                <a:gd name="connsiteY2" fmla="*/ 2485 h 31250"/>
                <a:gd name="connsiteX3" fmla="*/ 178743 w 178743"/>
                <a:gd name="connsiteY3" fmla="*/ 24659 h 31250"/>
                <a:gd name="connsiteX0" fmla="*/ 178743 w 178743"/>
                <a:gd name="connsiteY0" fmla="*/ 24659 h 31250"/>
                <a:gd name="connsiteX1" fmla="*/ 104624 w 178743"/>
                <a:gd name="connsiteY1" fmla="*/ 16563 h 31250"/>
                <a:gd name="connsiteX2" fmla="*/ 78760 w 178743"/>
                <a:gd name="connsiteY2" fmla="*/ 2485 h 31250"/>
                <a:gd name="connsiteX3" fmla="*/ 178743 w 178743"/>
                <a:gd name="connsiteY3" fmla="*/ 24659 h 31250"/>
                <a:gd name="connsiteX0" fmla="*/ 178743 w 178743"/>
                <a:gd name="connsiteY0" fmla="*/ 22783 h 29374"/>
                <a:gd name="connsiteX1" fmla="*/ 104624 w 178743"/>
                <a:gd name="connsiteY1" fmla="*/ 14687 h 29374"/>
                <a:gd name="connsiteX2" fmla="*/ 78760 w 178743"/>
                <a:gd name="connsiteY2" fmla="*/ 609 h 29374"/>
                <a:gd name="connsiteX3" fmla="*/ 178743 w 178743"/>
                <a:gd name="connsiteY3" fmla="*/ 22783 h 29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8743" h="29374">
                  <a:moveTo>
                    <a:pt x="178743" y="22783"/>
                  </a:moveTo>
                  <a:cubicBezTo>
                    <a:pt x="138018" y="15892"/>
                    <a:pt x="148513" y="0"/>
                    <a:pt x="104624" y="14687"/>
                  </a:cubicBezTo>
                  <a:cubicBezTo>
                    <a:pt x="60735" y="29374"/>
                    <a:pt x="0" y="929"/>
                    <a:pt x="78760" y="609"/>
                  </a:cubicBezTo>
                  <a:cubicBezTo>
                    <a:pt x="118323" y="498"/>
                    <a:pt x="156263" y="3284"/>
                    <a:pt x="178743" y="2278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2" name="Скругленный прямоугольник 31"/>
            <p:cNvSpPr/>
            <p:nvPr/>
          </p:nvSpPr>
          <p:spPr>
            <a:xfrm>
              <a:off x="2546462" y="2279701"/>
              <a:ext cx="142586" cy="63651"/>
            </a:xfrm>
            <a:prstGeom prst="roundRect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Скругленный прямоугольник 32"/>
            <p:cNvSpPr/>
            <p:nvPr/>
          </p:nvSpPr>
          <p:spPr>
            <a:xfrm rot="21262211">
              <a:off x="2599171" y="2652255"/>
              <a:ext cx="142586" cy="61457"/>
            </a:xfrm>
            <a:prstGeom prst="roundRect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 rot="21353890">
              <a:off x="2458212" y="2173747"/>
              <a:ext cx="151359" cy="287533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Скругленный прямоугольник 34"/>
            <p:cNvSpPr/>
            <p:nvPr/>
          </p:nvSpPr>
          <p:spPr>
            <a:xfrm rot="21041410">
              <a:off x="2659966" y="3051008"/>
              <a:ext cx="142586" cy="61457"/>
            </a:xfrm>
            <a:prstGeom prst="roundRect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Скругленный прямоугольник 35"/>
            <p:cNvSpPr/>
            <p:nvPr/>
          </p:nvSpPr>
          <p:spPr>
            <a:xfrm rot="20949739">
              <a:off x="2737409" y="3421704"/>
              <a:ext cx="142585" cy="61457"/>
            </a:xfrm>
            <a:prstGeom prst="roundRect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 rot="21311737">
              <a:off x="2498705" y="2550432"/>
              <a:ext cx="149166" cy="287531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 rot="21030994">
              <a:off x="2559060" y="2951550"/>
              <a:ext cx="151361" cy="287531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 rot="21125834">
              <a:off x="2637605" y="3329149"/>
              <a:ext cx="151361" cy="285337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0" name="Полилиния 39"/>
            <p:cNvSpPr/>
            <p:nvPr/>
          </p:nvSpPr>
          <p:spPr>
            <a:xfrm rot="21353890">
              <a:off x="3381210" y="2086468"/>
              <a:ext cx="346593" cy="252414"/>
            </a:xfrm>
            <a:custGeom>
              <a:avLst/>
              <a:gdLst>
                <a:gd name="connsiteX0" fmla="*/ 0 w 151074"/>
                <a:gd name="connsiteY0" fmla="*/ 143124 h 286248"/>
                <a:gd name="connsiteX1" fmla="*/ 8733 w 151074"/>
                <a:gd name="connsiteY1" fmla="*/ 76320 h 286248"/>
                <a:gd name="connsiteX2" fmla="*/ 75537 w 151074"/>
                <a:gd name="connsiteY2" fmla="*/ 0 h 286248"/>
                <a:gd name="connsiteX3" fmla="*/ 142341 w 151074"/>
                <a:gd name="connsiteY3" fmla="*/ 76320 h 286248"/>
                <a:gd name="connsiteX4" fmla="*/ 151074 w 151074"/>
                <a:gd name="connsiteY4" fmla="*/ 143124 h 286248"/>
                <a:gd name="connsiteX5" fmla="*/ 142341 w 151074"/>
                <a:gd name="connsiteY5" fmla="*/ 209928 h 286248"/>
                <a:gd name="connsiteX6" fmla="*/ 75537 w 151074"/>
                <a:gd name="connsiteY6" fmla="*/ 286248 h 286248"/>
                <a:gd name="connsiteX7" fmla="*/ 8733 w 151074"/>
                <a:gd name="connsiteY7" fmla="*/ 209928 h 286248"/>
                <a:gd name="connsiteX8" fmla="*/ 0 w 151074"/>
                <a:gd name="connsiteY8" fmla="*/ 143124 h 286248"/>
                <a:gd name="connsiteX0" fmla="*/ 11134 w 162208"/>
                <a:gd name="connsiteY0" fmla="*/ 143124 h 286248"/>
                <a:gd name="connsiteX1" fmla="*/ 86671 w 162208"/>
                <a:gd name="connsiteY1" fmla="*/ 0 h 286248"/>
                <a:gd name="connsiteX2" fmla="*/ 153475 w 162208"/>
                <a:gd name="connsiteY2" fmla="*/ 76320 h 286248"/>
                <a:gd name="connsiteX3" fmla="*/ 162208 w 162208"/>
                <a:gd name="connsiteY3" fmla="*/ 143124 h 286248"/>
                <a:gd name="connsiteX4" fmla="*/ 153475 w 162208"/>
                <a:gd name="connsiteY4" fmla="*/ 209928 h 286248"/>
                <a:gd name="connsiteX5" fmla="*/ 86671 w 162208"/>
                <a:gd name="connsiteY5" fmla="*/ 286248 h 286248"/>
                <a:gd name="connsiteX6" fmla="*/ 19867 w 162208"/>
                <a:gd name="connsiteY6" fmla="*/ 209928 h 286248"/>
                <a:gd name="connsiteX7" fmla="*/ 11134 w 162208"/>
                <a:gd name="connsiteY7" fmla="*/ 143124 h 286248"/>
                <a:gd name="connsiteX0" fmla="*/ 0 w 142341"/>
                <a:gd name="connsiteY0" fmla="*/ 209928 h 286248"/>
                <a:gd name="connsiteX1" fmla="*/ 66804 w 142341"/>
                <a:gd name="connsiteY1" fmla="*/ 0 h 286248"/>
                <a:gd name="connsiteX2" fmla="*/ 133608 w 142341"/>
                <a:gd name="connsiteY2" fmla="*/ 76320 h 286248"/>
                <a:gd name="connsiteX3" fmla="*/ 142341 w 142341"/>
                <a:gd name="connsiteY3" fmla="*/ 143124 h 286248"/>
                <a:gd name="connsiteX4" fmla="*/ 133608 w 142341"/>
                <a:gd name="connsiteY4" fmla="*/ 209928 h 286248"/>
                <a:gd name="connsiteX5" fmla="*/ 66804 w 142341"/>
                <a:gd name="connsiteY5" fmla="*/ 286248 h 286248"/>
                <a:gd name="connsiteX6" fmla="*/ 0 w 142341"/>
                <a:gd name="connsiteY6" fmla="*/ 209928 h 286248"/>
                <a:gd name="connsiteX0" fmla="*/ 0 w 142341"/>
                <a:gd name="connsiteY0" fmla="*/ 221062 h 297382"/>
                <a:gd name="connsiteX1" fmla="*/ 66804 w 142341"/>
                <a:gd name="connsiteY1" fmla="*/ 11134 h 297382"/>
                <a:gd name="connsiteX2" fmla="*/ 142341 w 142341"/>
                <a:gd name="connsiteY2" fmla="*/ 154258 h 297382"/>
                <a:gd name="connsiteX3" fmla="*/ 133608 w 142341"/>
                <a:gd name="connsiteY3" fmla="*/ 221062 h 297382"/>
                <a:gd name="connsiteX4" fmla="*/ 66804 w 142341"/>
                <a:gd name="connsiteY4" fmla="*/ 297382 h 297382"/>
                <a:gd name="connsiteX5" fmla="*/ 0 w 142341"/>
                <a:gd name="connsiteY5" fmla="*/ 221062 h 297382"/>
                <a:gd name="connsiteX0" fmla="*/ 0 w 133608"/>
                <a:gd name="connsiteY0" fmla="*/ 209928 h 286248"/>
                <a:gd name="connsiteX1" fmla="*/ 66804 w 133608"/>
                <a:gd name="connsiteY1" fmla="*/ 0 h 286248"/>
                <a:gd name="connsiteX2" fmla="*/ 133608 w 133608"/>
                <a:gd name="connsiteY2" fmla="*/ 209928 h 286248"/>
                <a:gd name="connsiteX3" fmla="*/ 66804 w 133608"/>
                <a:gd name="connsiteY3" fmla="*/ 286248 h 286248"/>
                <a:gd name="connsiteX4" fmla="*/ 0 w 133608"/>
                <a:gd name="connsiteY4" fmla="*/ 209928 h 286248"/>
                <a:gd name="connsiteX0" fmla="*/ 74304 w 207912"/>
                <a:gd name="connsiteY0" fmla="*/ 240133 h 316453"/>
                <a:gd name="connsiteX1" fmla="*/ 11134 w 207912"/>
                <a:gd name="connsiteY1" fmla="*/ 93138 h 316453"/>
                <a:gd name="connsiteX2" fmla="*/ 141108 w 207912"/>
                <a:gd name="connsiteY2" fmla="*/ 30205 h 316453"/>
                <a:gd name="connsiteX3" fmla="*/ 207912 w 207912"/>
                <a:gd name="connsiteY3" fmla="*/ 240133 h 316453"/>
                <a:gd name="connsiteX4" fmla="*/ 141108 w 207912"/>
                <a:gd name="connsiteY4" fmla="*/ 316453 h 316453"/>
                <a:gd name="connsiteX5" fmla="*/ 74304 w 207912"/>
                <a:gd name="connsiteY5" fmla="*/ 240133 h 316453"/>
                <a:gd name="connsiteX0" fmla="*/ 21662 w 341553"/>
                <a:gd name="connsiteY0" fmla="*/ 241098 h 316614"/>
                <a:gd name="connsiteX1" fmla="*/ 144775 w 341553"/>
                <a:gd name="connsiteY1" fmla="*/ 93138 h 316614"/>
                <a:gd name="connsiteX2" fmla="*/ 274749 w 341553"/>
                <a:gd name="connsiteY2" fmla="*/ 30205 h 316614"/>
                <a:gd name="connsiteX3" fmla="*/ 341553 w 341553"/>
                <a:gd name="connsiteY3" fmla="*/ 240133 h 316614"/>
                <a:gd name="connsiteX4" fmla="*/ 274749 w 341553"/>
                <a:gd name="connsiteY4" fmla="*/ 316453 h 316614"/>
                <a:gd name="connsiteX5" fmla="*/ 21662 w 341553"/>
                <a:gd name="connsiteY5" fmla="*/ 241098 h 316614"/>
                <a:gd name="connsiteX0" fmla="*/ 21662 w 346363"/>
                <a:gd name="connsiteY0" fmla="*/ 171547 h 247063"/>
                <a:gd name="connsiteX1" fmla="*/ 144775 w 346363"/>
                <a:gd name="connsiteY1" fmla="*/ 23587 h 247063"/>
                <a:gd name="connsiteX2" fmla="*/ 245887 w 346363"/>
                <a:gd name="connsiteY2" fmla="*/ 30205 h 247063"/>
                <a:gd name="connsiteX3" fmla="*/ 341553 w 346363"/>
                <a:gd name="connsiteY3" fmla="*/ 170582 h 247063"/>
                <a:gd name="connsiteX4" fmla="*/ 274749 w 346363"/>
                <a:gd name="connsiteY4" fmla="*/ 246902 h 247063"/>
                <a:gd name="connsiteX5" fmla="*/ 21662 w 346363"/>
                <a:gd name="connsiteY5" fmla="*/ 171547 h 247063"/>
                <a:gd name="connsiteX0" fmla="*/ 21662 w 363215"/>
                <a:gd name="connsiteY0" fmla="*/ 148121 h 223637"/>
                <a:gd name="connsiteX1" fmla="*/ 144775 w 363215"/>
                <a:gd name="connsiteY1" fmla="*/ 161 h 223637"/>
                <a:gd name="connsiteX2" fmla="*/ 341553 w 363215"/>
                <a:gd name="connsiteY2" fmla="*/ 147156 h 223637"/>
                <a:gd name="connsiteX3" fmla="*/ 274749 w 363215"/>
                <a:gd name="connsiteY3" fmla="*/ 223476 h 223637"/>
                <a:gd name="connsiteX4" fmla="*/ 21662 w 363215"/>
                <a:gd name="connsiteY4" fmla="*/ 148121 h 223637"/>
                <a:gd name="connsiteX0" fmla="*/ 21662 w 353033"/>
                <a:gd name="connsiteY0" fmla="*/ 149269 h 225933"/>
                <a:gd name="connsiteX1" fmla="*/ 144775 w 353033"/>
                <a:gd name="connsiteY1" fmla="*/ 1309 h 225933"/>
                <a:gd name="connsiteX2" fmla="*/ 331371 w 353033"/>
                <a:gd name="connsiteY2" fmla="*/ 157123 h 225933"/>
                <a:gd name="connsiteX3" fmla="*/ 274749 w 353033"/>
                <a:gd name="connsiteY3" fmla="*/ 224624 h 225933"/>
                <a:gd name="connsiteX4" fmla="*/ 21662 w 353033"/>
                <a:gd name="connsiteY4" fmla="*/ 149269 h 225933"/>
                <a:gd name="connsiteX0" fmla="*/ 12840 w 335389"/>
                <a:gd name="connsiteY0" fmla="*/ 149269 h 231687"/>
                <a:gd name="connsiteX1" fmla="*/ 135953 w 335389"/>
                <a:gd name="connsiteY1" fmla="*/ 1309 h 231687"/>
                <a:gd name="connsiteX2" fmla="*/ 322549 w 335389"/>
                <a:gd name="connsiteY2" fmla="*/ 157123 h 231687"/>
                <a:gd name="connsiteX3" fmla="*/ 212993 w 335389"/>
                <a:gd name="connsiteY3" fmla="*/ 230378 h 231687"/>
                <a:gd name="connsiteX4" fmla="*/ 12840 w 335389"/>
                <a:gd name="connsiteY4" fmla="*/ 149269 h 231687"/>
                <a:gd name="connsiteX0" fmla="*/ 12840 w 322549"/>
                <a:gd name="connsiteY0" fmla="*/ 149269 h 231687"/>
                <a:gd name="connsiteX1" fmla="*/ 135953 w 322549"/>
                <a:gd name="connsiteY1" fmla="*/ 1309 h 231687"/>
                <a:gd name="connsiteX2" fmla="*/ 322549 w 322549"/>
                <a:gd name="connsiteY2" fmla="*/ 157123 h 231687"/>
                <a:gd name="connsiteX3" fmla="*/ 212993 w 322549"/>
                <a:gd name="connsiteY3" fmla="*/ 230378 h 231687"/>
                <a:gd name="connsiteX4" fmla="*/ 12840 w 322549"/>
                <a:gd name="connsiteY4" fmla="*/ 149269 h 231687"/>
                <a:gd name="connsiteX0" fmla="*/ 12840 w 322549"/>
                <a:gd name="connsiteY0" fmla="*/ 147960 h 230378"/>
                <a:gd name="connsiteX1" fmla="*/ 135953 w 322549"/>
                <a:gd name="connsiteY1" fmla="*/ 0 h 230378"/>
                <a:gd name="connsiteX2" fmla="*/ 322549 w 322549"/>
                <a:gd name="connsiteY2" fmla="*/ 155814 h 230378"/>
                <a:gd name="connsiteX3" fmla="*/ 212993 w 322549"/>
                <a:gd name="connsiteY3" fmla="*/ 229069 h 230378"/>
                <a:gd name="connsiteX4" fmla="*/ 12840 w 322549"/>
                <a:gd name="connsiteY4" fmla="*/ 147960 h 230378"/>
                <a:gd name="connsiteX0" fmla="*/ 0 w 309709"/>
                <a:gd name="connsiteY0" fmla="*/ 147960 h 230378"/>
                <a:gd name="connsiteX1" fmla="*/ 123113 w 309709"/>
                <a:gd name="connsiteY1" fmla="*/ 0 h 230378"/>
                <a:gd name="connsiteX2" fmla="*/ 309709 w 309709"/>
                <a:gd name="connsiteY2" fmla="*/ 155814 h 230378"/>
                <a:gd name="connsiteX3" fmla="*/ 200153 w 309709"/>
                <a:gd name="connsiteY3" fmla="*/ 229069 h 230378"/>
                <a:gd name="connsiteX4" fmla="*/ 0 w 309709"/>
                <a:gd name="connsiteY4" fmla="*/ 147960 h 230378"/>
                <a:gd name="connsiteX0" fmla="*/ 0 w 320506"/>
                <a:gd name="connsiteY0" fmla="*/ 147960 h 230378"/>
                <a:gd name="connsiteX1" fmla="*/ 123113 w 320506"/>
                <a:gd name="connsiteY1" fmla="*/ 0 h 230378"/>
                <a:gd name="connsiteX2" fmla="*/ 309709 w 320506"/>
                <a:gd name="connsiteY2" fmla="*/ 155814 h 230378"/>
                <a:gd name="connsiteX3" fmla="*/ 200153 w 320506"/>
                <a:gd name="connsiteY3" fmla="*/ 229069 h 230378"/>
                <a:gd name="connsiteX4" fmla="*/ 0 w 320506"/>
                <a:gd name="connsiteY4" fmla="*/ 147960 h 230378"/>
                <a:gd name="connsiteX0" fmla="*/ 0 w 347986"/>
                <a:gd name="connsiteY0" fmla="*/ 147960 h 238789"/>
                <a:gd name="connsiteX1" fmla="*/ 123113 w 347986"/>
                <a:gd name="connsiteY1" fmla="*/ 0 h 238789"/>
                <a:gd name="connsiteX2" fmla="*/ 337189 w 347986"/>
                <a:gd name="connsiteY2" fmla="*/ 172109 h 238789"/>
                <a:gd name="connsiteX3" fmla="*/ 200153 w 347986"/>
                <a:gd name="connsiteY3" fmla="*/ 229069 h 238789"/>
                <a:gd name="connsiteX4" fmla="*/ 0 w 347986"/>
                <a:gd name="connsiteY4" fmla="*/ 147960 h 238789"/>
                <a:gd name="connsiteX0" fmla="*/ 0 w 347986"/>
                <a:gd name="connsiteY0" fmla="*/ 147960 h 238789"/>
                <a:gd name="connsiteX1" fmla="*/ 123113 w 347986"/>
                <a:gd name="connsiteY1" fmla="*/ 0 h 238789"/>
                <a:gd name="connsiteX2" fmla="*/ 337189 w 347986"/>
                <a:gd name="connsiteY2" fmla="*/ 172109 h 238789"/>
                <a:gd name="connsiteX3" fmla="*/ 181152 w 347986"/>
                <a:gd name="connsiteY3" fmla="*/ 227706 h 238789"/>
                <a:gd name="connsiteX4" fmla="*/ 0 w 347986"/>
                <a:gd name="connsiteY4" fmla="*/ 147960 h 238789"/>
                <a:gd name="connsiteX0" fmla="*/ 0 w 347986"/>
                <a:gd name="connsiteY0" fmla="*/ 147960 h 238789"/>
                <a:gd name="connsiteX1" fmla="*/ 123113 w 347986"/>
                <a:gd name="connsiteY1" fmla="*/ 0 h 238789"/>
                <a:gd name="connsiteX2" fmla="*/ 337189 w 347986"/>
                <a:gd name="connsiteY2" fmla="*/ 172109 h 238789"/>
                <a:gd name="connsiteX3" fmla="*/ 181152 w 347986"/>
                <a:gd name="connsiteY3" fmla="*/ 227706 h 238789"/>
                <a:gd name="connsiteX4" fmla="*/ 0 w 347986"/>
                <a:gd name="connsiteY4" fmla="*/ 147960 h 238789"/>
                <a:gd name="connsiteX0" fmla="*/ 0 w 347986"/>
                <a:gd name="connsiteY0" fmla="*/ 147960 h 238789"/>
                <a:gd name="connsiteX1" fmla="*/ 123113 w 347986"/>
                <a:gd name="connsiteY1" fmla="*/ 0 h 238789"/>
                <a:gd name="connsiteX2" fmla="*/ 337189 w 347986"/>
                <a:gd name="connsiteY2" fmla="*/ 172109 h 238789"/>
                <a:gd name="connsiteX3" fmla="*/ 181152 w 347986"/>
                <a:gd name="connsiteY3" fmla="*/ 227706 h 238789"/>
                <a:gd name="connsiteX4" fmla="*/ 0 w 347986"/>
                <a:gd name="connsiteY4" fmla="*/ 147960 h 238789"/>
                <a:gd name="connsiteX0" fmla="*/ 0 w 347986"/>
                <a:gd name="connsiteY0" fmla="*/ 147960 h 238789"/>
                <a:gd name="connsiteX1" fmla="*/ 123113 w 347986"/>
                <a:gd name="connsiteY1" fmla="*/ 0 h 238789"/>
                <a:gd name="connsiteX2" fmla="*/ 337189 w 347986"/>
                <a:gd name="connsiteY2" fmla="*/ 172109 h 238789"/>
                <a:gd name="connsiteX3" fmla="*/ 181152 w 347986"/>
                <a:gd name="connsiteY3" fmla="*/ 227706 h 238789"/>
                <a:gd name="connsiteX4" fmla="*/ 0 w 347986"/>
                <a:gd name="connsiteY4" fmla="*/ 147960 h 238789"/>
                <a:gd name="connsiteX0" fmla="*/ 0 w 347986"/>
                <a:gd name="connsiteY0" fmla="*/ 147960 h 238789"/>
                <a:gd name="connsiteX1" fmla="*/ 123113 w 347986"/>
                <a:gd name="connsiteY1" fmla="*/ 0 h 238789"/>
                <a:gd name="connsiteX2" fmla="*/ 337189 w 347986"/>
                <a:gd name="connsiteY2" fmla="*/ 172109 h 238789"/>
                <a:gd name="connsiteX3" fmla="*/ 181152 w 347986"/>
                <a:gd name="connsiteY3" fmla="*/ 227706 h 238789"/>
                <a:gd name="connsiteX4" fmla="*/ 0 w 347986"/>
                <a:gd name="connsiteY4" fmla="*/ 147960 h 238789"/>
                <a:gd name="connsiteX0" fmla="*/ 0 w 347986"/>
                <a:gd name="connsiteY0" fmla="*/ 147960 h 238789"/>
                <a:gd name="connsiteX1" fmla="*/ 123113 w 347986"/>
                <a:gd name="connsiteY1" fmla="*/ 0 h 238789"/>
                <a:gd name="connsiteX2" fmla="*/ 337189 w 347986"/>
                <a:gd name="connsiteY2" fmla="*/ 172109 h 238789"/>
                <a:gd name="connsiteX3" fmla="*/ 181152 w 347986"/>
                <a:gd name="connsiteY3" fmla="*/ 227706 h 238789"/>
                <a:gd name="connsiteX4" fmla="*/ 0 w 347986"/>
                <a:gd name="connsiteY4" fmla="*/ 147960 h 238789"/>
                <a:gd name="connsiteX0" fmla="*/ 0 w 346964"/>
                <a:gd name="connsiteY0" fmla="*/ 147960 h 253041"/>
                <a:gd name="connsiteX1" fmla="*/ 123113 w 346964"/>
                <a:gd name="connsiteY1" fmla="*/ 0 h 253041"/>
                <a:gd name="connsiteX2" fmla="*/ 336167 w 346964"/>
                <a:gd name="connsiteY2" fmla="*/ 186361 h 253041"/>
                <a:gd name="connsiteX3" fmla="*/ 181152 w 346964"/>
                <a:gd name="connsiteY3" fmla="*/ 227706 h 253041"/>
                <a:gd name="connsiteX4" fmla="*/ 0 w 346964"/>
                <a:gd name="connsiteY4" fmla="*/ 147960 h 253041"/>
                <a:gd name="connsiteX0" fmla="*/ 0 w 346964"/>
                <a:gd name="connsiteY0" fmla="*/ 147960 h 253041"/>
                <a:gd name="connsiteX1" fmla="*/ 123113 w 346964"/>
                <a:gd name="connsiteY1" fmla="*/ 0 h 253041"/>
                <a:gd name="connsiteX2" fmla="*/ 336167 w 346964"/>
                <a:gd name="connsiteY2" fmla="*/ 186361 h 253041"/>
                <a:gd name="connsiteX3" fmla="*/ 170629 w 346964"/>
                <a:gd name="connsiteY3" fmla="*/ 241275 h 253041"/>
                <a:gd name="connsiteX4" fmla="*/ 0 w 346964"/>
                <a:gd name="connsiteY4" fmla="*/ 147960 h 253041"/>
                <a:gd name="connsiteX0" fmla="*/ 0 w 346964"/>
                <a:gd name="connsiteY0" fmla="*/ 147960 h 253041"/>
                <a:gd name="connsiteX1" fmla="*/ 123113 w 346964"/>
                <a:gd name="connsiteY1" fmla="*/ 0 h 253041"/>
                <a:gd name="connsiteX2" fmla="*/ 336167 w 346964"/>
                <a:gd name="connsiteY2" fmla="*/ 186361 h 253041"/>
                <a:gd name="connsiteX3" fmla="*/ 170629 w 346964"/>
                <a:gd name="connsiteY3" fmla="*/ 241275 h 253041"/>
                <a:gd name="connsiteX4" fmla="*/ 0 w 346964"/>
                <a:gd name="connsiteY4" fmla="*/ 147960 h 253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6964" h="253041">
                  <a:moveTo>
                    <a:pt x="0" y="147960"/>
                  </a:moveTo>
                  <a:cubicBezTo>
                    <a:pt x="92348" y="107776"/>
                    <a:pt x="115913" y="111694"/>
                    <a:pt x="123113" y="0"/>
                  </a:cubicBezTo>
                  <a:cubicBezTo>
                    <a:pt x="174731" y="1309"/>
                    <a:pt x="294825" y="146139"/>
                    <a:pt x="336167" y="186361"/>
                  </a:cubicBezTo>
                  <a:cubicBezTo>
                    <a:pt x="346964" y="253041"/>
                    <a:pt x="269579" y="248365"/>
                    <a:pt x="170629" y="241275"/>
                  </a:cubicBezTo>
                  <a:cubicBezTo>
                    <a:pt x="77790" y="215523"/>
                    <a:pt x="12840" y="186138"/>
                    <a:pt x="0" y="14796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8F4507">
                    <a:shade val="30000"/>
                    <a:satMod val="115000"/>
                  </a:srgbClr>
                </a:gs>
                <a:gs pos="50000">
                  <a:srgbClr val="8F4507">
                    <a:shade val="67500"/>
                    <a:satMod val="115000"/>
                  </a:srgbClr>
                </a:gs>
                <a:gs pos="100000">
                  <a:srgbClr val="8F4507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41" name="Прямоугольник 40"/>
          <p:cNvSpPr/>
          <p:nvPr/>
        </p:nvSpPr>
        <p:spPr>
          <a:xfrm>
            <a:off x="706857" y="367765"/>
            <a:ext cx="6679352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>
                  <a:solidFill>
                    <a:schemeClr val="tx1"/>
                  </a:solidFill>
                </a:ln>
                <a:solidFill>
                  <a:srgbClr val="FFFF4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Консультация</a:t>
            </a:r>
            <a:r>
              <a:rPr lang="ru-RU" sz="2800" b="1" dirty="0" smtClean="0">
                <a:ln w="1905">
                  <a:solidFill>
                    <a:schemeClr val="tx1"/>
                  </a:solidFill>
                </a:ln>
                <a:solidFill>
                  <a:srgbClr val="FFFF4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905">
                  <a:solidFill>
                    <a:schemeClr val="tx1"/>
                  </a:solidFill>
                </a:ln>
                <a:solidFill>
                  <a:srgbClr val="FFFF4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Чувство ритма</a:t>
            </a:r>
            <a:endParaRPr lang="ru-RU" sz="4000" b="1" dirty="0">
              <a:ln w="1905">
                <a:solidFill>
                  <a:schemeClr val="tx1"/>
                </a:solidFill>
              </a:ln>
              <a:solidFill>
                <a:srgbClr val="FFFF4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grpSp>
        <p:nvGrpSpPr>
          <p:cNvPr id="2055" name="Группа 19"/>
          <p:cNvGrpSpPr>
            <a:grpSpLocks/>
          </p:cNvGrpSpPr>
          <p:nvPr/>
        </p:nvGrpSpPr>
        <p:grpSpPr bwMode="auto">
          <a:xfrm>
            <a:off x="5091113" y="1666875"/>
            <a:ext cx="563562" cy="571500"/>
            <a:chOff x="5918200" y="3924300"/>
            <a:chExt cx="2355850" cy="2393950"/>
          </a:xfrm>
        </p:grpSpPr>
        <p:sp>
          <p:nvSpPr>
            <p:cNvPr id="43" name="Овал 42"/>
            <p:cNvSpPr/>
            <p:nvPr/>
          </p:nvSpPr>
          <p:spPr>
            <a:xfrm>
              <a:off x="5918200" y="5240973"/>
              <a:ext cx="1227695" cy="53864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44" name="Прямая соединительная линия 43"/>
            <p:cNvCxnSpPr/>
            <p:nvPr/>
          </p:nvCxnSpPr>
          <p:spPr>
            <a:xfrm rot="5400000" flipH="1" flipV="1">
              <a:off x="6347926" y="4715636"/>
              <a:ext cx="158266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Овал 44"/>
            <p:cNvSpPr/>
            <p:nvPr/>
          </p:nvSpPr>
          <p:spPr>
            <a:xfrm>
              <a:off x="7046355" y="5779613"/>
              <a:ext cx="1227695" cy="53863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46" name="Прямая соединительная линия 45"/>
            <p:cNvCxnSpPr/>
            <p:nvPr/>
          </p:nvCxnSpPr>
          <p:spPr>
            <a:xfrm rot="5400000" flipH="1" flipV="1">
              <a:off x="7476080" y="5254276"/>
              <a:ext cx="158266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Полилиния 46"/>
            <p:cNvSpPr/>
            <p:nvPr/>
          </p:nvSpPr>
          <p:spPr>
            <a:xfrm>
              <a:off x="7145895" y="3937600"/>
              <a:ext cx="1114882" cy="771384"/>
            </a:xfrm>
            <a:custGeom>
              <a:avLst/>
              <a:gdLst>
                <a:gd name="connsiteX0" fmla="*/ 0 w 1397000"/>
                <a:gd name="connsiteY0" fmla="*/ 0 h 355600"/>
                <a:gd name="connsiteX1" fmla="*/ 1397000 w 1397000"/>
                <a:gd name="connsiteY1" fmla="*/ 0 h 355600"/>
                <a:gd name="connsiteX2" fmla="*/ 1397000 w 1397000"/>
                <a:gd name="connsiteY2" fmla="*/ 355600 h 355600"/>
                <a:gd name="connsiteX3" fmla="*/ 0 w 1397000"/>
                <a:gd name="connsiteY3" fmla="*/ 355600 h 355600"/>
                <a:gd name="connsiteX4" fmla="*/ 0 w 1397000"/>
                <a:gd name="connsiteY4" fmla="*/ 0 h 355600"/>
                <a:gd name="connsiteX0" fmla="*/ 0 w 1397000"/>
                <a:gd name="connsiteY0" fmla="*/ 0 h 819150"/>
                <a:gd name="connsiteX1" fmla="*/ 1397000 w 1397000"/>
                <a:gd name="connsiteY1" fmla="*/ 0 h 819150"/>
                <a:gd name="connsiteX2" fmla="*/ 1397000 w 1397000"/>
                <a:gd name="connsiteY2" fmla="*/ 355600 h 819150"/>
                <a:gd name="connsiteX3" fmla="*/ 12700 w 1397000"/>
                <a:gd name="connsiteY3" fmla="*/ 819150 h 819150"/>
                <a:gd name="connsiteX4" fmla="*/ 0 w 1397000"/>
                <a:gd name="connsiteY4" fmla="*/ 0 h 819150"/>
                <a:gd name="connsiteX0" fmla="*/ 0 w 1390650"/>
                <a:gd name="connsiteY0" fmla="*/ 603250 h 819150"/>
                <a:gd name="connsiteX1" fmla="*/ 1390650 w 1390650"/>
                <a:gd name="connsiteY1" fmla="*/ 0 h 819150"/>
                <a:gd name="connsiteX2" fmla="*/ 1390650 w 1390650"/>
                <a:gd name="connsiteY2" fmla="*/ 355600 h 819150"/>
                <a:gd name="connsiteX3" fmla="*/ 6350 w 1390650"/>
                <a:gd name="connsiteY3" fmla="*/ 819150 h 819150"/>
                <a:gd name="connsiteX4" fmla="*/ 0 w 1390650"/>
                <a:gd name="connsiteY4" fmla="*/ 603250 h 819150"/>
                <a:gd name="connsiteX0" fmla="*/ 0 w 1390650"/>
                <a:gd name="connsiteY0" fmla="*/ 603250 h 1428750"/>
                <a:gd name="connsiteX1" fmla="*/ 1390650 w 1390650"/>
                <a:gd name="connsiteY1" fmla="*/ 0 h 1428750"/>
                <a:gd name="connsiteX2" fmla="*/ 1130300 w 1390650"/>
                <a:gd name="connsiteY2" fmla="*/ 1428750 h 1428750"/>
                <a:gd name="connsiteX3" fmla="*/ 6350 w 1390650"/>
                <a:gd name="connsiteY3" fmla="*/ 819150 h 1428750"/>
                <a:gd name="connsiteX4" fmla="*/ 0 w 1390650"/>
                <a:gd name="connsiteY4" fmla="*/ 603250 h 1428750"/>
                <a:gd name="connsiteX0" fmla="*/ 0 w 1162050"/>
                <a:gd name="connsiteY0" fmla="*/ 0 h 825500"/>
                <a:gd name="connsiteX1" fmla="*/ 1162050 w 1162050"/>
                <a:gd name="connsiteY1" fmla="*/ 539750 h 825500"/>
                <a:gd name="connsiteX2" fmla="*/ 1130300 w 1162050"/>
                <a:gd name="connsiteY2" fmla="*/ 825500 h 825500"/>
                <a:gd name="connsiteX3" fmla="*/ 6350 w 1162050"/>
                <a:gd name="connsiteY3" fmla="*/ 215900 h 825500"/>
                <a:gd name="connsiteX4" fmla="*/ 0 w 1162050"/>
                <a:gd name="connsiteY4" fmla="*/ 0 h 825500"/>
                <a:gd name="connsiteX0" fmla="*/ 0 w 1136650"/>
                <a:gd name="connsiteY0" fmla="*/ 0 h 825500"/>
                <a:gd name="connsiteX1" fmla="*/ 1136650 w 1136650"/>
                <a:gd name="connsiteY1" fmla="*/ 539750 h 825500"/>
                <a:gd name="connsiteX2" fmla="*/ 1130300 w 1136650"/>
                <a:gd name="connsiteY2" fmla="*/ 825500 h 825500"/>
                <a:gd name="connsiteX3" fmla="*/ 6350 w 1136650"/>
                <a:gd name="connsiteY3" fmla="*/ 215900 h 825500"/>
                <a:gd name="connsiteX4" fmla="*/ 0 w 1136650"/>
                <a:gd name="connsiteY4" fmla="*/ 0 h 825500"/>
                <a:gd name="connsiteX0" fmla="*/ 0 w 1149350"/>
                <a:gd name="connsiteY0" fmla="*/ 0 h 825500"/>
                <a:gd name="connsiteX1" fmla="*/ 1149350 w 1149350"/>
                <a:gd name="connsiteY1" fmla="*/ 558800 h 825500"/>
                <a:gd name="connsiteX2" fmla="*/ 1130300 w 1149350"/>
                <a:gd name="connsiteY2" fmla="*/ 825500 h 825500"/>
                <a:gd name="connsiteX3" fmla="*/ 6350 w 1149350"/>
                <a:gd name="connsiteY3" fmla="*/ 215900 h 825500"/>
                <a:gd name="connsiteX4" fmla="*/ 0 w 1149350"/>
                <a:gd name="connsiteY4" fmla="*/ 0 h 825500"/>
                <a:gd name="connsiteX0" fmla="*/ 0 w 1155700"/>
                <a:gd name="connsiteY0" fmla="*/ 0 h 825500"/>
                <a:gd name="connsiteX1" fmla="*/ 1149350 w 1155700"/>
                <a:gd name="connsiteY1" fmla="*/ 558800 h 825500"/>
                <a:gd name="connsiteX2" fmla="*/ 1155700 w 1155700"/>
                <a:gd name="connsiteY2" fmla="*/ 825500 h 825500"/>
                <a:gd name="connsiteX3" fmla="*/ 6350 w 1155700"/>
                <a:gd name="connsiteY3" fmla="*/ 215900 h 825500"/>
                <a:gd name="connsiteX4" fmla="*/ 0 w 1155700"/>
                <a:gd name="connsiteY4" fmla="*/ 0 h 825500"/>
                <a:gd name="connsiteX0" fmla="*/ 0 w 1155700"/>
                <a:gd name="connsiteY0" fmla="*/ 0 h 825500"/>
                <a:gd name="connsiteX1" fmla="*/ 1149350 w 1155700"/>
                <a:gd name="connsiteY1" fmla="*/ 558800 h 825500"/>
                <a:gd name="connsiteX2" fmla="*/ 1155700 w 1155700"/>
                <a:gd name="connsiteY2" fmla="*/ 825500 h 825500"/>
                <a:gd name="connsiteX3" fmla="*/ 25400 w 1155700"/>
                <a:gd name="connsiteY3" fmla="*/ 241300 h 825500"/>
                <a:gd name="connsiteX4" fmla="*/ 0 w 1155700"/>
                <a:gd name="connsiteY4" fmla="*/ 0 h 825500"/>
                <a:gd name="connsiteX0" fmla="*/ 12700 w 1130300"/>
                <a:gd name="connsiteY0" fmla="*/ 0 h 793750"/>
                <a:gd name="connsiteX1" fmla="*/ 1123950 w 1130300"/>
                <a:gd name="connsiteY1" fmla="*/ 527050 h 793750"/>
                <a:gd name="connsiteX2" fmla="*/ 1130300 w 1130300"/>
                <a:gd name="connsiteY2" fmla="*/ 793750 h 793750"/>
                <a:gd name="connsiteX3" fmla="*/ 0 w 1130300"/>
                <a:gd name="connsiteY3" fmla="*/ 209550 h 793750"/>
                <a:gd name="connsiteX4" fmla="*/ 12700 w 1130300"/>
                <a:gd name="connsiteY4" fmla="*/ 0 h 793750"/>
                <a:gd name="connsiteX0" fmla="*/ 0 w 1149350"/>
                <a:gd name="connsiteY0" fmla="*/ 0 h 812800"/>
                <a:gd name="connsiteX1" fmla="*/ 1143000 w 1149350"/>
                <a:gd name="connsiteY1" fmla="*/ 546100 h 812800"/>
                <a:gd name="connsiteX2" fmla="*/ 1149350 w 1149350"/>
                <a:gd name="connsiteY2" fmla="*/ 812800 h 812800"/>
                <a:gd name="connsiteX3" fmla="*/ 19050 w 1149350"/>
                <a:gd name="connsiteY3" fmla="*/ 228600 h 812800"/>
                <a:gd name="connsiteX4" fmla="*/ 0 w 1149350"/>
                <a:gd name="connsiteY4" fmla="*/ 0 h 812800"/>
                <a:gd name="connsiteX0" fmla="*/ 0 w 1130300"/>
                <a:gd name="connsiteY0" fmla="*/ 0 h 812800"/>
                <a:gd name="connsiteX1" fmla="*/ 1123950 w 1130300"/>
                <a:gd name="connsiteY1" fmla="*/ 546100 h 812800"/>
                <a:gd name="connsiteX2" fmla="*/ 1130300 w 1130300"/>
                <a:gd name="connsiteY2" fmla="*/ 812800 h 812800"/>
                <a:gd name="connsiteX3" fmla="*/ 0 w 1130300"/>
                <a:gd name="connsiteY3" fmla="*/ 228600 h 812800"/>
                <a:gd name="connsiteX4" fmla="*/ 0 w 1130300"/>
                <a:gd name="connsiteY4" fmla="*/ 0 h 812800"/>
                <a:gd name="connsiteX0" fmla="*/ 0 w 1130300"/>
                <a:gd name="connsiteY0" fmla="*/ 0 h 774700"/>
                <a:gd name="connsiteX1" fmla="*/ 1123950 w 1130300"/>
                <a:gd name="connsiteY1" fmla="*/ 546100 h 774700"/>
                <a:gd name="connsiteX2" fmla="*/ 1130300 w 1130300"/>
                <a:gd name="connsiteY2" fmla="*/ 774700 h 774700"/>
                <a:gd name="connsiteX3" fmla="*/ 0 w 1130300"/>
                <a:gd name="connsiteY3" fmla="*/ 228600 h 774700"/>
                <a:gd name="connsiteX4" fmla="*/ 0 w 1130300"/>
                <a:gd name="connsiteY4" fmla="*/ 0 h 774700"/>
                <a:gd name="connsiteX0" fmla="*/ 0 w 1123950"/>
                <a:gd name="connsiteY0" fmla="*/ 0 h 774700"/>
                <a:gd name="connsiteX1" fmla="*/ 1123950 w 1123950"/>
                <a:gd name="connsiteY1" fmla="*/ 546100 h 774700"/>
                <a:gd name="connsiteX2" fmla="*/ 1116720 w 1123950"/>
                <a:gd name="connsiteY2" fmla="*/ 774700 h 774700"/>
                <a:gd name="connsiteX3" fmla="*/ 0 w 1123950"/>
                <a:gd name="connsiteY3" fmla="*/ 228600 h 774700"/>
                <a:gd name="connsiteX4" fmla="*/ 0 w 1123950"/>
                <a:gd name="connsiteY4" fmla="*/ 0 h 774700"/>
                <a:gd name="connsiteX0" fmla="*/ 0 w 1116720"/>
                <a:gd name="connsiteY0" fmla="*/ 0 h 774700"/>
                <a:gd name="connsiteX1" fmla="*/ 1046996 w 1116720"/>
                <a:gd name="connsiteY1" fmla="*/ 555154 h 774700"/>
                <a:gd name="connsiteX2" fmla="*/ 1116720 w 1116720"/>
                <a:gd name="connsiteY2" fmla="*/ 774700 h 774700"/>
                <a:gd name="connsiteX3" fmla="*/ 0 w 1116720"/>
                <a:gd name="connsiteY3" fmla="*/ 228600 h 774700"/>
                <a:gd name="connsiteX4" fmla="*/ 0 w 1116720"/>
                <a:gd name="connsiteY4" fmla="*/ 0 h 774700"/>
                <a:gd name="connsiteX0" fmla="*/ 0 w 1116720"/>
                <a:gd name="connsiteY0" fmla="*/ 0 h 774700"/>
                <a:gd name="connsiteX1" fmla="*/ 1114897 w 1116720"/>
                <a:gd name="connsiteY1" fmla="*/ 546100 h 774700"/>
                <a:gd name="connsiteX2" fmla="*/ 1116720 w 1116720"/>
                <a:gd name="connsiteY2" fmla="*/ 774700 h 774700"/>
                <a:gd name="connsiteX3" fmla="*/ 0 w 1116720"/>
                <a:gd name="connsiteY3" fmla="*/ 228600 h 774700"/>
                <a:gd name="connsiteX4" fmla="*/ 0 w 1116720"/>
                <a:gd name="connsiteY4" fmla="*/ 0 h 774700"/>
                <a:gd name="connsiteX0" fmla="*/ 0 w 1116720"/>
                <a:gd name="connsiteY0" fmla="*/ 0 h 774700"/>
                <a:gd name="connsiteX1" fmla="*/ 1010782 w 1116720"/>
                <a:gd name="connsiteY1" fmla="*/ 555153 h 774700"/>
                <a:gd name="connsiteX2" fmla="*/ 1116720 w 1116720"/>
                <a:gd name="connsiteY2" fmla="*/ 774700 h 774700"/>
                <a:gd name="connsiteX3" fmla="*/ 0 w 1116720"/>
                <a:gd name="connsiteY3" fmla="*/ 228600 h 774700"/>
                <a:gd name="connsiteX4" fmla="*/ 0 w 1116720"/>
                <a:gd name="connsiteY4" fmla="*/ 0 h 774700"/>
                <a:gd name="connsiteX0" fmla="*/ 0 w 1120032"/>
                <a:gd name="connsiteY0" fmla="*/ 0 h 774700"/>
                <a:gd name="connsiteX1" fmla="*/ 1119424 w 1120032"/>
                <a:gd name="connsiteY1" fmla="*/ 541573 h 774700"/>
                <a:gd name="connsiteX2" fmla="*/ 1116720 w 1120032"/>
                <a:gd name="connsiteY2" fmla="*/ 774700 h 774700"/>
                <a:gd name="connsiteX3" fmla="*/ 0 w 1120032"/>
                <a:gd name="connsiteY3" fmla="*/ 228600 h 774700"/>
                <a:gd name="connsiteX4" fmla="*/ 0 w 1120032"/>
                <a:gd name="connsiteY4" fmla="*/ 0 h 774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0032" h="774700">
                  <a:moveTo>
                    <a:pt x="0" y="0"/>
                  </a:moveTo>
                  <a:lnTo>
                    <a:pt x="1119424" y="541573"/>
                  </a:lnTo>
                  <a:cubicBezTo>
                    <a:pt x="1120032" y="617773"/>
                    <a:pt x="1116112" y="698500"/>
                    <a:pt x="1116720" y="774700"/>
                  </a:cubicBezTo>
                  <a:lnTo>
                    <a:pt x="0" y="228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056" name="Группа 10"/>
          <p:cNvGrpSpPr>
            <a:grpSpLocks/>
          </p:cNvGrpSpPr>
          <p:nvPr/>
        </p:nvGrpSpPr>
        <p:grpSpPr bwMode="auto">
          <a:xfrm rot="-1622672">
            <a:off x="3560763" y="1457325"/>
            <a:ext cx="346075" cy="433388"/>
            <a:chOff x="4470400" y="2990850"/>
            <a:chExt cx="1485898" cy="1854200"/>
          </a:xfrm>
        </p:grpSpPr>
        <p:sp>
          <p:nvSpPr>
            <p:cNvPr id="49" name="Овал 48"/>
            <p:cNvSpPr/>
            <p:nvPr/>
          </p:nvSpPr>
          <p:spPr>
            <a:xfrm>
              <a:off x="4469396" y="4307728"/>
              <a:ext cx="1226888" cy="53656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50" name="Прямая соединительная линия 49"/>
            <p:cNvCxnSpPr/>
            <p:nvPr/>
          </p:nvCxnSpPr>
          <p:spPr>
            <a:xfrm rot="5400000" flipH="1" flipV="1">
              <a:off x="4898794" y="3779160"/>
              <a:ext cx="158252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Полилиния 50"/>
            <p:cNvSpPr/>
            <p:nvPr/>
          </p:nvSpPr>
          <p:spPr>
            <a:xfrm>
              <a:off x="5633633" y="3033957"/>
              <a:ext cx="320356" cy="1100293"/>
            </a:xfrm>
            <a:custGeom>
              <a:avLst/>
              <a:gdLst>
                <a:gd name="connsiteX0" fmla="*/ 0 w 153574"/>
                <a:gd name="connsiteY0" fmla="*/ 0 h 254000"/>
                <a:gd name="connsiteX1" fmla="*/ 12700 w 153574"/>
                <a:gd name="connsiteY1" fmla="*/ 31750 h 254000"/>
                <a:gd name="connsiteX2" fmla="*/ 25400 w 153574"/>
                <a:gd name="connsiteY2" fmla="*/ 69850 h 254000"/>
                <a:gd name="connsiteX3" fmla="*/ 63500 w 153574"/>
                <a:gd name="connsiteY3" fmla="*/ 139700 h 254000"/>
                <a:gd name="connsiteX4" fmla="*/ 82550 w 153574"/>
                <a:gd name="connsiteY4" fmla="*/ 158750 h 254000"/>
                <a:gd name="connsiteX5" fmla="*/ 95250 w 153574"/>
                <a:gd name="connsiteY5" fmla="*/ 177800 h 254000"/>
                <a:gd name="connsiteX6" fmla="*/ 127000 w 153574"/>
                <a:gd name="connsiteY6" fmla="*/ 203200 h 254000"/>
                <a:gd name="connsiteX7" fmla="*/ 139700 w 153574"/>
                <a:gd name="connsiteY7" fmla="*/ 228600 h 254000"/>
                <a:gd name="connsiteX8" fmla="*/ 152400 w 153574"/>
                <a:gd name="connsiteY8" fmla="*/ 254000 h 254000"/>
                <a:gd name="connsiteX0" fmla="*/ 0 w 642524"/>
                <a:gd name="connsiteY0" fmla="*/ 0 h 406400"/>
                <a:gd name="connsiteX1" fmla="*/ 501650 w 642524"/>
                <a:gd name="connsiteY1" fmla="*/ 184150 h 406400"/>
                <a:gd name="connsiteX2" fmla="*/ 514350 w 642524"/>
                <a:gd name="connsiteY2" fmla="*/ 222250 h 406400"/>
                <a:gd name="connsiteX3" fmla="*/ 552450 w 642524"/>
                <a:gd name="connsiteY3" fmla="*/ 292100 h 406400"/>
                <a:gd name="connsiteX4" fmla="*/ 571500 w 642524"/>
                <a:gd name="connsiteY4" fmla="*/ 311150 h 406400"/>
                <a:gd name="connsiteX5" fmla="*/ 584200 w 642524"/>
                <a:gd name="connsiteY5" fmla="*/ 330200 h 406400"/>
                <a:gd name="connsiteX6" fmla="*/ 615950 w 642524"/>
                <a:gd name="connsiteY6" fmla="*/ 355600 h 406400"/>
                <a:gd name="connsiteX7" fmla="*/ 628650 w 642524"/>
                <a:gd name="connsiteY7" fmla="*/ 381000 h 406400"/>
                <a:gd name="connsiteX8" fmla="*/ 641350 w 642524"/>
                <a:gd name="connsiteY8" fmla="*/ 406400 h 406400"/>
                <a:gd name="connsiteX0" fmla="*/ 0 w 642524"/>
                <a:gd name="connsiteY0" fmla="*/ 0 h 406400"/>
                <a:gd name="connsiteX1" fmla="*/ 514350 w 642524"/>
                <a:gd name="connsiteY1" fmla="*/ 222250 h 406400"/>
                <a:gd name="connsiteX2" fmla="*/ 552450 w 642524"/>
                <a:gd name="connsiteY2" fmla="*/ 292100 h 406400"/>
                <a:gd name="connsiteX3" fmla="*/ 571500 w 642524"/>
                <a:gd name="connsiteY3" fmla="*/ 311150 h 406400"/>
                <a:gd name="connsiteX4" fmla="*/ 584200 w 642524"/>
                <a:gd name="connsiteY4" fmla="*/ 330200 h 406400"/>
                <a:gd name="connsiteX5" fmla="*/ 615950 w 642524"/>
                <a:gd name="connsiteY5" fmla="*/ 355600 h 406400"/>
                <a:gd name="connsiteX6" fmla="*/ 628650 w 642524"/>
                <a:gd name="connsiteY6" fmla="*/ 381000 h 406400"/>
                <a:gd name="connsiteX7" fmla="*/ 641350 w 642524"/>
                <a:gd name="connsiteY7" fmla="*/ 406400 h 406400"/>
                <a:gd name="connsiteX0" fmla="*/ 0 w 642524"/>
                <a:gd name="connsiteY0" fmla="*/ 0 h 406400"/>
                <a:gd name="connsiteX1" fmla="*/ 552450 w 642524"/>
                <a:gd name="connsiteY1" fmla="*/ 292100 h 406400"/>
                <a:gd name="connsiteX2" fmla="*/ 571500 w 642524"/>
                <a:gd name="connsiteY2" fmla="*/ 311150 h 406400"/>
                <a:gd name="connsiteX3" fmla="*/ 584200 w 642524"/>
                <a:gd name="connsiteY3" fmla="*/ 330200 h 406400"/>
                <a:gd name="connsiteX4" fmla="*/ 615950 w 642524"/>
                <a:gd name="connsiteY4" fmla="*/ 355600 h 406400"/>
                <a:gd name="connsiteX5" fmla="*/ 628650 w 642524"/>
                <a:gd name="connsiteY5" fmla="*/ 381000 h 406400"/>
                <a:gd name="connsiteX6" fmla="*/ 641350 w 642524"/>
                <a:gd name="connsiteY6" fmla="*/ 406400 h 406400"/>
                <a:gd name="connsiteX0" fmla="*/ 0 w 642524"/>
                <a:gd name="connsiteY0" fmla="*/ 0 h 406400"/>
                <a:gd name="connsiteX1" fmla="*/ 552450 w 642524"/>
                <a:gd name="connsiteY1" fmla="*/ 292100 h 406400"/>
                <a:gd name="connsiteX2" fmla="*/ 571500 w 642524"/>
                <a:gd name="connsiteY2" fmla="*/ 311150 h 406400"/>
                <a:gd name="connsiteX3" fmla="*/ 615950 w 642524"/>
                <a:gd name="connsiteY3" fmla="*/ 355600 h 406400"/>
                <a:gd name="connsiteX4" fmla="*/ 628650 w 642524"/>
                <a:gd name="connsiteY4" fmla="*/ 381000 h 406400"/>
                <a:gd name="connsiteX5" fmla="*/ 641350 w 642524"/>
                <a:gd name="connsiteY5" fmla="*/ 406400 h 406400"/>
                <a:gd name="connsiteX0" fmla="*/ 0 w 641350"/>
                <a:gd name="connsiteY0" fmla="*/ 0 h 406400"/>
                <a:gd name="connsiteX1" fmla="*/ 552450 w 641350"/>
                <a:gd name="connsiteY1" fmla="*/ 292100 h 406400"/>
                <a:gd name="connsiteX2" fmla="*/ 571500 w 641350"/>
                <a:gd name="connsiteY2" fmla="*/ 311150 h 406400"/>
                <a:gd name="connsiteX3" fmla="*/ 615950 w 641350"/>
                <a:gd name="connsiteY3" fmla="*/ 355600 h 406400"/>
                <a:gd name="connsiteX4" fmla="*/ 641350 w 641350"/>
                <a:gd name="connsiteY4" fmla="*/ 406400 h 406400"/>
                <a:gd name="connsiteX0" fmla="*/ 0 w 641350"/>
                <a:gd name="connsiteY0" fmla="*/ 0 h 406400"/>
                <a:gd name="connsiteX1" fmla="*/ 552450 w 641350"/>
                <a:gd name="connsiteY1" fmla="*/ 292100 h 406400"/>
                <a:gd name="connsiteX2" fmla="*/ 571500 w 641350"/>
                <a:gd name="connsiteY2" fmla="*/ 311150 h 406400"/>
                <a:gd name="connsiteX3" fmla="*/ 641350 w 641350"/>
                <a:gd name="connsiteY3" fmla="*/ 406400 h 406400"/>
                <a:gd name="connsiteX0" fmla="*/ 0 w 659342"/>
                <a:gd name="connsiteY0" fmla="*/ 0 h 406400"/>
                <a:gd name="connsiteX1" fmla="*/ 552450 w 659342"/>
                <a:gd name="connsiteY1" fmla="*/ 292100 h 406400"/>
                <a:gd name="connsiteX2" fmla="*/ 641350 w 659342"/>
                <a:gd name="connsiteY2" fmla="*/ 406400 h 406400"/>
                <a:gd name="connsiteX0" fmla="*/ 0 w 659342"/>
                <a:gd name="connsiteY0" fmla="*/ 0 h 1206500"/>
                <a:gd name="connsiteX1" fmla="*/ 552450 w 659342"/>
                <a:gd name="connsiteY1" fmla="*/ 292100 h 1206500"/>
                <a:gd name="connsiteX2" fmla="*/ 139700 w 659342"/>
                <a:gd name="connsiteY2" fmla="*/ 1206500 h 1206500"/>
                <a:gd name="connsiteX0" fmla="*/ 0 w 405342"/>
                <a:gd name="connsiteY0" fmla="*/ 0 h 1206500"/>
                <a:gd name="connsiteX1" fmla="*/ 298450 w 405342"/>
                <a:gd name="connsiteY1" fmla="*/ 425450 h 1206500"/>
                <a:gd name="connsiteX2" fmla="*/ 139700 w 405342"/>
                <a:gd name="connsiteY2" fmla="*/ 1206500 h 1206500"/>
                <a:gd name="connsiteX0" fmla="*/ 0 w 405342"/>
                <a:gd name="connsiteY0" fmla="*/ 0 h 1206500"/>
                <a:gd name="connsiteX1" fmla="*/ 298450 w 405342"/>
                <a:gd name="connsiteY1" fmla="*/ 425450 h 1206500"/>
                <a:gd name="connsiteX2" fmla="*/ 139700 w 405342"/>
                <a:gd name="connsiteY2" fmla="*/ 1206500 h 1206500"/>
                <a:gd name="connsiteX0" fmla="*/ 0 w 398992"/>
                <a:gd name="connsiteY0" fmla="*/ 0 h 1206500"/>
                <a:gd name="connsiteX1" fmla="*/ 292100 w 398992"/>
                <a:gd name="connsiteY1" fmla="*/ 495300 h 1206500"/>
                <a:gd name="connsiteX2" fmla="*/ 139700 w 398992"/>
                <a:gd name="connsiteY2" fmla="*/ 1206500 h 1206500"/>
                <a:gd name="connsiteX0" fmla="*/ 0 w 398992"/>
                <a:gd name="connsiteY0" fmla="*/ 0 h 1206500"/>
                <a:gd name="connsiteX1" fmla="*/ 292100 w 398992"/>
                <a:gd name="connsiteY1" fmla="*/ 495300 h 1206500"/>
                <a:gd name="connsiteX2" fmla="*/ 139700 w 398992"/>
                <a:gd name="connsiteY2" fmla="*/ 1206500 h 1206500"/>
                <a:gd name="connsiteX0" fmla="*/ 0 w 300567"/>
                <a:gd name="connsiteY0" fmla="*/ 0 h 1206500"/>
                <a:gd name="connsiteX1" fmla="*/ 292100 w 300567"/>
                <a:gd name="connsiteY1" fmla="*/ 495300 h 1206500"/>
                <a:gd name="connsiteX2" fmla="*/ 139700 w 300567"/>
                <a:gd name="connsiteY2" fmla="*/ 1206500 h 1206500"/>
                <a:gd name="connsiteX0" fmla="*/ 0 w 292100"/>
                <a:gd name="connsiteY0" fmla="*/ 0 h 1206500"/>
                <a:gd name="connsiteX1" fmla="*/ 292100 w 292100"/>
                <a:gd name="connsiteY1" fmla="*/ 495300 h 1206500"/>
                <a:gd name="connsiteX2" fmla="*/ 139700 w 292100"/>
                <a:gd name="connsiteY2" fmla="*/ 1206500 h 1206500"/>
                <a:gd name="connsiteX0" fmla="*/ 0 w 292100"/>
                <a:gd name="connsiteY0" fmla="*/ 0 h 1206500"/>
                <a:gd name="connsiteX1" fmla="*/ 292100 w 292100"/>
                <a:gd name="connsiteY1" fmla="*/ 495300 h 1206500"/>
                <a:gd name="connsiteX2" fmla="*/ 139700 w 292100"/>
                <a:gd name="connsiteY2" fmla="*/ 1206500 h 1206500"/>
                <a:gd name="connsiteX0" fmla="*/ 0 w 292100"/>
                <a:gd name="connsiteY0" fmla="*/ 0 h 1206500"/>
                <a:gd name="connsiteX1" fmla="*/ 292100 w 292100"/>
                <a:gd name="connsiteY1" fmla="*/ 495300 h 1206500"/>
                <a:gd name="connsiteX2" fmla="*/ 139700 w 292100"/>
                <a:gd name="connsiteY2" fmla="*/ 1206500 h 1206500"/>
                <a:gd name="connsiteX0" fmla="*/ 0 w 292100"/>
                <a:gd name="connsiteY0" fmla="*/ 0 h 1231900"/>
                <a:gd name="connsiteX1" fmla="*/ 292100 w 292100"/>
                <a:gd name="connsiteY1" fmla="*/ 495300 h 1231900"/>
                <a:gd name="connsiteX2" fmla="*/ 209550 w 292100"/>
                <a:gd name="connsiteY2" fmla="*/ 1231900 h 1231900"/>
                <a:gd name="connsiteX0" fmla="*/ 24871 w 316971"/>
                <a:gd name="connsiteY0" fmla="*/ 0 h 1231900"/>
                <a:gd name="connsiteX1" fmla="*/ 316971 w 316971"/>
                <a:gd name="connsiteY1" fmla="*/ 495300 h 1231900"/>
                <a:gd name="connsiteX2" fmla="*/ 234421 w 316971"/>
                <a:gd name="connsiteY2" fmla="*/ 1231900 h 1231900"/>
                <a:gd name="connsiteX0" fmla="*/ 43921 w 316971"/>
                <a:gd name="connsiteY0" fmla="*/ 0 h 1231900"/>
                <a:gd name="connsiteX1" fmla="*/ 316971 w 316971"/>
                <a:gd name="connsiteY1" fmla="*/ 495300 h 1231900"/>
                <a:gd name="connsiteX2" fmla="*/ 234421 w 316971"/>
                <a:gd name="connsiteY2" fmla="*/ 1231900 h 1231900"/>
                <a:gd name="connsiteX0" fmla="*/ 43921 w 316971"/>
                <a:gd name="connsiteY0" fmla="*/ 0 h 1231900"/>
                <a:gd name="connsiteX1" fmla="*/ 316971 w 316971"/>
                <a:gd name="connsiteY1" fmla="*/ 495300 h 1231900"/>
                <a:gd name="connsiteX2" fmla="*/ 234421 w 316971"/>
                <a:gd name="connsiteY2" fmla="*/ 1231900 h 1231900"/>
                <a:gd name="connsiteX0" fmla="*/ 43921 w 297921"/>
                <a:gd name="connsiteY0" fmla="*/ 0 h 1231900"/>
                <a:gd name="connsiteX1" fmla="*/ 297921 w 297921"/>
                <a:gd name="connsiteY1" fmla="*/ 660400 h 1231900"/>
                <a:gd name="connsiteX2" fmla="*/ 234421 w 297921"/>
                <a:gd name="connsiteY2" fmla="*/ 1231900 h 1231900"/>
                <a:gd name="connsiteX0" fmla="*/ 43921 w 357188"/>
                <a:gd name="connsiteY0" fmla="*/ 0 h 1231900"/>
                <a:gd name="connsiteX1" fmla="*/ 297921 w 357188"/>
                <a:gd name="connsiteY1" fmla="*/ 660400 h 1231900"/>
                <a:gd name="connsiteX2" fmla="*/ 234421 w 357188"/>
                <a:gd name="connsiteY2" fmla="*/ 1231900 h 1231900"/>
                <a:gd name="connsiteX0" fmla="*/ 43921 w 357188"/>
                <a:gd name="connsiteY0" fmla="*/ 0 h 1231900"/>
                <a:gd name="connsiteX1" fmla="*/ 297921 w 357188"/>
                <a:gd name="connsiteY1" fmla="*/ 660400 h 1231900"/>
                <a:gd name="connsiteX2" fmla="*/ 234421 w 357188"/>
                <a:gd name="connsiteY2" fmla="*/ 1231900 h 1231900"/>
                <a:gd name="connsiteX0" fmla="*/ 43921 w 306388"/>
                <a:gd name="connsiteY0" fmla="*/ 0 h 1231900"/>
                <a:gd name="connsiteX1" fmla="*/ 297921 w 306388"/>
                <a:gd name="connsiteY1" fmla="*/ 660400 h 1231900"/>
                <a:gd name="connsiteX2" fmla="*/ 234421 w 306388"/>
                <a:gd name="connsiteY2" fmla="*/ 1231900 h 1231900"/>
                <a:gd name="connsiteX0" fmla="*/ 31221 w 293688"/>
                <a:gd name="connsiteY0" fmla="*/ 0 h 1231900"/>
                <a:gd name="connsiteX1" fmla="*/ 285221 w 293688"/>
                <a:gd name="connsiteY1" fmla="*/ 660400 h 1231900"/>
                <a:gd name="connsiteX2" fmla="*/ 221721 w 293688"/>
                <a:gd name="connsiteY2" fmla="*/ 1231900 h 1231900"/>
                <a:gd name="connsiteX0" fmla="*/ 43921 w 306388"/>
                <a:gd name="connsiteY0" fmla="*/ 0 h 1143000"/>
                <a:gd name="connsiteX1" fmla="*/ 297921 w 306388"/>
                <a:gd name="connsiteY1" fmla="*/ 660400 h 1143000"/>
                <a:gd name="connsiteX2" fmla="*/ 221721 w 306388"/>
                <a:gd name="connsiteY2" fmla="*/ 1143000 h 1143000"/>
                <a:gd name="connsiteX0" fmla="*/ 0 w 262467"/>
                <a:gd name="connsiteY0" fmla="*/ 0 h 1143000"/>
                <a:gd name="connsiteX1" fmla="*/ 254000 w 262467"/>
                <a:gd name="connsiteY1" fmla="*/ 660400 h 1143000"/>
                <a:gd name="connsiteX2" fmla="*/ 177800 w 262467"/>
                <a:gd name="connsiteY2" fmla="*/ 1143000 h 1143000"/>
                <a:gd name="connsiteX0" fmla="*/ 24871 w 287338"/>
                <a:gd name="connsiteY0" fmla="*/ 0 h 1130300"/>
                <a:gd name="connsiteX1" fmla="*/ 278871 w 287338"/>
                <a:gd name="connsiteY1" fmla="*/ 660400 h 1130300"/>
                <a:gd name="connsiteX2" fmla="*/ 151871 w 287338"/>
                <a:gd name="connsiteY2" fmla="*/ 1130300 h 1130300"/>
                <a:gd name="connsiteX0" fmla="*/ 82021 w 344488"/>
                <a:gd name="connsiteY0" fmla="*/ 0 h 1130300"/>
                <a:gd name="connsiteX1" fmla="*/ 336021 w 344488"/>
                <a:gd name="connsiteY1" fmla="*/ 660400 h 1130300"/>
                <a:gd name="connsiteX2" fmla="*/ 209021 w 344488"/>
                <a:gd name="connsiteY2" fmla="*/ 1130300 h 1130300"/>
                <a:gd name="connsiteX0" fmla="*/ 82021 w 395288"/>
                <a:gd name="connsiteY0" fmla="*/ 0 h 1130300"/>
                <a:gd name="connsiteX1" fmla="*/ 336021 w 395288"/>
                <a:gd name="connsiteY1" fmla="*/ 660400 h 1130300"/>
                <a:gd name="connsiteX2" fmla="*/ 209021 w 395288"/>
                <a:gd name="connsiteY2" fmla="*/ 1130300 h 1130300"/>
                <a:gd name="connsiteX0" fmla="*/ 82021 w 471488"/>
                <a:gd name="connsiteY0" fmla="*/ 0 h 1130300"/>
                <a:gd name="connsiteX1" fmla="*/ 412221 w 471488"/>
                <a:gd name="connsiteY1" fmla="*/ 647700 h 1130300"/>
                <a:gd name="connsiteX2" fmla="*/ 209021 w 471488"/>
                <a:gd name="connsiteY2" fmla="*/ 1130300 h 1130300"/>
                <a:gd name="connsiteX0" fmla="*/ 82021 w 420688"/>
                <a:gd name="connsiteY0" fmla="*/ 0 h 1130300"/>
                <a:gd name="connsiteX1" fmla="*/ 412221 w 420688"/>
                <a:gd name="connsiteY1" fmla="*/ 647700 h 1130300"/>
                <a:gd name="connsiteX2" fmla="*/ 209021 w 420688"/>
                <a:gd name="connsiteY2" fmla="*/ 1130300 h 1130300"/>
                <a:gd name="connsiteX0" fmla="*/ 82021 w 420688"/>
                <a:gd name="connsiteY0" fmla="*/ 0 h 1130300"/>
                <a:gd name="connsiteX1" fmla="*/ 412221 w 420688"/>
                <a:gd name="connsiteY1" fmla="*/ 647700 h 1130300"/>
                <a:gd name="connsiteX2" fmla="*/ 209021 w 420688"/>
                <a:gd name="connsiteY2" fmla="*/ 1130300 h 1130300"/>
                <a:gd name="connsiteX0" fmla="*/ 82021 w 325438"/>
                <a:gd name="connsiteY0" fmla="*/ 0 h 1130300"/>
                <a:gd name="connsiteX1" fmla="*/ 316971 w 325438"/>
                <a:gd name="connsiteY1" fmla="*/ 641350 h 1130300"/>
                <a:gd name="connsiteX2" fmla="*/ 209021 w 325438"/>
                <a:gd name="connsiteY2" fmla="*/ 1130300 h 1130300"/>
                <a:gd name="connsiteX0" fmla="*/ 82021 w 316971"/>
                <a:gd name="connsiteY0" fmla="*/ 0 h 1130300"/>
                <a:gd name="connsiteX1" fmla="*/ 316971 w 316971"/>
                <a:gd name="connsiteY1" fmla="*/ 641350 h 1130300"/>
                <a:gd name="connsiteX2" fmla="*/ 209021 w 316971"/>
                <a:gd name="connsiteY2" fmla="*/ 1130300 h 1130300"/>
                <a:gd name="connsiteX0" fmla="*/ 82021 w 316971"/>
                <a:gd name="connsiteY0" fmla="*/ 0 h 1130300"/>
                <a:gd name="connsiteX1" fmla="*/ 316971 w 316971"/>
                <a:gd name="connsiteY1" fmla="*/ 641350 h 1130300"/>
                <a:gd name="connsiteX2" fmla="*/ 209021 w 316971"/>
                <a:gd name="connsiteY2" fmla="*/ 1130300 h 1130300"/>
                <a:gd name="connsiteX0" fmla="*/ 82021 w 329671"/>
                <a:gd name="connsiteY0" fmla="*/ 0 h 1130300"/>
                <a:gd name="connsiteX1" fmla="*/ 329671 w 329671"/>
                <a:gd name="connsiteY1" fmla="*/ 635000 h 1130300"/>
                <a:gd name="connsiteX2" fmla="*/ 209021 w 329671"/>
                <a:gd name="connsiteY2" fmla="*/ 1130300 h 1130300"/>
                <a:gd name="connsiteX0" fmla="*/ 82021 w 357188"/>
                <a:gd name="connsiteY0" fmla="*/ 0 h 1130300"/>
                <a:gd name="connsiteX1" fmla="*/ 329671 w 357188"/>
                <a:gd name="connsiteY1" fmla="*/ 635000 h 1130300"/>
                <a:gd name="connsiteX2" fmla="*/ 209021 w 357188"/>
                <a:gd name="connsiteY2" fmla="*/ 1130300 h 1130300"/>
                <a:gd name="connsiteX0" fmla="*/ 82021 w 329671"/>
                <a:gd name="connsiteY0" fmla="*/ 0 h 1130300"/>
                <a:gd name="connsiteX1" fmla="*/ 329671 w 329671"/>
                <a:gd name="connsiteY1" fmla="*/ 635000 h 1130300"/>
                <a:gd name="connsiteX2" fmla="*/ 209021 w 329671"/>
                <a:gd name="connsiteY2" fmla="*/ 1130300 h 1130300"/>
                <a:gd name="connsiteX0" fmla="*/ 82021 w 329671"/>
                <a:gd name="connsiteY0" fmla="*/ 0 h 1130300"/>
                <a:gd name="connsiteX1" fmla="*/ 329671 w 329671"/>
                <a:gd name="connsiteY1" fmla="*/ 635000 h 1130300"/>
                <a:gd name="connsiteX2" fmla="*/ 209021 w 329671"/>
                <a:gd name="connsiteY2" fmla="*/ 1130300 h 1130300"/>
                <a:gd name="connsiteX0" fmla="*/ 69321 w 329671"/>
                <a:gd name="connsiteY0" fmla="*/ 0 h 1130300"/>
                <a:gd name="connsiteX1" fmla="*/ 329671 w 329671"/>
                <a:gd name="connsiteY1" fmla="*/ 635000 h 1130300"/>
                <a:gd name="connsiteX2" fmla="*/ 209021 w 329671"/>
                <a:gd name="connsiteY2" fmla="*/ 1130300 h 1130300"/>
                <a:gd name="connsiteX0" fmla="*/ 69321 w 329671"/>
                <a:gd name="connsiteY0" fmla="*/ 99483 h 1229783"/>
                <a:gd name="connsiteX1" fmla="*/ 94723 w 329671"/>
                <a:gd name="connsiteY1" fmla="*/ 105833 h 1229783"/>
                <a:gd name="connsiteX2" fmla="*/ 329671 w 329671"/>
                <a:gd name="connsiteY2" fmla="*/ 734483 h 1229783"/>
                <a:gd name="connsiteX3" fmla="*/ 209021 w 329671"/>
                <a:gd name="connsiteY3" fmla="*/ 1229783 h 1229783"/>
                <a:gd name="connsiteX0" fmla="*/ 69321 w 550865"/>
                <a:gd name="connsiteY0" fmla="*/ 99483 h 1229783"/>
                <a:gd name="connsiteX1" fmla="*/ 94723 w 550865"/>
                <a:gd name="connsiteY1" fmla="*/ 105833 h 1229783"/>
                <a:gd name="connsiteX2" fmla="*/ 329671 w 550865"/>
                <a:gd name="connsiteY2" fmla="*/ 734483 h 1229783"/>
                <a:gd name="connsiteX3" fmla="*/ 209021 w 550865"/>
                <a:gd name="connsiteY3" fmla="*/ 1229783 h 1229783"/>
                <a:gd name="connsiteX0" fmla="*/ 69321 w 329671"/>
                <a:gd name="connsiteY0" fmla="*/ 0 h 1130300"/>
                <a:gd name="connsiteX1" fmla="*/ 329671 w 329671"/>
                <a:gd name="connsiteY1" fmla="*/ 635000 h 1130300"/>
                <a:gd name="connsiteX2" fmla="*/ 209021 w 329671"/>
                <a:gd name="connsiteY2" fmla="*/ 1130300 h 1130300"/>
                <a:gd name="connsiteX0" fmla="*/ 75671 w 329671"/>
                <a:gd name="connsiteY0" fmla="*/ 0 h 1104900"/>
                <a:gd name="connsiteX1" fmla="*/ 329671 w 329671"/>
                <a:gd name="connsiteY1" fmla="*/ 609600 h 1104900"/>
                <a:gd name="connsiteX2" fmla="*/ 209021 w 329671"/>
                <a:gd name="connsiteY2" fmla="*/ 1104900 h 1104900"/>
                <a:gd name="connsiteX0" fmla="*/ 75671 w 329671"/>
                <a:gd name="connsiteY0" fmla="*/ 0 h 1104900"/>
                <a:gd name="connsiteX1" fmla="*/ 329671 w 329671"/>
                <a:gd name="connsiteY1" fmla="*/ 609600 h 1104900"/>
                <a:gd name="connsiteX2" fmla="*/ 209021 w 329671"/>
                <a:gd name="connsiteY2" fmla="*/ 1104900 h 1104900"/>
                <a:gd name="connsiteX0" fmla="*/ 56621 w 310621"/>
                <a:gd name="connsiteY0" fmla="*/ 0 h 1104900"/>
                <a:gd name="connsiteX1" fmla="*/ 310621 w 310621"/>
                <a:gd name="connsiteY1" fmla="*/ 609600 h 1104900"/>
                <a:gd name="connsiteX2" fmla="*/ 189971 w 310621"/>
                <a:gd name="connsiteY2" fmla="*/ 1104900 h 1104900"/>
                <a:gd name="connsiteX0" fmla="*/ 56621 w 310621"/>
                <a:gd name="connsiteY0" fmla="*/ 0 h 1104900"/>
                <a:gd name="connsiteX1" fmla="*/ 310621 w 310621"/>
                <a:gd name="connsiteY1" fmla="*/ 641350 h 1104900"/>
                <a:gd name="connsiteX2" fmla="*/ 189971 w 310621"/>
                <a:gd name="connsiteY2" fmla="*/ 1104900 h 1104900"/>
                <a:gd name="connsiteX0" fmla="*/ 56621 w 310621"/>
                <a:gd name="connsiteY0" fmla="*/ 0 h 1104900"/>
                <a:gd name="connsiteX1" fmla="*/ 310621 w 310621"/>
                <a:gd name="connsiteY1" fmla="*/ 641350 h 1104900"/>
                <a:gd name="connsiteX2" fmla="*/ 189971 w 310621"/>
                <a:gd name="connsiteY2" fmla="*/ 1104900 h 1104900"/>
                <a:gd name="connsiteX0" fmla="*/ 56621 w 323321"/>
                <a:gd name="connsiteY0" fmla="*/ 0 h 1104900"/>
                <a:gd name="connsiteX1" fmla="*/ 323321 w 323321"/>
                <a:gd name="connsiteY1" fmla="*/ 495300 h 1104900"/>
                <a:gd name="connsiteX2" fmla="*/ 189971 w 323321"/>
                <a:gd name="connsiteY2" fmla="*/ 1104900 h 1104900"/>
                <a:gd name="connsiteX0" fmla="*/ 56621 w 323321"/>
                <a:gd name="connsiteY0" fmla="*/ 0 h 1104900"/>
                <a:gd name="connsiteX1" fmla="*/ 323321 w 323321"/>
                <a:gd name="connsiteY1" fmla="*/ 495300 h 1104900"/>
                <a:gd name="connsiteX2" fmla="*/ 189971 w 323321"/>
                <a:gd name="connsiteY2" fmla="*/ 1104900 h 1104900"/>
                <a:gd name="connsiteX0" fmla="*/ 56621 w 323321"/>
                <a:gd name="connsiteY0" fmla="*/ 0 h 1104900"/>
                <a:gd name="connsiteX1" fmla="*/ 323321 w 323321"/>
                <a:gd name="connsiteY1" fmla="*/ 495300 h 1104900"/>
                <a:gd name="connsiteX2" fmla="*/ 189971 w 323321"/>
                <a:gd name="connsiteY2" fmla="*/ 1104900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3321" h="1104900">
                  <a:moveTo>
                    <a:pt x="56621" y="0"/>
                  </a:moveTo>
                  <a:cubicBezTo>
                    <a:pt x="110861" y="398992"/>
                    <a:pt x="280988" y="249767"/>
                    <a:pt x="323321" y="495300"/>
                  </a:cubicBezTo>
                  <a:cubicBezTo>
                    <a:pt x="265113" y="842433"/>
                    <a:pt x="0" y="788988"/>
                    <a:pt x="189971" y="1104900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057" name="Группа 10"/>
          <p:cNvGrpSpPr>
            <a:grpSpLocks/>
          </p:cNvGrpSpPr>
          <p:nvPr/>
        </p:nvGrpSpPr>
        <p:grpSpPr bwMode="auto">
          <a:xfrm rot="-914345">
            <a:off x="1446213" y="1019175"/>
            <a:ext cx="346075" cy="433388"/>
            <a:chOff x="4470400" y="2990850"/>
            <a:chExt cx="1485898" cy="1854200"/>
          </a:xfrm>
        </p:grpSpPr>
        <p:sp>
          <p:nvSpPr>
            <p:cNvPr id="53" name="Овал 52"/>
            <p:cNvSpPr/>
            <p:nvPr/>
          </p:nvSpPr>
          <p:spPr>
            <a:xfrm>
              <a:off x="4470365" y="4304371"/>
              <a:ext cx="1226888" cy="5365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54" name="Прямая соединительная линия 53"/>
            <p:cNvCxnSpPr/>
            <p:nvPr/>
          </p:nvCxnSpPr>
          <p:spPr>
            <a:xfrm rot="5400000" flipH="1" flipV="1">
              <a:off x="4897901" y="3779616"/>
              <a:ext cx="158252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Полилиния 54"/>
            <p:cNvSpPr/>
            <p:nvPr/>
          </p:nvSpPr>
          <p:spPr>
            <a:xfrm>
              <a:off x="5634743" y="3036435"/>
              <a:ext cx="320356" cy="1100293"/>
            </a:xfrm>
            <a:custGeom>
              <a:avLst/>
              <a:gdLst>
                <a:gd name="connsiteX0" fmla="*/ 0 w 153574"/>
                <a:gd name="connsiteY0" fmla="*/ 0 h 254000"/>
                <a:gd name="connsiteX1" fmla="*/ 12700 w 153574"/>
                <a:gd name="connsiteY1" fmla="*/ 31750 h 254000"/>
                <a:gd name="connsiteX2" fmla="*/ 25400 w 153574"/>
                <a:gd name="connsiteY2" fmla="*/ 69850 h 254000"/>
                <a:gd name="connsiteX3" fmla="*/ 63500 w 153574"/>
                <a:gd name="connsiteY3" fmla="*/ 139700 h 254000"/>
                <a:gd name="connsiteX4" fmla="*/ 82550 w 153574"/>
                <a:gd name="connsiteY4" fmla="*/ 158750 h 254000"/>
                <a:gd name="connsiteX5" fmla="*/ 95250 w 153574"/>
                <a:gd name="connsiteY5" fmla="*/ 177800 h 254000"/>
                <a:gd name="connsiteX6" fmla="*/ 127000 w 153574"/>
                <a:gd name="connsiteY6" fmla="*/ 203200 h 254000"/>
                <a:gd name="connsiteX7" fmla="*/ 139700 w 153574"/>
                <a:gd name="connsiteY7" fmla="*/ 228600 h 254000"/>
                <a:gd name="connsiteX8" fmla="*/ 152400 w 153574"/>
                <a:gd name="connsiteY8" fmla="*/ 254000 h 254000"/>
                <a:gd name="connsiteX0" fmla="*/ 0 w 642524"/>
                <a:gd name="connsiteY0" fmla="*/ 0 h 406400"/>
                <a:gd name="connsiteX1" fmla="*/ 501650 w 642524"/>
                <a:gd name="connsiteY1" fmla="*/ 184150 h 406400"/>
                <a:gd name="connsiteX2" fmla="*/ 514350 w 642524"/>
                <a:gd name="connsiteY2" fmla="*/ 222250 h 406400"/>
                <a:gd name="connsiteX3" fmla="*/ 552450 w 642524"/>
                <a:gd name="connsiteY3" fmla="*/ 292100 h 406400"/>
                <a:gd name="connsiteX4" fmla="*/ 571500 w 642524"/>
                <a:gd name="connsiteY4" fmla="*/ 311150 h 406400"/>
                <a:gd name="connsiteX5" fmla="*/ 584200 w 642524"/>
                <a:gd name="connsiteY5" fmla="*/ 330200 h 406400"/>
                <a:gd name="connsiteX6" fmla="*/ 615950 w 642524"/>
                <a:gd name="connsiteY6" fmla="*/ 355600 h 406400"/>
                <a:gd name="connsiteX7" fmla="*/ 628650 w 642524"/>
                <a:gd name="connsiteY7" fmla="*/ 381000 h 406400"/>
                <a:gd name="connsiteX8" fmla="*/ 641350 w 642524"/>
                <a:gd name="connsiteY8" fmla="*/ 406400 h 406400"/>
                <a:gd name="connsiteX0" fmla="*/ 0 w 642524"/>
                <a:gd name="connsiteY0" fmla="*/ 0 h 406400"/>
                <a:gd name="connsiteX1" fmla="*/ 514350 w 642524"/>
                <a:gd name="connsiteY1" fmla="*/ 222250 h 406400"/>
                <a:gd name="connsiteX2" fmla="*/ 552450 w 642524"/>
                <a:gd name="connsiteY2" fmla="*/ 292100 h 406400"/>
                <a:gd name="connsiteX3" fmla="*/ 571500 w 642524"/>
                <a:gd name="connsiteY3" fmla="*/ 311150 h 406400"/>
                <a:gd name="connsiteX4" fmla="*/ 584200 w 642524"/>
                <a:gd name="connsiteY4" fmla="*/ 330200 h 406400"/>
                <a:gd name="connsiteX5" fmla="*/ 615950 w 642524"/>
                <a:gd name="connsiteY5" fmla="*/ 355600 h 406400"/>
                <a:gd name="connsiteX6" fmla="*/ 628650 w 642524"/>
                <a:gd name="connsiteY6" fmla="*/ 381000 h 406400"/>
                <a:gd name="connsiteX7" fmla="*/ 641350 w 642524"/>
                <a:gd name="connsiteY7" fmla="*/ 406400 h 406400"/>
                <a:gd name="connsiteX0" fmla="*/ 0 w 642524"/>
                <a:gd name="connsiteY0" fmla="*/ 0 h 406400"/>
                <a:gd name="connsiteX1" fmla="*/ 552450 w 642524"/>
                <a:gd name="connsiteY1" fmla="*/ 292100 h 406400"/>
                <a:gd name="connsiteX2" fmla="*/ 571500 w 642524"/>
                <a:gd name="connsiteY2" fmla="*/ 311150 h 406400"/>
                <a:gd name="connsiteX3" fmla="*/ 584200 w 642524"/>
                <a:gd name="connsiteY3" fmla="*/ 330200 h 406400"/>
                <a:gd name="connsiteX4" fmla="*/ 615950 w 642524"/>
                <a:gd name="connsiteY4" fmla="*/ 355600 h 406400"/>
                <a:gd name="connsiteX5" fmla="*/ 628650 w 642524"/>
                <a:gd name="connsiteY5" fmla="*/ 381000 h 406400"/>
                <a:gd name="connsiteX6" fmla="*/ 641350 w 642524"/>
                <a:gd name="connsiteY6" fmla="*/ 406400 h 406400"/>
                <a:gd name="connsiteX0" fmla="*/ 0 w 642524"/>
                <a:gd name="connsiteY0" fmla="*/ 0 h 406400"/>
                <a:gd name="connsiteX1" fmla="*/ 552450 w 642524"/>
                <a:gd name="connsiteY1" fmla="*/ 292100 h 406400"/>
                <a:gd name="connsiteX2" fmla="*/ 571500 w 642524"/>
                <a:gd name="connsiteY2" fmla="*/ 311150 h 406400"/>
                <a:gd name="connsiteX3" fmla="*/ 615950 w 642524"/>
                <a:gd name="connsiteY3" fmla="*/ 355600 h 406400"/>
                <a:gd name="connsiteX4" fmla="*/ 628650 w 642524"/>
                <a:gd name="connsiteY4" fmla="*/ 381000 h 406400"/>
                <a:gd name="connsiteX5" fmla="*/ 641350 w 642524"/>
                <a:gd name="connsiteY5" fmla="*/ 406400 h 406400"/>
                <a:gd name="connsiteX0" fmla="*/ 0 w 641350"/>
                <a:gd name="connsiteY0" fmla="*/ 0 h 406400"/>
                <a:gd name="connsiteX1" fmla="*/ 552450 w 641350"/>
                <a:gd name="connsiteY1" fmla="*/ 292100 h 406400"/>
                <a:gd name="connsiteX2" fmla="*/ 571500 w 641350"/>
                <a:gd name="connsiteY2" fmla="*/ 311150 h 406400"/>
                <a:gd name="connsiteX3" fmla="*/ 615950 w 641350"/>
                <a:gd name="connsiteY3" fmla="*/ 355600 h 406400"/>
                <a:gd name="connsiteX4" fmla="*/ 641350 w 641350"/>
                <a:gd name="connsiteY4" fmla="*/ 406400 h 406400"/>
                <a:gd name="connsiteX0" fmla="*/ 0 w 641350"/>
                <a:gd name="connsiteY0" fmla="*/ 0 h 406400"/>
                <a:gd name="connsiteX1" fmla="*/ 552450 w 641350"/>
                <a:gd name="connsiteY1" fmla="*/ 292100 h 406400"/>
                <a:gd name="connsiteX2" fmla="*/ 571500 w 641350"/>
                <a:gd name="connsiteY2" fmla="*/ 311150 h 406400"/>
                <a:gd name="connsiteX3" fmla="*/ 641350 w 641350"/>
                <a:gd name="connsiteY3" fmla="*/ 406400 h 406400"/>
                <a:gd name="connsiteX0" fmla="*/ 0 w 659342"/>
                <a:gd name="connsiteY0" fmla="*/ 0 h 406400"/>
                <a:gd name="connsiteX1" fmla="*/ 552450 w 659342"/>
                <a:gd name="connsiteY1" fmla="*/ 292100 h 406400"/>
                <a:gd name="connsiteX2" fmla="*/ 641350 w 659342"/>
                <a:gd name="connsiteY2" fmla="*/ 406400 h 406400"/>
                <a:gd name="connsiteX0" fmla="*/ 0 w 659342"/>
                <a:gd name="connsiteY0" fmla="*/ 0 h 1206500"/>
                <a:gd name="connsiteX1" fmla="*/ 552450 w 659342"/>
                <a:gd name="connsiteY1" fmla="*/ 292100 h 1206500"/>
                <a:gd name="connsiteX2" fmla="*/ 139700 w 659342"/>
                <a:gd name="connsiteY2" fmla="*/ 1206500 h 1206500"/>
                <a:gd name="connsiteX0" fmla="*/ 0 w 405342"/>
                <a:gd name="connsiteY0" fmla="*/ 0 h 1206500"/>
                <a:gd name="connsiteX1" fmla="*/ 298450 w 405342"/>
                <a:gd name="connsiteY1" fmla="*/ 425450 h 1206500"/>
                <a:gd name="connsiteX2" fmla="*/ 139700 w 405342"/>
                <a:gd name="connsiteY2" fmla="*/ 1206500 h 1206500"/>
                <a:gd name="connsiteX0" fmla="*/ 0 w 405342"/>
                <a:gd name="connsiteY0" fmla="*/ 0 h 1206500"/>
                <a:gd name="connsiteX1" fmla="*/ 298450 w 405342"/>
                <a:gd name="connsiteY1" fmla="*/ 425450 h 1206500"/>
                <a:gd name="connsiteX2" fmla="*/ 139700 w 405342"/>
                <a:gd name="connsiteY2" fmla="*/ 1206500 h 1206500"/>
                <a:gd name="connsiteX0" fmla="*/ 0 w 398992"/>
                <a:gd name="connsiteY0" fmla="*/ 0 h 1206500"/>
                <a:gd name="connsiteX1" fmla="*/ 292100 w 398992"/>
                <a:gd name="connsiteY1" fmla="*/ 495300 h 1206500"/>
                <a:gd name="connsiteX2" fmla="*/ 139700 w 398992"/>
                <a:gd name="connsiteY2" fmla="*/ 1206500 h 1206500"/>
                <a:gd name="connsiteX0" fmla="*/ 0 w 398992"/>
                <a:gd name="connsiteY0" fmla="*/ 0 h 1206500"/>
                <a:gd name="connsiteX1" fmla="*/ 292100 w 398992"/>
                <a:gd name="connsiteY1" fmla="*/ 495300 h 1206500"/>
                <a:gd name="connsiteX2" fmla="*/ 139700 w 398992"/>
                <a:gd name="connsiteY2" fmla="*/ 1206500 h 1206500"/>
                <a:gd name="connsiteX0" fmla="*/ 0 w 300567"/>
                <a:gd name="connsiteY0" fmla="*/ 0 h 1206500"/>
                <a:gd name="connsiteX1" fmla="*/ 292100 w 300567"/>
                <a:gd name="connsiteY1" fmla="*/ 495300 h 1206500"/>
                <a:gd name="connsiteX2" fmla="*/ 139700 w 300567"/>
                <a:gd name="connsiteY2" fmla="*/ 1206500 h 1206500"/>
                <a:gd name="connsiteX0" fmla="*/ 0 w 292100"/>
                <a:gd name="connsiteY0" fmla="*/ 0 h 1206500"/>
                <a:gd name="connsiteX1" fmla="*/ 292100 w 292100"/>
                <a:gd name="connsiteY1" fmla="*/ 495300 h 1206500"/>
                <a:gd name="connsiteX2" fmla="*/ 139700 w 292100"/>
                <a:gd name="connsiteY2" fmla="*/ 1206500 h 1206500"/>
                <a:gd name="connsiteX0" fmla="*/ 0 w 292100"/>
                <a:gd name="connsiteY0" fmla="*/ 0 h 1206500"/>
                <a:gd name="connsiteX1" fmla="*/ 292100 w 292100"/>
                <a:gd name="connsiteY1" fmla="*/ 495300 h 1206500"/>
                <a:gd name="connsiteX2" fmla="*/ 139700 w 292100"/>
                <a:gd name="connsiteY2" fmla="*/ 1206500 h 1206500"/>
                <a:gd name="connsiteX0" fmla="*/ 0 w 292100"/>
                <a:gd name="connsiteY0" fmla="*/ 0 h 1206500"/>
                <a:gd name="connsiteX1" fmla="*/ 292100 w 292100"/>
                <a:gd name="connsiteY1" fmla="*/ 495300 h 1206500"/>
                <a:gd name="connsiteX2" fmla="*/ 139700 w 292100"/>
                <a:gd name="connsiteY2" fmla="*/ 1206500 h 1206500"/>
                <a:gd name="connsiteX0" fmla="*/ 0 w 292100"/>
                <a:gd name="connsiteY0" fmla="*/ 0 h 1231900"/>
                <a:gd name="connsiteX1" fmla="*/ 292100 w 292100"/>
                <a:gd name="connsiteY1" fmla="*/ 495300 h 1231900"/>
                <a:gd name="connsiteX2" fmla="*/ 209550 w 292100"/>
                <a:gd name="connsiteY2" fmla="*/ 1231900 h 1231900"/>
                <a:gd name="connsiteX0" fmla="*/ 24871 w 316971"/>
                <a:gd name="connsiteY0" fmla="*/ 0 h 1231900"/>
                <a:gd name="connsiteX1" fmla="*/ 316971 w 316971"/>
                <a:gd name="connsiteY1" fmla="*/ 495300 h 1231900"/>
                <a:gd name="connsiteX2" fmla="*/ 234421 w 316971"/>
                <a:gd name="connsiteY2" fmla="*/ 1231900 h 1231900"/>
                <a:gd name="connsiteX0" fmla="*/ 43921 w 316971"/>
                <a:gd name="connsiteY0" fmla="*/ 0 h 1231900"/>
                <a:gd name="connsiteX1" fmla="*/ 316971 w 316971"/>
                <a:gd name="connsiteY1" fmla="*/ 495300 h 1231900"/>
                <a:gd name="connsiteX2" fmla="*/ 234421 w 316971"/>
                <a:gd name="connsiteY2" fmla="*/ 1231900 h 1231900"/>
                <a:gd name="connsiteX0" fmla="*/ 43921 w 316971"/>
                <a:gd name="connsiteY0" fmla="*/ 0 h 1231900"/>
                <a:gd name="connsiteX1" fmla="*/ 316971 w 316971"/>
                <a:gd name="connsiteY1" fmla="*/ 495300 h 1231900"/>
                <a:gd name="connsiteX2" fmla="*/ 234421 w 316971"/>
                <a:gd name="connsiteY2" fmla="*/ 1231900 h 1231900"/>
                <a:gd name="connsiteX0" fmla="*/ 43921 w 297921"/>
                <a:gd name="connsiteY0" fmla="*/ 0 h 1231900"/>
                <a:gd name="connsiteX1" fmla="*/ 297921 w 297921"/>
                <a:gd name="connsiteY1" fmla="*/ 660400 h 1231900"/>
                <a:gd name="connsiteX2" fmla="*/ 234421 w 297921"/>
                <a:gd name="connsiteY2" fmla="*/ 1231900 h 1231900"/>
                <a:gd name="connsiteX0" fmla="*/ 43921 w 357188"/>
                <a:gd name="connsiteY0" fmla="*/ 0 h 1231900"/>
                <a:gd name="connsiteX1" fmla="*/ 297921 w 357188"/>
                <a:gd name="connsiteY1" fmla="*/ 660400 h 1231900"/>
                <a:gd name="connsiteX2" fmla="*/ 234421 w 357188"/>
                <a:gd name="connsiteY2" fmla="*/ 1231900 h 1231900"/>
                <a:gd name="connsiteX0" fmla="*/ 43921 w 357188"/>
                <a:gd name="connsiteY0" fmla="*/ 0 h 1231900"/>
                <a:gd name="connsiteX1" fmla="*/ 297921 w 357188"/>
                <a:gd name="connsiteY1" fmla="*/ 660400 h 1231900"/>
                <a:gd name="connsiteX2" fmla="*/ 234421 w 357188"/>
                <a:gd name="connsiteY2" fmla="*/ 1231900 h 1231900"/>
                <a:gd name="connsiteX0" fmla="*/ 43921 w 306388"/>
                <a:gd name="connsiteY0" fmla="*/ 0 h 1231900"/>
                <a:gd name="connsiteX1" fmla="*/ 297921 w 306388"/>
                <a:gd name="connsiteY1" fmla="*/ 660400 h 1231900"/>
                <a:gd name="connsiteX2" fmla="*/ 234421 w 306388"/>
                <a:gd name="connsiteY2" fmla="*/ 1231900 h 1231900"/>
                <a:gd name="connsiteX0" fmla="*/ 31221 w 293688"/>
                <a:gd name="connsiteY0" fmla="*/ 0 h 1231900"/>
                <a:gd name="connsiteX1" fmla="*/ 285221 w 293688"/>
                <a:gd name="connsiteY1" fmla="*/ 660400 h 1231900"/>
                <a:gd name="connsiteX2" fmla="*/ 221721 w 293688"/>
                <a:gd name="connsiteY2" fmla="*/ 1231900 h 1231900"/>
                <a:gd name="connsiteX0" fmla="*/ 43921 w 306388"/>
                <a:gd name="connsiteY0" fmla="*/ 0 h 1143000"/>
                <a:gd name="connsiteX1" fmla="*/ 297921 w 306388"/>
                <a:gd name="connsiteY1" fmla="*/ 660400 h 1143000"/>
                <a:gd name="connsiteX2" fmla="*/ 221721 w 306388"/>
                <a:gd name="connsiteY2" fmla="*/ 1143000 h 1143000"/>
                <a:gd name="connsiteX0" fmla="*/ 0 w 262467"/>
                <a:gd name="connsiteY0" fmla="*/ 0 h 1143000"/>
                <a:gd name="connsiteX1" fmla="*/ 254000 w 262467"/>
                <a:gd name="connsiteY1" fmla="*/ 660400 h 1143000"/>
                <a:gd name="connsiteX2" fmla="*/ 177800 w 262467"/>
                <a:gd name="connsiteY2" fmla="*/ 1143000 h 1143000"/>
                <a:gd name="connsiteX0" fmla="*/ 24871 w 287338"/>
                <a:gd name="connsiteY0" fmla="*/ 0 h 1130300"/>
                <a:gd name="connsiteX1" fmla="*/ 278871 w 287338"/>
                <a:gd name="connsiteY1" fmla="*/ 660400 h 1130300"/>
                <a:gd name="connsiteX2" fmla="*/ 151871 w 287338"/>
                <a:gd name="connsiteY2" fmla="*/ 1130300 h 1130300"/>
                <a:gd name="connsiteX0" fmla="*/ 82021 w 344488"/>
                <a:gd name="connsiteY0" fmla="*/ 0 h 1130300"/>
                <a:gd name="connsiteX1" fmla="*/ 336021 w 344488"/>
                <a:gd name="connsiteY1" fmla="*/ 660400 h 1130300"/>
                <a:gd name="connsiteX2" fmla="*/ 209021 w 344488"/>
                <a:gd name="connsiteY2" fmla="*/ 1130300 h 1130300"/>
                <a:gd name="connsiteX0" fmla="*/ 82021 w 395288"/>
                <a:gd name="connsiteY0" fmla="*/ 0 h 1130300"/>
                <a:gd name="connsiteX1" fmla="*/ 336021 w 395288"/>
                <a:gd name="connsiteY1" fmla="*/ 660400 h 1130300"/>
                <a:gd name="connsiteX2" fmla="*/ 209021 w 395288"/>
                <a:gd name="connsiteY2" fmla="*/ 1130300 h 1130300"/>
                <a:gd name="connsiteX0" fmla="*/ 82021 w 471488"/>
                <a:gd name="connsiteY0" fmla="*/ 0 h 1130300"/>
                <a:gd name="connsiteX1" fmla="*/ 412221 w 471488"/>
                <a:gd name="connsiteY1" fmla="*/ 647700 h 1130300"/>
                <a:gd name="connsiteX2" fmla="*/ 209021 w 471488"/>
                <a:gd name="connsiteY2" fmla="*/ 1130300 h 1130300"/>
                <a:gd name="connsiteX0" fmla="*/ 82021 w 420688"/>
                <a:gd name="connsiteY0" fmla="*/ 0 h 1130300"/>
                <a:gd name="connsiteX1" fmla="*/ 412221 w 420688"/>
                <a:gd name="connsiteY1" fmla="*/ 647700 h 1130300"/>
                <a:gd name="connsiteX2" fmla="*/ 209021 w 420688"/>
                <a:gd name="connsiteY2" fmla="*/ 1130300 h 1130300"/>
                <a:gd name="connsiteX0" fmla="*/ 82021 w 420688"/>
                <a:gd name="connsiteY0" fmla="*/ 0 h 1130300"/>
                <a:gd name="connsiteX1" fmla="*/ 412221 w 420688"/>
                <a:gd name="connsiteY1" fmla="*/ 647700 h 1130300"/>
                <a:gd name="connsiteX2" fmla="*/ 209021 w 420688"/>
                <a:gd name="connsiteY2" fmla="*/ 1130300 h 1130300"/>
                <a:gd name="connsiteX0" fmla="*/ 82021 w 325438"/>
                <a:gd name="connsiteY0" fmla="*/ 0 h 1130300"/>
                <a:gd name="connsiteX1" fmla="*/ 316971 w 325438"/>
                <a:gd name="connsiteY1" fmla="*/ 641350 h 1130300"/>
                <a:gd name="connsiteX2" fmla="*/ 209021 w 325438"/>
                <a:gd name="connsiteY2" fmla="*/ 1130300 h 1130300"/>
                <a:gd name="connsiteX0" fmla="*/ 82021 w 316971"/>
                <a:gd name="connsiteY0" fmla="*/ 0 h 1130300"/>
                <a:gd name="connsiteX1" fmla="*/ 316971 w 316971"/>
                <a:gd name="connsiteY1" fmla="*/ 641350 h 1130300"/>
                <a:gd name="connsiteX2" fmla="*/ 209021 w 316971"/>
                <a:gd name="connsiteY2" fmla="*/ 1130300 h 1130300"/>
                <a:gd name="connsiteX0" fmla="*/ 82021 w 316971"/>
                <a:gd name="connsiteY0" fmla="*/ 0 h 1130300"/>
                <a:gd name="connsiteX1" fmla="*/ 316971 w 316971"/>
                <a:gd name="connsiteY1" fmla="*/ 641350 h 1130300"/>
                <a:gd name="connsiteX2" fmla="*/ 209021 w 316971"/>
                <a:gd name="connsiteY2" fmla="*/ 1130300 h 1130300"/>
                <a:gd name="connsiteX0" fmla="*/ 82021 w 329671"/>
                <a:gd name="connsiteY0" fmla="*/ 0 h 1130300"/>
                <a:gd name="connsiteX1" fmla="*/ 329671 w 329671"/>
                <a:gd name="connsiteY1" fmla="*/ 635000 h 1130300"/>
                <a:gd name="connsiteX2" fmla="*/ 209021 w 329671"/>
                <a:gd name="connsiteY2" fmla="*/ 1130300 h 1130300"/>
                <a:gd name="connsiteX0" fmla="*/ 82021 w 357188"/>
                <a:gd name="connsiteY0" fmla="*/ 0 h 1130300"/>
                <a:gd name="connsiteX1" fmla="*/ 329671 w 357188"/>
                <a:gd name="connsiteY1" fmla="*/ 635000 h 1130300"/>
                <a:gd name="connsiteX2" fmla="*/ 209021 w 357188"/>
                <a:gd name="connsiteY2" fmla="*/ 1130300 h 1130300"/>
                <a:gd name="connsiteX0" fmla="*/ 82021 w 329671"/>
                <a:gd name="connsiteY0" fmla="*/ 0 h 1130300"/>
                <a:gd name="connsiteX1" fmla="*/ 329671 w 329671"/>
                <a:gd name="connsiteY1" fmla="*/ 635000 h 1130300"/>
                <a:gd name="connsiteX2" fmla="*/ 209021 w 329671"/>
                <a:gd name="connsiteY2" fmla="*/ 1130300 h 1130300"/>
                <a:gd name="connsiteX0" fmla="*/ 82021 w 329671"/>
                <a:gd name="connsiteY0" fmla="*/ 0 h 1130300"/>
                <a:gd name="connsiteX1" fmla="*/ 329671 w 329671"/>
                <a:gd name="connsiteY1" fmla="*/ 635000 h 1130300"/>
                <a:gd name="connsiteX2" fmla="*/ 209021 w 329671"/>
                <a:gd name="connsiteY2" fmla="*/ 1130300 h 1130300"/>
                <a:gd name="connsiteX0" fmla="*/ 69321 w 329671"/>
                <a:gd name="connsiteY0" fmla="*/ 0 h 1130300"/>
                <a:gd name="connsiteX1" fmla="*/ 329671 w 329671"/>
                <a:gd name="connsiteY1" fmla="*/ 635000 h 1130300"/>
                <a:gd name="connsiteX2" fmla="*/ 209021 w 329671"/>
                <a:gd name="connsiteY2" fmla="*/ 1130300 h 1130300"/>
                <a:gd name="connsiteX0" fmla="*/ 69321 w 329671"/>
                <a:gd name="connsiteY0" fmla="*/ 99483 h 1229783"/>
                <a:gd name="connsiteX1" fmla="*/ 94723 w 329671"/>
                <a:gd name="connsiteY1" fmla="*/ 105833 h 1229783"/>
                <a:gd name="connsiteX2" fmla="*/ 329671 w 329671"/>
                <a:gd name="connsiteY2" fmla="*/ 734483 h 1229783"/>
                <a:gd name="connsiteX3" fmla="*/ 209021 w 329671"/>
                <a:gd name="connsiteY3" fmla="*/ 1229783 h 1229783"/>
                <a:gd name="connsiteX0" fmla="*/ 69321 w 550865"/>
                <a:gd name="connsiteY0" fmla="*/ 99483 h 1229783"/>
                <a:gd name="connsiteX1" fmla="*/ 94723 w 550865"/>
                <a:gd name="connsiteY1" fmla="*/ 105833 h 1229783"/>
                <a:gd name="connsiteX2" fmla="*/ 329671 w 550865"/>
                <a:gd name="connsiteY2" fmla="*/ 734483 h 1229783"/>
                <a:gd name="connsiteX3" fmla="*/ 209021 w 550865"/>
                <a:gd name="connsiteY3" fmla="*/ 1229783 h 1229783"/>
                <a:gd name="connsiteX0" fmla="*/ 69321 w 329671"/>
                <a:gd name="connsiteY0" fmla="*/ 0 h 1130300"/>
                <a:gd name="connsiteX1" fmla="*/ 329671 w 329671"/>
                <a:gd name="connsiteY1" fmla="*/ 635000 h 1130300"/>
                <a:gd name="connsiteX2" fmla="*/ 209021 w 329671"/>
                <a:gd name="connsiteY2" fmla="*/ 1130300 h 1130300"/>
                <a:gd name="connsiteX0" fmla="*/ 75671 w 329671"/>
                <a:gd name="connsiteY0" fmla="*/ 0 h 1104900"/>
                <a:gd name="connsiteX1" fmla="*/ 329671 w 329671"/>
                <a:gd name="connsiteY1" fmla="*/ 609600 h 1104900"/>
                <a:gd name="connsiteX2" fmla="*/ 209021 w 329671"/>
                <a:gd name="connsiteY2" fmla="*/ 1104900 h 1104900"/>
                <a:gd name="connsiteX0" fmla="*/ 75671 w 329671"/>
                <a:gd name="connsiteY0" fmla="*/ 0 h 1104900"/>
                <a:gd name="connsiteX1" fmla="*/ 329671 w 329671"/>
                <a:gd name="connsiteY1" fmla="*/ 609600 h 1104900"/>
                <a:gd name="connsiteX2" fmla="*/ 209021 w 329671"/>
                <a:gd name="connsiteY2" fmla="*/ 1104900 h 1104900"/>
                <a:gd name="connsiteX0" fmla="*/ 56621 w 310621"/>
                <a:gd name="connsiteY0" fmla="*/ 0 h 1104900"/>
                <a:gd name="connsiteX1" fmla="*/ 310621 w 310621"/>
                <a:gd name="connsiteY1" fmla="*/ 609600 h 1104900"/>
                <a:gd name="connsiteX2" fmla="*/ 189971 w 310621"/>
                <a:gd name="connsiteY2" fmla="*/ 1104900 h 1104900"/>
                <a:gd name="connsiteX0" fmla="*/ 56621 w 310621"/>
                <a:gd name="connsiteY0" fmla="*/ 0 h 1104900"/>
                <a:gd name="connsiteX1" fmla="*/ 310621 w 310621"/>
                <a:gd name="connsiteY1" fmla="*/ 641350 h 1104900"/>
                <a:gd name="connsiteX2" fmla="*/ 189971 w 310621"/>
                <a:gd name="connsiteY2" fmla="*/ 1104900 h 1104900"/>
                <a:gd name="connsiteX0" fmla="*/ 56621 w 310621"/>
                <a:gd name="connsiteY0" fmla="*/ 0 h 1104900"/>
                <a:gd name="connsiteX1" fmla="*/ 310621 w 310621"/>
                <a:gd name="connsiteY1" fmla="*/ 641350 h 1104900"/>
                <a:gd name="connsiteX2" fmla="*/ 189971 w 310621"/>
                <a:gd name="connsiteY2" fmla="*/ 1104900 h 1104900"/>
                <a:gd name="connsiteX0" fmla="*/ 56621 w 323321"/>
                <a:gd name="connsiteY0" fmla="*/ 0 h 1104900"/>
                <a:gd name="connsiteX1" fmla="*/ 323321 w 323321"/>
                <a:gd name="connsiteY1" fmla="*/ 495300 h 1104900"/>
                <a:gd name="connsiteX2" fmla="*/ 189971 w 323321"/>
                <a:gd name="connsiteY2" fmla="*/ 1104900 h 1104900"/>
                <a:gd name="connsiteX0" fmla="*/ 56621 w 323321"/>
                <a:gd name="connsiteY0" fmla="*/ 0 h 1104900"/>
                <a:gd name="connsiteX1" fmla="*/ 323321 w 323321"/>
                <a:gd name="connsiteY1" fmla="*/ 495300 h 1104900"/>
                <a:gd name="connsiteX2" fmla="*/ 189971 w 323321"/>
                <a:gd name="connsiteY2" fmla="*/ 1104900 h 1104900"/>
                <a:gd name="connsiteX0" fmla="*/ 56621 w 323321"/>
                <a:gd name="connsiteY0" fmla="*/ 0 h 1104900"/>
                <a:gd name="connsiteX1" fmla="*/ 323321 w 323321"/>
                <a:gd name="connsiteY1" fmla="*/ 495300 h 1104900"/>
                <a:gd name="connsiteX2" fmla="*/ 189971 w 323321"/>
                <a:gd name="connsiteY2" fmla="*/ 1104900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3321" h="1104900">
                  <a:moveTo>
                    <a:pt x="56621" y="0"/>
                  </a:moveTo>
                  <a:cubicBezTo>
                    <a:pt x="110861" y="398992"/>
                    <a:pt x="280988" y="249767"/>
                    <a:pt x="323321" y="495300"/>
                  </a:cubicBezTo>
                  <a:cubicBezTo>
                    <a:pt x="265113" y="842433"/>
                    <a:pt x="0" y="788988"/>
                    <a:pt x="189971" y="1104900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2" name="Группа 24"/>
          <p:cNvGrpSpPr/>
          <p:nvPr/>
        </p:nvGrpSpPr>
        <p:grpSpPr>
          <a:xfrm rot="1096009">
            <a:off x="2738934" y="1726635"/>
            <a:ext cx="227829" cy="344695"/>
            <a:chOff x="4717550" y="1984750"/>
            <a:chExt cx="1225550" cy="1854200"/>
          </a:xfrm>
          <a:noFill/>
        </p:grpSpPr>
        <p:sp>
          <p:nvSpPr>
            <p:cNvPr id="57" name="Овал 56"/>
            <p:cNvSpPr/>
            <p:nvPr/>
          </p:nvSpPr>
          <p:spPr>
            <a:xfrm>
              <a:off x="4717550" y="3299200"/>
              <a:ext cx="1225550" cy="53975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58" name="Прямая соединительная линия 57"/>
            <p:cNvCxnSpPr/>
            <p:nvPr/>
          </p:nvCxnSpPr>
          <p:spPr>
            <a:xfrm rot="5400000" flipH="1" flipV="1">
              <a:off x="5146175" y="2775325"/>
              <a:ext cx="1581150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9" name="Группа 19"/>
          <p:cNvGrpSpPr>
            <a:grpSpLocks/>
          </p:cNvGrpSpPr>
          <p:nvPr/>
        </p:nvGrpSpPr>
        <p:grpSpPr bwMode="auto">
          <a:xfrm rot="1137686">
            <a:off x="7212013" y="2895600"/>
            <a:ext cx="347662" cy="352425"/>
            <a:chOff x="5918200" y="3924300"/>
            <a:chExt cx="2355850" cy="2393950"/>
          </a:xfrm>
        </p:grpSpPr>
        <p:sp>
          <p:nvSpPr>
            <p:cNvPr id="60" name="Овал 59"/>
            <p:cNvSpPr/>
            <p:nvPr/>
          </p:nvSpPr>
          <p:spPr>
            <a:xfrm>
              <a:off x="5913206" y="5230352"/>
              <a:ext cx="1226335" cy="5391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61" name="Прямая соединительная линия 60"/>
            <p:cNvCxnSpPr/>
            <p:nvPr/>
          </p:nvCxnSpPr>
          <p:spPr>
            <a:xfrm rot="5400000" flipH="1" flipV="1">
              <a:off x="6326963" y="4708430"/>
              <a:ext cx="158518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Овал 61"/>
            <p:cNvSpPr/>
            <p:nvPr/>
          </p:nvSpPr>
          <p:spPr>
            <a:xfrm>
              <a:off x="7044240" y="5775796"/>
              <a:ext cx="1226335" cy="5391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63" name="Прямая соединительная линия 62"/>
            <p:cNvCxnSpPr/>
            <p:nvPr/>
          </p:nvCxnSpPr>
          <p:spPr>
            <a:xfrm rot="5400000" flipH="1" flipV="1">
              <a:off x="7457991" y="5253876"/>
              <a:ext cx="158518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Полилиния 63"/>
            <p:cNvSpPr/>
            <p:nvPr/>
          </p:nvSpPr>
          <p:spPr>
            <a:xfrm>
              <a:off x="7143437" y="3931199"/>
              <a:ext cx="1118761" cy="776416"/>
            </a:xfrm>
            <a:custGeom>
              <a:avLst/>
              <a:gdLst>
                <a:gd name="connsiteX0" fmla="*/ 0 w 1397000"/>
                <a:gd name="connsiteY0" fmla="*/ 0 h 355600"/>
                <a:gd name="connsiteX1" fmla="*/ 1397000 w 1397000"/>
                <a:gd name="connsiteY1" fmla="*/ 0 h 355600"/>
                <a:gd name="connsiteX2" fmla="*/ 1397000 w 1397000"/>
                <a:gd name="connsiteY2" fmla="*/ 355600 h 355600"/>
                <a:gd name="connsiteX3" fmla="*/ 0 w 1397000"/>
                <a:gd name="connsiteY3" fmla="*/ 355600 h 355600"/>
                <a:gd name="connsiteX4" fmla="*/ 0 w 1397000"/>
                <a:gd name="connsiteY4" fmla="*/ 0 h 355600"/>
                <a:gd name="connsiteX0" fmla="*/ 0 w 1397000"/>
                <a:gd name="connsiteY0" fmla="*/ 0 h 819150"/>
                <a:gd name="connsiteX1" fmla="*/ 1397000 w 1397000"/>
                <a:gd name="connsiteY1" fmla="*/ 0 h 819150"/>
                <a:gd name="connsiteX2" fmla="*/ 1397000 w 1397000"/>
                <a:gd name="connsiteY2" fmla="*/ 355600 h 819150"/>
                <a:gd name="connsiteX3" fmla="*/ 12700 w 1397000"/>
                <a:gd name="connsiteY3" fmla="*/ 819150 h 819150"/>
                <a:gd name="connsiteX4" fmla="*/ 0 w 1397000"/>
                <a:gd name="connsiteY4" fmla="*/ 0 h 819150"/>
                <a:gd name="connsiteX0" fmla="*/ 0 w 1390650"/>
                <a:gd name="connsiteY0" fmla="*/ 603250 h 819150"/>
                <a:gd name="connsiteX1" fmla="*/ 1390650 w 1390650"/>
                <a:gd name="connsiteY1" fmla="*/ 0 h 819150"/>
                <a:gd name="connsiteX2" fmla="*/ 1390650 w 1390650"/>
                <a:gd name="connsiteY2" fmla="*/ 355600 h 819150"/>
                <a:gd name="connsiteX3" fmla="*/ 6350 w 1390650"/>
                <a:gd name="connsiteY3" fmla="*/ 819150 h 819150"/>
                <a:gd name="connsiteX4" fmla="*/ 0 w 1390650"/>
                <a:gd name="connsiteY4" fmla="*/ 603250 h 819150"/>
                <a:gd name="connsiteX0" fmla="*/ 0 w 1390650"/>
                <a:gd name="connsiteY0" fmla="*/ 603250 h 1428750"/>
                <a:gd name="connsiteX1" fmla="*/ 1390650 w 1390650"/>
                <a:gd name="connsiteY1" fmla="*/ 0 h 1428750"/>
                <a:gd name="connsiteX2" fmla="*/ 1130300 w 1390650"/>
                <a:gd name="connsiteY2" fmla="*/ 1428750 h 1428750"/>
                <a:gd name="connsiteX3" fmla="*/ 6350 w 1390650"/>
                <a:gd name="connsiteY3" fmla="*/ 819150 h 1428750"/>
                <a:gd name="connsiteX4" fmla="*/ 0 w 1390650"/>
                <a:gd name="connsiteY4" fmla="*/ 603250 h 1428750"/>
                <a:gd name="connsiteX0" fmla="*/ 0 w 1162050"/>
                <a:gd name="connsiteY0" fmla="*/ 0 h 825500"/>
                <a:gd name="connsiteX1" fmla="*/ 1162050 w 1162050"/>
                <a:gd name="connsiteY1" fmla="*/ 539750 h 825500"/>
                <a:gd name="connsiteX2" fmla="*/ 1130300 w 1162050"/>
                <a:gd name="connsiteY2" fmla="*/ 825500 h 825500"/>
                <a:gd name="connsiteX3" fmla="*/ 6350 w 1162050"/>
                <a:gd name="connsiteY3" fmla="*/ 215900 h 825500"/>
                <a:gd name="connsiteX4" fmla="*/ 0 w 1162050"/>
                <a:gd name="connsiteY4" fmla="*/ 0 h 825500"/>
                <a:gd name="connsiteX0" fmla="*/ 0 w 1136650"/>
                <a:gd name="connsiteY0" fmla="*/ 0 h 825500"/>
                <a:gd name="connsiteX1" fmla="*/ 1136650 w 1136650"/>
                <a:gd name="connsiteY1" fmla="*/ 539750 h 825500"/>
                <a:gd name="connsiteX2" fmla="*/ 1130300 w 1136650"/>
                <a:gd name="connsiteY2" fmla="*/ 825500 h 825500"/>
                <a:gd name="connsiteX3" fmla="*/ 6350 w 1136650"/>
                <a:gd name="connsiteY3" fmla="*/ 215900 h 825500"/>
                <a:gd name="connsiteX4" fmla="*/ 0 w 1136650"/>
                <a:gd name="connsiteY4" fmla="*/ 0 h 825500"/>
                <a:gd name="connsiteX0" fmla="*/ 0 w 1149350"/>
                <a:gd name="connsiteY0" fmla="*/ 0 h 825500"/>
                <a:gd name="connsiteX1" fmla="*/ 1149350 w 1149350"/>
                <a:gd name="connsiteY1" fmla="*/ 558800 h 825500"/>
                <a:gd name="connsiteX2" fmla="*/ 1130300 w 1149350"/>
                <a:gd name="connsiteY2" fmla="*/ 825500 h 825500"/>
                <a:gd name="connsiteX3" fmla="*/ 6350 w 1149350"/>
                <a:gd name="connsiteY3" fmla="*/ 215900 h 825500"/>
                <a:gd name="connsiteX4" fmla="*/ 0 w 1149350"/>
                <a:gd name="connsiteY4" fmla="*/ 0 h 825500"/>
                <a:gd name="connsiteX0" fmla="*/ 0 w 1155700"/>
                <a:gd name="connsiteY0" fmla="*/ 0 h 825500"/>
                <a:gd name="connsiteX1" fmla="*/ 1149350 w 1155700"/>
                <a:gd name="connsiteY1" fmla="*/ 558800 h 825500"/>
                <a:gd name="connsiteX2" fmla="*/ 1155700 w 1155700"/>
                <a:gd name="connsiteY2" fmla="*/ 825500 h 825500"/>
                <a:gd name="connsiteX3" fmla="*/ 6350 w 1155700"/>
                <a:gd name="connsiteY3" fmla="*/ 215900 h 825500"/>
                <a:gd name="connsiteX4" fmla="*/ 0 w 1155700"/>
                <a:gd name="connsiteY4" fmla="*/ 0 h 825500"/>
                <a:gd name="connsiteX0" fmla="*/ 0 w 1155700"/>
                <a:gd name="connsiteY0" fmla="*/ 0 h 825500"/>
                <a:gd name="connsiteX1" fmla="*/ 1149350 w 1155700"/>
                <a:gd name="connsiteY1" fmla="*/ 558800 h 825500"/>
                <a:gd name="connsiteX2" fmla="*/ 1155700 w 1155700"/>
                <a:gd name="connsiteY2" fmla="*/ 825500 h 825500"/>
                <a:gd name="connsiteX3" fmla="*/ 25400 w 1155700"/>
                <a:gd name="connsiteY3" fmla="*/ 241300 h 825500"/>
                <a:gd name="connsiteX4" fmla="*/ 0 w 1155700"/>
                <a:gd name="connsiteY4" fmla="*/ 0 h 825500"/>
                <a:gd name="connsiteX0" fmla="*/ 12700 w 1130300"/>
                <a:gd name="connsiteY0" fmla="*/ 0 h 793750"/>
                <a:gd name="connsiteX1" fmla="*/ 1123950 w 1130300"/>
                <a:gd name="connsiteY1" fmla="*/ 527050 h 793750"/>
                <a:gd name="connsiteX2" fmla="*/ 1130300 w 1130300"/>
                <a:gd name="connsiteY2" fmla="*/ 793750 h 793750"/>
                <a:gd name="connsiteX3" fmla="*/ 0 w 1130300"/>
                <a:gd name="connsiteY3" fmla="*/ 209550 h 793750"/>
                <a:gd name="connsiteX4" fmla="*/ 12700 w 1130300"/>
                <a:gd name="connsiteY4" fmla="*/ 0 h 793750"/>
                <a:gd name="connsiteX0" fmla="*/ 0 w 1149350"/>
                <a:gd name="connsiteY0" fmla="*/ 0 h 812800"/>
                <a:gd name="connsiteX1" fmla="*/ 1143000 w 1149350"/>
                <a:gd name="connsiteY1" fmla="*/ 546100 h 812800"/>
                <a:gd name="connsiteX2" fmla="*/ 1149350 w 1149350"/>
                <a:gd name="connsiteY2" fmla="*/ 812800 h 812800"/>
                <a:gd name="connsiteX3" fmla="*/ 19050 w 1149350"/>
                <a:gd name="connsiteY3" fmla="*/ 228600 h 812800"/>
                <a:gd name="connsiteX4" fmla="*/ 0 w 1149350"/>
                <a:gd name="connsiteY4" fmla="*/ 0 h 812800"/>
                <a:gd name="connsiteX0" fmla="*/ 0 w 1130300"/>
                <a:gd name="connsiteY0" fmla="*/ 0 h 812800"/>
                <a:gd name="connsiteX1" fmla="*/ 1123950 w 1130300"/>
                <a:gd name="connsiteY1" fmla="*/ 546100 h 812800"/>
                <a:gd name="connsiteX2" fmla="*/ 1130300 w 1130300"/>
                <a:gd name="connsiteY2" fmla="*/ 812800 h 812800"/>
                <a:gd name="connsiteX3" fmla="*/ 0 w 1130300"/>
                <a:gd name="connsiteY3" fmla="*/ 228600 h 812800"/>
                <a:gd name="connsiteX4" fmla="*/ 0 w 1130300"/>
                <a:gd name="connsiteY4" fmla="*/ 0 h 812800"/>
                <a:gd name="connsiteX0" fmla="*/ 0 w 1130300"/>
                <a:gd name="connsiteY0" fmla="*/ 0 h 774700"/>
                <a:gd name="connsiteX1" fmla="*/ 1123950 w 1130300"/>
                <a:gd name="connsiteY1" fmla="*/ 546100 h 774700"/>
                <a:gd name="connsiteX2" fmla="*/ 1130300 w 1130300"/>
                <a:gd name="connsiteY2" fmla="*/ 774700 h 774700"/>
                <a:gd name="connsiteX3" fmla="*/ 0 w 1130300"/>
                <a:gd name="connsiteY3" fmla="*/ 228600 h 774700"/>
                <a:gd name="connsiteX4" fmla="*/ 0 w 1130300"/>
                <a:gd name="connsiteY4" fmla="*/ 0 h 774700"/>
                <a:gd name="connsiteX0" fmla="*/ 0 w 1123950"/>
                <a:gd name="connsiteY0" fmla="*/ 0 h 774700"/>
                <a:gd name="connsiteX1" fmla="*/ 1123950 w 1123950"/>
                <a:gd name="connsiteY1" fmla="*/ 546100 h 774700"/>
                <a:gd name="connsiteX2" fmla="*/ 1116720 w 1123950"/>
                <a:gd name="connsiteY2" fmla="*/ 774700 h 774700"/>
                <a:gd name="connsiteX3" fmla="*/ 0 w 1123950"/>
                <a:gd name="connsiteY3" fmla="*/ 228600 h 774700"/>
                <a:gd name="connsiteX4" fmla="*/ 0 w 1123950"/>
                <a:gd name="connsiteY4" fmla="*/ 0 h 774700"/>
                <a:gd name="connsiteX0" fmla="*/ 0 w 1116720"/>
                <a:gd name="connsiteY0" fmla="*/ 0 h 774700"/>
                <a:gd name="connsiteX1" fmla="*/ 1046996 w 1116720"/>
                <a:gd name="connsiteY1" fmla="*/ 555154 h 774700"/>
                <a:gd name="connsiteX2" fmla="*/ 1116720 w 1116720"/>
                <a:gd name="connsiteY2" fmla="*/ 774700 h 774700"/>
                <a:gd name="connsiteX3" fmla="*/ 0 w 1116720"/>
                <a:gd name="connsiteY3" fmla="*/ 228600 h 774700"/>
                <a:gd name="connsiteX4" fmla="*/ 0 w 1116720"/>
                <a:gd name="connsiteY4" fmla="*/ 0 h 774700"/>
                <a:gd name="connsiteX0" fmla="*/ 0 w 1116720"/>
                <a:gd name="connsiteY0" fmla="*/ 0 h 774700"/>
                <a:gd name="connsiteX1" fmla="*/ 1114897 w 1116720"/>
                <a:gd name="connsiteY1" fmla="*/ 546100 h 774700"/>
                <a:gd name="connsiteX2" fmla="*/ 1116720 w 1116720"/>
                <a:gd name="connsiteY2" fmla="*/ 774700 h 774700"/>
                <a:gd name="connsiteX3" fmla="*/ 0 w 1116720"/>
                <a:gd name="connsiteY3" fmla="*/ 228600 h 774700"/>
                <a:gd name="connsiteX4" fmla="*/ 0 w 1116720"/>
                <a:gd name="connsiteY4" fmla="*/ 0 h 774700"/>
                <a:gd name="connsiteX0" fmla="*/ 0 w 1116720"/>
                <a:gd name="connsiteY0" fmla="*/ 0 h 774700"/>
                <a:gd name="connsiteX1" fmla="*/ 1010782 w 1116720"/>
                <a:gd name="connsiteY1" fmla="*/ 555153 h 774700"/>
                <a:gd name="connsiteX2" fmla="*/ 1116720 w 1116720"/>
                <a:gd name="connsiteY2" fmla="*/ 774700 h 774700"/>
                <a:gd name="connsiteX3" fmla="*/ 0 w 1116720"/>
                <a:gd name="connsiteY3" fmla="*/ 228600 h 774700"/>
                <a:gd name="connsiteX4" fmla="*/ 0 w 1116720"/>
                <a:gd name="connsiteY4" fmla="*/ 0 h 774700"/>
                <a:gd name="connsiteX0" fmla="*/ 0 w 1120032"/>
                <a:gd name="connsiteY0" fmla="*/ 0 h 774700"/>
                <a:gd name="connsiteX1" fmla="*/ 1119424 w 1120032"/>
                <a:gd name="connsiteY1" fmla="*/ 541573 h 774700"/>
                <a:gd name="connsiteX2" fmla="*/ 1116720 w 1120032"/>
                <a:gd name="connsiteY2" fmla="*/ 774700 h 774700"/>
                <a:gd name="connsiteX3" fmla="*/ 0 w 1120032"/>
                <a:gd name="connsiteY3" fmla="*/ 228600 h 774700"/>
                <a:gd name="connsiteX4" fmla="*/ 0 w 1120032"/>
                <a:gd name="connsiteY4" fmla="*/ 0 h 774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0032" h="774700">
                  <a:moveTo>
                    <a:pt x="0" y="0"/>
                  </a:moveTo>
                  <a:lnTo>
                    <a:pt x="1119424" y="541573"/>
                  </a:lnTo>
                  <a:cubicBezTo>
                    <a:pt x="1120032" y="617773"/>
                    <a:pt x="1116112" y="698500"/>
                    <a:pt x="1116720" y="774700"/>
                  </a:cubicBezTo>
                  <a:lnTo>
                    <a:pt x="0" y="228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060" name="Группа 24"/>
          <p:cNvGrpSpPr>
            <a:grpSpLocks/>
          </p:cNvGrpSpPr>
          <p:nvPr/>
        </p:nvGrpSpPr>
        <p:grpSpPr bwMode="auto">
          <a:xfrm rot="1096009">
            <a:off x="4597400" y="1508125"/>
            <a:ext cx="109538" cy="168275"/>
            <a:chOff x="4717550" y="1984750"/>
            <a:chExt cx="1225550" cy="1854200"/>
          </a:xfrm>
        </p:grpSpPr>
        <p:sp>
          <p:nvSpPr>
            <p:cNvPr id="66" name="Овал 65"/>
            <p:cNvSpPr/>
            <p:nvPr/>
          </p:nvSpPr>
          <p:spPr>
            <a:xfrm>
              <a:off x="4712789" y="3296206"/>
              <a:ext cx="1225550" cy="5422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67" name="Прямая соединительная линия 66"/>
            <p:cNvCxnSpPr/>
            <p:nvPr/>
          </p:nvCxnSpPr>
          <p:spPr>
            <a:xfrm rot="5400000" flipH="1" flipV="1">
              <a:off x="5141760" y="2772535"/>
              <a:ext cx="157432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1" name="Группа 24"/>
          <p:cNvGrpSpPr>
            <a:grpSpLocks/>
          </p:cNvGrpSpPr>
          <p:nvPr/>
        </p:nvGrpSpPr>
        <p:grpSpPr bwMode="auto">
          <a:xfrm rot="1096009">
            <a:off x="2365375" y="1341438"/>
            <a:ext cx="100013" cy="198437"/>
            <a:chOff x="4717550" y="1984750"/>
            <a:chExt cx="1225550" cy="1854200"/>
          </a:xfrm>
        </p:grpSpPr>
        <p:sp>
          <p:nvSpPr>
            <p:cNvPr id="69" name="Овал 68"/>
            <p:cNvSpPr/>
            <p:nvPr/>
          </p:nvSpPr>
          <p:spPr>
            <a:xfrm>
              <a:off x="4711975" y="3294514"/>
              <a:ext cx="1225550" cy="53401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70" name="Прямая соединительная линия 69"/>
            <p:cNvCxnSpPr/>
            <p:nvPr/>
          </p:nvCxnSpPr>
          <p:spPr>
            <a:xfrm rot="5400000" flipH="1" flipV="1">
              <a:off x="5143188" y="2774828"/>
              <a:ext cx="158719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Полилиния 70"/>
          <p:cNvSpPr/>
          <p:nvPr/>
        </p:nvSpPr>
        <p:spPr>
          <a:xfrm rot="21246801">
            <a:off x="6022975" y="1884363"/>
            <a:ext cx="1190625" cy="1049337"/>
          </a:xfrm>
          <a:custGeom>
            <a:avLst/>
            <a:gdLst>
              <a:gd name="connsiteX0" fmla="*/ 0 w 1047750"/>
              <a:gd name="connsiteY0" fmla="*/ 204788 h 409575"/>
              <a:gd name="connsiteX1" fmla="*/ 333143 w 1047750"/>
              <a:gd name="connsiteY1" fmla="*/ 14056 h 409575"/>
              <a:gd name="connsiteX2" fmla="*/ 523876 w 1047750"/>
              <a:gd name="connsiteY2" fmla="*/ 1 h 409575"/>
              <a:gd name="connsiteX3" fmla="*/ 714609 w 1047750"/>
              <a:gd name="connsiteY3" fmla="*/ 14056 h 409575"/>
              <a:gd name="connsiteX4" fmla="*/ 1047751 w 1047750"/>
              <a:gd name="connsiteY4" fmla="*/ 204790 h 409575"/>
              <a:gd name="connsiteX5" fmla="*/ 714609 w 1047750"/>
              <a:gd name="connsiteY5" fmla="*/ 395523 h 409575"/>
              <a:gd name="connsiteX6" fmla="*/ 523876 w 1047750"/>
              <a:gd name="connsiteY6" fmla="*/ 409578 h 409575"/>
              <a:gd name="connsiteX7" fmla="*/ 333143 w 1047750"/>
              <a:gd name="connsiteY7" fmla="*/ 395523 h 409575"/>
              <a:gd name="connsiteX8" fmla="*/ 1 w 1047750"/>
              <a:gd name="connsiteY8" fmla="*/ 204790 h 409575"/>
              <a:gd name="connsiteX9" fmla="*/ 0 w 1047750"/>
              <a:gd name="connsiteY9" fmla="*/ 204788 h 409575"/>
              <a:gd name="connsiteX0" fmla="*/ 115419 w 1163171"/>
              <a:gd name="connsiteY0" fmla="*/ 952495 h 1157285"/>
              <a:gd name="connsiteX1" fmla="*/ 200912 w 1163171"/>
              <a:gd name="connsiteY1" fmla="*/ 9288 h 1157285"/>
              <a:gd name="connsiteX2" fmla="*/ 639295 w 1163171"/>
              <a:gd name="connsiteY2" fmla="*/ 747708 h 1157285"/>
              <a:gd name="connsiteX3" fmla="*/ 830028 w 1163171"/>
              <a:gd name="connsiteY3" fmla="*/ 761763 h 1157285"/>
              <a:gd name="connsiteX4" fmla="*/ 1163170 w 1163171"/>
              <a:gd name="connsiteY4" fmla="*/ 952497 h 1157285"/>
              <a:gd name="connsiteX5" fmla="*/ 830028 w 1163171"/>
              <a:gd name="connsiteY5" fmla="*/ 1143230 h 1157285"/>
              <a:gd name="connsiteX6" fmla="*/ 639295 w 1163171"/>
              <a:gd name="connsiteY6" fmla="*/ 1157285 h 1157285"/>
              <a:gd name="connsiteX7" fmla="*/ 448562 w 1163171"/>
              <a:gd name="connsiteY7" fmla="*/ 1143230 h 1157285"/>
              <a:gd name="connsiteX8" fmla="*/ 115420 w 1163171"/>
              <a:gd name="connsiteY8" fmla="*/ 952497 h 1157285"/>
              <a:gd name="connsiteX9" fmla="*/ 115419 w 1163171"/>
              <a:gd name="connsiteY9" fmla="*/ 952495 h 1157285"/>
              <a:gd name="connsiteX0" fmla="*/ 20169 w 1163171"/>
              <a:gd name="connsiteY0" fmla="*/ 190495 h 1157285"/>
              <a:gd name="connsiteX1" fmla="*/ 200912 w 1163171"/>
              <a:gd name="connsiteY1" fmla="*/ 9288 h 1157285"/>
              <a:gd name="connsiteX2" fmla="*/ 639295 w 1163171"/>
              <a:gd name="connsiteY2" fmla="*/ 747708 h 1157285"/>
              <a:gd name="connsiteX3" fmla="*/ 830028 w 1163171"/>
              <a:gd name="connsiteY3" fmla="*/ 761763 h 1157285"/>
              <a:gd name="connsiteX4" fmla="*/ 1163170 w 1163171"/>
              <a:gd name="connsiteY4" fmla="*/ 952497 h 1157285"/>
              <a:gd name="connsiteX5" fmla="*/ 830028 w 1163171"/>
              <a:gd name="connsiteY5" fmla="*/ 1143230 h 1157285"/>
              <a:gd name="connsiteX6" fmla="*/ 639295 w 1163171"/>
              <a:gd name="connsiteY6" fmla="*/ 1157285 h 1157285"/>
              <a:gd name="connsiteX7" fmla="*/ 448562 w 1163171"/>
              <a:gd name="connsiteY7" fmla="*/ 1143230 h 1157285"/>
              <a:gd name="connsiteX8" fmla="*/ 115420 w 1163171"/>
              <a:gd name="connsiteY8" fmla="*/ 952497 h 1157285"/>
              <a:gd name="connsiteX9" fmla="*/ 20169 w 1163171"/>
              <a:gd name="connsiteY9" fmla="*/ 190495 h 1157285"/>
              <a:gd name="connsiteX0" fmla="*/ 20169 w 1163170"/>
              <a:gd name="connsiteY0" fmla="*/ 190495 h 1157285"/>
              <a:gd name="connsiteX1" fmla="*/ 200912 w 1163170"/>
              <a:gd name="connsiteY1" fmla="*/ 9288 h 1157285"/>
              <a:gd name="connsiteX2" fmla="*/ 639295 w 1163170"/>
              <a:gd name="connsiteY2" fmla="*/ 747708 h 1157285"/>
              <a:gd name="connsiteX3" fmla="*/ 1163170 w 1163170"/>
              <a:gd name="connsiteY3" fmla="*/ 952497 h 1157285"/>
              <a:gd name="connsiteX4" fmla="*/ 830028 w 1163170"/>
              <a:gd name="connsiteY4" fmla="*/ 1143230 h 1157285"/>
              <a:gd name="connsiteX5" fmla="*/ 639295 w 1163170"/>
              <a:gd name="connsiteY5" fmla="*/ 1157285 h 1157285"/>
              <a:gd name="connsiteX6" fmla="*/ 448562 w 1163170"/>
              <a:gd name="connsiteY6" fmla="*/ 1143230 h 1157285"/>
              <a:gd name="connsiteX7" fmla="*/ 115420 w 1163170"/>
              <a:gd name="connsiteY7" fmla="*/ 952497 h 1157285"/>
              <a:gd name="connsiteX8" fmla="*/ 20169 w 1163170"/>
              <a:gd name="connsiteY8" fmla="*/ 190495 h 1157285"/>
              <a:gd name="connsiteX0" fmla="*/ 20169 w 1163170"/>
              <a:gd name="connsiteY0" fmla="*/ 181207 h 1147997"/>
              <a:gd name="connsiteX1" fmla="*/ 200912 w 1163170"/>
              <a:gd name="connsiteY1" fmla="*/ 0 h 1147997"/>
              <a:gd name="connsiteX2" fmla="*/ 1163170 w 1163170"/>
              <a:gd name="connsiteY2" fmla="*/ 943209 h 1147997"/>
              <a:gd name="connsiteX3" fmla="*/ 830028 w 1163170"/>
              <a:gd name="connsiteY3" fmla="*/ 1133942 h 1147997"/>
              <a:gd name="connsiteX4" fmla="*/ 639295 w 1163170"/>
              <a:gd name="connsiteY4" fmla="*/ 1147997 h 1147997"/>
              <a:gd name="connsiteX5" fmla="*/ 448562 w 1163170"/>
              <a:gd name="connsiteY5" fmla="*/ 1133942 h 1147997"/>
              <a:gd name="connsiteX6" fmla="*/ 115420 w 1163170"/>
              <a:gd name="connsiteY6" fmla="*/ 943209 h 1147997"/>
              <a:gd name="connsiteX7" fmla="*/ 20169 w 1163170"/>
              <a:gd name="connsiteY7" fmla="*/ 181207 h 1147997"/>
              <a:gd name="connsiteX0" fmla="*/ 20169 w 1236234"/>
              <a:gd name="connsiteY0" fmla="*/ 181207 h 1147997"/>
              <a:gd name="connsiteX1" fmla="*/ 200912 w 1236234"/>
              <a:gd name="connsiteY1" fmla="*/ 0 h 1147997"/>
              <a:gd name="connsiteX2" fmla="*/ 1163170 w 1236234"/>
              <a:gd name="connsiteY2" fmla="*/ 943209 h 1147997"/>
              <a:gd name="connsiteX3" fmla="*/ 639295 w 1236234"/>
              <a:gd name="connsiteY3" fmla="*/ 1147997 h 1147997"/>
              <a:gd name="connsiteX4" fmla="*/ 448562 w 1236234"/>
              <a:gd name="connsiteY4" fmla="*/ 1133942 h 1147997"/>
              <a:gd name="connsiteX5" fmla="*/ 115420 w 1236234"/>
              <a:gd name="connsiteY5" fmla="*/ 943209 h 1147997"/>
              <a:gd name="connsiteX6" fmla="*/ 20169 w 1236234"/>
              <a:gd name="connsiteY6" fmla="*/ 181207 h 1147997"/>
              <a:gd name="connsiteX0" fmla="*/ 20169 w 1204445"/>
              <a:gd name="connsiteY0" fmla="*/ 181207 h 1133942"/>
              <a:gd name="connsiteX1" fmla="*/ 200912 w 1204445"/>
              <a:gd name="connsiteY1" fmla="*/ 0 h 1133942"/>
              <a:gd name="connsiteX2" fmla="*/ 1163170 w 1204445"/>
              <a:gd name="connsiteY2" fmla="*/ 943209 h 1133942"/>
              <a:gd name="connsiteX3" fmla="*/ 448562 w 1204445"/>
              <a:gd name="connsiteY3" fmla="*/ 1133942 h 1133942"/>
              <a:gd name="connsiteX4" fmla="*/ 115420 w 1204445"/>
              <a:gd name="connsiteY4" fmla="*/ 943209 h 1133942"/>
              <a:gd name="connsiteX5" fmla="*/ 20169 w 1204445"/>
              <a:gd name="connsiteY5" fmla="*/ 181207 h 1133942"/>
              <a:gd name="connsiteX0" fmla="*/ 20169 w 1163170"/>
              <a:gd name="connsiteY0" fmla="*/ 181207 h 1100411"/>
              <a:gd name="connsiteX1" fmla="*/ 200912 w 1163170"/>
              <a:gd name="connsiteY1" fmla="*/ 0 h 1100411"/>
              <a:gd name="connsiteX2" fmla="*/ 1163170 w 1163170"/>
              <a:gd name="connsiteY2" fmla="*/ 943209 h 1100411"/>
              <a:gd name="connsiteX3" fmla="*/ 115420 w 1163170"/>
              <a:gd name="connsiteY3" fmla="*/ 943209 h 1100411"/>
              <a:gd name="connsiteX4" fmla="*/ 20169 w 1163170"/>
              <a:gd name="connsiteY4" fmla="*/ 181207 h 1100411"/>
              <a:gd name="connsiteX0" fmla="*/ 20169 w 1163170"/>
              <a:gd name="connsiteY0" fmla="*/ 181207 h 973410"/>
              <a:gd name="connsiteX1" fmla="*/ 200912 w 1163170"/>
              <a:gd name="connsiteY1" fmla="*/ 0 h 973410"/>
              <a:gd name="connsiteX2" fmla="*/ 1163170 w 1163170"/>
              <a:gd name="connsiteY2" fmla="*/ 943209 h 973410"/>
              <a:gd name="connsiteX3" fmla="*/ 20169 w 1163170"/>
              <a:gd name="connsiteY3" fmla="*/ 181207 h 973410"/>
              <a:gd name="connsiteX0" fmla="*/ 20169 w 1391770"/>
              <a:gd name="connsiteY0" fmla="*/ 181207 h 954360"/>
              <a:gd name="connsiteX1" fmla="*/ 200912 w 1391770"/>
              <a:gd name="connsiteY1" fmla="*/ 0 h 954360"/>
              <a:gd name="connsiteX2" fmla="*/ 1391770 w 1391770"/>
              <a:gd name="connsiteY2" fmla="*/ 924159 h 954360"/>
              <a:gd name="connsiteX3" fmla="*/ 20169 w 1391770"/>
              <a:gd name="connsiteY3" fmla="*/ 181207 h 954360"/>
              <a:gd name="connsiteX0" fmla="*/ 58269 w 1391770"/>
              <a:gd name="connsiteY0" fmla="*/ 133582 h 954360"/>
              <a:gd name="connsiteX1" fmla="*/ 200912 w 1391770"/>
              <a:gd name="connsiteY1" fmla="*/ 0 h 954360"/>
              <a:gd name="connsiteX2" fmla="*/ 1391770 w 1391770"/>
              <a:gd name="connsiteY2" fmla="*/ 924159 h 954360"/>
              <a:gd name="connsiteX3" fmla="*/ 58269 w 1391770"/>
              <a:gd name="connsiteY3" fmla="*/ 133582 h 954360"/>
              <a:gd name="connsiteX0" fmla="*/ 181099 w 1391770"/>
              <a:gd name="connsiteY0" fmla="*/ 113110 h 954360"/>
              <a:gd name="connsiteX1" fmla="*/ 200912 w 1391770"/>
              <a:gd name="connsiteY1" fmla="*/ 0 h 954360"/>
              <a:gd name="connsiteX2" fmla="*/ 1391770 w 1391770"/>
              <a:gd name="connsiteY2" fmla="*/ 924159 h 954360"/>
              <a:gd name="connsiteX3" fmla="*/ 181099 w 1391770"/>
              <a:gd name="connsiteY3" fmla="*/ 113110 h 954360"/>
              <a:gd name="connsiteX0" fmla="*/ 181099 w 1391770"/>
              <a:gd name="connsiteY0" fmla="*/ 113110 h 954360"/>
              <a:gd name="connsiteX1" fmla="*/ 200912 w 1391770"/>
              <a:gd name="connsiteY1" fmla="*/ 0 h 954360"/>
              <a:gd name="connsiteX2" fmla="*/ 1391770 w 1391770"/>
              <a:gd name="connsiteY2" fmla="*/ 924159 h 954360"/>
              <a:gd name="connsiteX3" fmla="*/ 181099 w 1391770"/>
              <a:gd name="connsiteY3" fmla="*/ 113110 h 954360"/>
              <a:gd name="connsiteX0" fmla="*/ 181099 w 1391770"/>
              <a:gd name="connsiteY0" fmla="*/ 113110 h 924159"/>
              <a:gd name="connsiteX1" fmla="*/ 200912 w 1391770"/>
              <a:gd name="connsiteY1" fmla="*/ 0 h 924159"/>
              <a:gd name="connsiteX2" fmla="*/ 1391770 w 1391770"/>
              <a:gd name="connsiteY2" fmla="*/ 924159 h 924159"/>
              <a:gd name="connsiteX3" fmla="*/ 181099 w 1391770"/>
              <a:gd name="connsiteY3" fmla="*/ 113110 h 924159"/>
              <a:gd name="connsiteX0" fmla="*/ 1190858 w 1190858"/>
              <a:gd name="connsiteY0" fmla="*/ 924159 h 924159"/>
              <a:gd name="connsiteX1" fmla="*/ 0 w 1190858"/>
              <a:gd name="connsiteY1" fmla="*/ 0 h 924159"/>
              <a:gd name="connsiteX2" fmla="*/ 1190858 w 1190858"/>
              <a:gd name="connsiteY2" fmla="*/ 924159 h 924159"/>
              <a:gd name="connsiteX0" fmla="*/ 1190858 w 1190858"/>
              <a:gd name="connsiteY0" fmla="*/ 924159 h 924159"/>
              <a:gd name="connsiteX1" fmla="*/ 0 w 1190858"/>
              <a:gd name="connsiteY1" fmla="*/ 0 h 924159"/>
              <a:gd name="connsiteX2" fmla="*/ 1190858 w 1190858"/>
              <a:gd name="connsiteY2" fmla="*/ 924159 h 924159"/>
              <a:gd name="connsiteX0" fmla="*/ 1251105 w 1251105"/>
              <a:gd name="connsiteY0" fmla="*/ 924159 h 924159"/>
              <a:gd name="connsiteX1" fmla="*/ 60247 w 1251105"/>
              <a:gd name="connsiteY1" fmla="*/ 0 h 924159"/>
              <a:gd name="connsiteX2" fmla="*/ 1251105 w 1251105"/>
              <a:gd name="connsiteY2" fmla="*/ 924159 h 924159"/>
              <a:gd name="connsiteX0" fmla="*/ 1251105 w 1251105"/>
              <a:gd name="connsiteY0" fmla="*/ 1001875 h 1001875"/>
              <a:gd name="connsiteX1" fmla="*/ 60247 w 1251105"/>
              <a:gd name="connsiteY1" fmla="*/ 77716 h 1001875"/>
              <a:gd name="connsiteX2" fmla="*/ 1251105 w 1251105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49643 h 1049643"/>
              <a:gd name="connsiteX1" fmla="*/ 0 w 1190858"/>
              <a:gd name="connsiteY1" fmla="*/ 125484 h 1049643"/>
              <a:gd name="connsiteX2" fmla="*/ 1190858 w 1190858"/>
              <a:gd name="connsiteY2" fmla="*/ 1049643 h 1049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0858" h="1049643">
                <a:moveTo>
                  <a:pt x="1190858" y="1049643"/>
                </a:moveTo>
                <a:cubicBezTo>
                  <a:pt x="889440" y="789357"/>
                  <a:pt x="519783" y="399417"/>
                  <a:pt x="0" y="125484"/>
                </a:cubicBezTo>
                <a:cubicBezTo>
                  <a:pt x="176852" y="0"/>
                  <a:pt x="915409" y="758294"/>
                  <a:pt x="1190858" y="104964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 rot="20424648">
            <a:off x="6477000" y="2627313"/>
            <a:ext cx="571500" cy="504825"/>
          </a:xfrm>
          <a:custGeom>
            <a:avLst/>
            <a:gdLst>
              <a:gd name="connsiteX0" fmla="*/ 0 w 1047750"/>
              <a:gd name="connsiteY0" fmla="*/ 204788 h 409575"/>
              <a:gd name="connsiteX1" fmla="*/ 333143 w 1047750"/>
              <a:gd name="connsiteY1" fmla="*/ 14056 h 409575"/>
              <a:gd name="connsiteX2" fmla="*/ 523876 w 1047750"/>
              <a:gd name="connsiteY2" fmla="*/ 1 h 409575"/>
              <a:gd name="connsiteX3" fmla="*/ 714609 w 1047750"/>
              <a:gd name="connsiteY3" fmla="*/ 14056 h 409575"/>
              <a:gd name="connsiteX4" fmla="*/ 1047751 w 1047750"/>
              <a:gd name="connsiteY4" fmla="*/ 204790 h 409575"/>
              <a:gd name="connsiteX5" fmla="*/ 714609 w 1047750"/>
              <a:gd name="connsiteY5" fmla="*/ 395523 h 409575"/>
              <a:gd name="connsiteX6" fmla="*/ 523876 w 1047750"/>
              <a:gd name="connsiteY6" fmla="*/ 409578 h 409575"/>
              <a:gd name="connsiteX7" fmla="*/ 333143 w 1047750"/>
              <a:gd name="connsiteY7" fmla="*/ 395523 h 409575"/>
              <a:gd name="connsiteX8" fmla="*/ 1 w 1047750"/>
              <a:gd name="connsiteY8" fmla="*/ 204790 h 409575"/>
              <a:gd name="connsiteX9" fmla="*/ 0 w 1047750"/>
              <a:gd name="connsiteY9" fmla="*/ 204788 h 409575"/>
              <a:gd name="connsiteX0" fmla="*/ 115419 w 1163171"/>
              <a:gd name="connsiteY0" fmla="*/ 952495 h 1157285"/>
              <a:gd name="connsiteX1" fmla="*/ 200912 w 1163171"/>
              <a:gd name="connsiteY1" fmla="*/ 9288 h 1157285"/>
              <a:gd name="connsiteX2" fmla="*/ 639295 w 1163171"/>
              <a:gd name="connsiteY2" fmla="*/ 747708 h 1157285"/>
              <a:gd name="connsiteX3" fmla="*/ 830028 w 1163171"/>
              <a:gd name="connsiteY3" fmla="*/ 761763 h 1157285"/>
              <a:gd name="connsiteX4" fmla="*/ 1163170 w 1163171"/>
              <a:gd name="connsiteY4" fmla="*/ 952497 h 1157285"/>
              <a:gd name="connsiteX5" fmla="*/ 830028 w 1163171"/>
              <a:gd name="connsiteY5" fmla="*/ 1143230 h 1157285"/>
              <a:gd name="connsiteX6" fmla="*/ 639295 w 1163171"/>
              <a:gd name="connsiteY6" fmla="*/ 1157285 h 1157285"/>
              <a:gd name="connsiteX7" fmla="*/ 448562 w 1163171"/>
              <a:gd name="connsiteY7" fmla="*/ 1143230 h 1157285"/>
              <a:gd name="connsiteX8" fmla="*/ 115420 w 1163171"/>
              <a:gd name="connsiteY8" fmla="*/ 952497 h 1157285"/>
              <a:gd name="connsiteX9" fmla="*/ 115419 w 1163171"/>
              <a:gd name="connsiteY9" fmla="*/ 952495 h 1157285"/>
              <a:gd name="connsiteX0" fmla="*/ 20169 w 1163171"/>
              <a:gd name="connsiteY0" fmla="*/ 190495 h 1157285"/>
              <a:gd name="connsiteX1" fmla="*/ 200912 w 1163171"/>
              <a:gd name="connsiteY1" fmla="*/ 9288 h 1157285"/>
              <a:gd name="connsiteX2" fmla="*/ 639295 w 1163171"/>
              <a:gd name="connsiteY2" fmla="*/ 747708 h 1157285"/>
              <a:gd name="connsiteX3" fmla="*/ 830028 w 1163171"/>
              <a:gd name="connsiteY3" fmla="*/ 761763 h 1157285"/>
              <a:gd name="connsiteX4" fmla="*/ 1163170 w 1163171"/>
              <a:gd name="connsiteY4" fmla="*/ 952497 h 1157285"/>
              <a:gd name="connsiteX5" fmla="*/ 830028 w 1163171"/>
              <a:gd name="connsiteY5" fmla="*/ 1143230 h 1157285"/>
              <a:gd name="connsiteX6" fmla="*/ 639295 w 1163171"/>
              <a:gd name="connsiteY6" fmla="*/ 1157285 h 1157285"/>
              <a:gd name="connsiteX7" fmla="*/ 448562 w 1163171"/>
              <a:gd name="connsiteY7" fmla="*/ 1143230 h 1157285"/>
              <a:gd name="connsiteX8" fmla="*/ 115420 w 1163171"/>
              <a:gd name="connsiteY8" fmla="*/ 952497 h 1157285"/>
              <a:gd name="connsiteX9" fmla="*/ 20169 w 1163171"/>
              <a:gd name="connsiteY9" fmla="*/ 190495 h 1157285"/>
              <a:gd name="connsiteX0" fmla="*/ 20169 w 1163170"/>
              <a:gd name="connsiteY0" fmla="*/ 190495 h 1157285"/>
              <a:gd name="connsiteX1" fmla="*/ 200912 w 1163170"/>
              <a:gd name="connsiteY1" fmla="*/ 9288 h 1157285"/>
              <a:gd name="connsiteX2" fmla="*/ 639295 w 1163170"/>
              <a:gd name="connsiteY2" fmla="*/ 747708 h 1157285"/>
              <a:gd name="connsiteX3" fmla="*/ 1163170 w 1163170"/>
              <a:gd name="connsiteY3" fmla="*/ 952497 h 1157285"/>
              <a:gd name="connsiteX4" fmla="*/ 830028 w 1163170"/>
              <a:gd name="connsiteY4" fmla="*/ 1143230 h 1157285"/>
              <a:gd name="connsiteX5" fmla="*/ 639295 w 1163170"/>
              <a:gd name="connsiteY5" fmla="*/ 1157285 h 1157285"/>
              <a:gd name="connsiteX6" fmla="*/ 448562 w 1163170"/>
              <a:gd name="connsiteY6" fmla="*/ 1143230 h 1157285"/>
              <a:gd name="connsiteX7" fmla="*/ 115420 w 1163170"/>
              <a:gd name="connsiteY7" fmla="*/ 952497 h 1157285"/>
              <a:gd name="connsiteX8" fmla="*/ 20169 w 1163170"/>
              <a:gd name="connsiteY8" fmla="*/ 190495 h 1157285"/>
              <a:gd name="connsiteX0" fmla="*/ 20169 w 1163170"/>
              <a:gd name="connsiteY0" fmla="*/ 181207 h 1147997"/>
              <a:gd name="connsiteX1" fmla="*/ 200912 w 1163170"/>
              <a:gd name="connsiteY1" fmla="*/ 0 h 1147997"/>
              <a:gd name="connsiteX2" fmla="*/ 1163170 w 1163170"/>
              <a:gd name="connsiteY2" fmla="*/ 943209 h 1147997"/>
              <a:gd name="connsiteX3" fmla="*/ 830028 w 1163170"/>
              <a:gd name="connsiteY3" fmla="*/ 1133942 h 1147997"/>
              <a:gd name="connsiteX4" fmla="*/ 639295 w 1163170"/>
              <a:gd name="connsiteY4" fmla="*/ 1147997 h 1147997"/>
              <a:gd name="connsiteX5" fmla="*/ 448562 w 1163170"/>
              <a:gd name="connsiteY5" fmla="*/ 1133942 h 1147997"/>
              <a:gd name="connsiteX6" fmla="*/ 115420 w 1163170"/>
              <a:gd name="connsiteY6" fmla="*/ 943209 h 1147997"/>
              <a:gd name="connsiteX7" fmla="*/ 20169 w 1163170"/>
              <a:gd name="connsiteY7" fmla="*/ 181207 h 1147997"/>
              <a:gd name="connsiteX0" fmla="*/ 20169 w 1236234"/>
              <a:gd name="connsiteY0" fmla="*/ 181207 h 1147997"/>
              <a:gd name="connsiteX1" fmla="*/ 200912 w 1236234"/>
              <a:gd name="connsiteY1" fmla="*/ 0 h 1147997"/>
              <a:gd name="connsiteX2" fmla="*/ 1163170 w 1236234"/>
              <a:gd name="connsiteY2" fmla="*/ 943209 h 1147997"/>
              <a:gd name="connsiteX3" fmla="*/ 639295 w 1236234"/>
              <a:gd name="connsiteY3" fmla="*/ 1147997 h 1147997"/>
              <a:gd name="connsiteX4" fmla="*/ 448562 w 1236234"/>
              <a:gd name="connsiteY4" fmla="*/ 1133942 h 1147997"/>
              <a:gd name="connsiteX5" fmla="*/ 115420 w 1236234"/>
              <a:gd name="connsiteY5" fmla="*/ 943209 h 1147997"/>
              <a:gd name="connsiteX6" fmla="*/ 20169 w 1236234"/>
              <a:gd name="connsiteY6" fmla="*/ 181207 h 1147997"/>
              <a:gd name="connsiteX0" fmla="*/ 20169 w 1204445"/>
              <a:gd name="connsiteY0" fmla="*/ 181207 h 1133942"/>
              <a:gd name="connsiteX1" fmla="*/ 200912 w 1204445"/>
              <a:gd name="connsiteY1" fmla="*/ 0 h 1133942"/>
              <a:gd name="connsiteX2" fmla="*/ 1163170 w 1204445"/>
              <a:gd name="connsiteY2" fmla="*/ 943209 h 1133942"/>
              <a:gd name="connsiteX3" fmla="*/ 448562 w 1204445"/>
              <a:gd name="connsiteY3" fmla="*/ 1133942 h 1133942"/>
              <a:gd name="connsiteX4" fmla="*/ 115420 w 1204445"/>
              <a:gd name="connsiteY4" fmla="*/ 943209 h 1133942"/>
              <a:gd name="connsiteX5" fmla="*/ 20169 w 1204445"/>
              <a:gd name="connsiteY5" fmla="*/ 181207 h 1133942"/>
              <a:gd name="connsiteX0" fmla="*/ 20169 w 1163170"/>
              <a:gd name="connsiteY0" fmla="*/ 181207 h 1100411"/>
              <a:gd name="connsiteX1" fmla="*/ 200912 w 1163170"/>
              <a:gd name="connsiteY1" fmla="*/ 0 h 1100411"/>
              <a:gd name="connsiteX2" fmla="*/ 1163170 w 1163170"/>
              <a:gd name="connsiteY2" fmla="*/ 943209 h 1100411"/>
              <a:gd name="connsiteX3" fmla="*/ 115420 w 1163170"/>
              <a:gd name="connsiteY3" fmla="*/ 943209 h 1100411"/>
              <a:gd name="connsiteX4" fmla="*/ 20169 w 1163170"/>
              <a:gd name="connsiteY4" fmla="*/ 181207 h 1100411"/>
              <a:gd name="connsiteX0" fmla="*/ 20169 w 1163170"/>
              <a:gd name="connsiteY0" fmla="*/ 181207 h 973410"/>
              <a:gd name="connsiteX1" fmla="*/ 200912 w 1163170"/>
              <a:gd name="connsiteY1" fmla="*/ 0 h 973410"/>
              <a:gd name="connsiteX2" fmla="*/ 1163170 w 1163170"/>
              <a:gd name="connsiteY2" fmla="*/ 943209 h 973410"/>
              <a:gd name="connsiteX3" fmla="*/ 20169 w 1163170"/>
              <a:gd name="connsiteY3" fmla="*/ 181207 h 973410"/>
              <a:gd name="connsiteX0" fmla="*/ 20169 w 1391770"/>
              <a:gd name="connsiteY0" fmla="*/ 181207 h 954360"/>
              <a:gd name="connsiteX1" fmla="*/ 200912 w 1391770"/>
              <a:gd name="connsiteY1" fmla="*/ 0 h 954360"/>
              <a:gd name="connsiteX2" fmla="*/ 1391770 w 1391770"/>
              <a:gd name="connsiteY2" fmla="*/ 924159 h 954360"/>
              <a:gd name="connsiteX3" fmla="*/ 20169 w 1391770"/>
              <a:gd name="connsiteY3" fmla="*/ 181207 h 954360"/>
              <a:gd name="connsiteX0" fmla="*/ 58269 w 1391770"/>
              <a:gd name="connsiteY0" fmla="*/ 133582 h 954360"/>
              <a:gd name="connsiteX1" fmla="*/ 200912 w 1391770"/>
              <a:gd name="connsiteY1" fmla="*/ 0 h 954360"/>
              <a:gd name="connsiteX2" fmla="*/ 1391770 w 1391770"/>
              <a:gd name="connsiteY2" fmla="*/ 924159 h 954360"/>
              <a:gd name="connsiteX3" fmla="*/ 58269 w 1391770"/>
              <a:gd name="connsiteY3" fmla="*/ 133582 h 954360"/>
              <a:gd name="connsiteX0" fmla="*/ 181099 w 1391770"/>
              <a:gd name="connsiteY0" fmla="*/ 113110 h 954360"/>
              <a:gd name="connsiteX1" fmla="*/ 200912 w 1391770"/>
              <a:gd name="connsiteY1" fmla="*/ 0 h 954360"/>
              <a:gd name="connsiteX2" fmla="*/ 1391770 w 1391770"/>
              <a:gd name="connsiteY2" fmla="*/ 924159 h 954360"/>
              <a:gd name="connsiteX3" fmla="*/ 181099 w 1391770"/>
              <a:gd name="connsiteY3" fmla="*/ 113110 h 954360"/>
              <a:gd name="connsiteX0" fmla="*/ 181099 w 1391770"/>
              <a:gd name="connsiteY0" fmla="*/ 113110 h 954360"/>
              <a:gd name="connsiteX1" fmla="*/ 200912 w 1391770"/>
              <a:gd name="connsiteY1" fmla="*/ 0 h 954360"/>
              <a:gd name="connsiteX2" fmla="*/ 1391770 w 1391770"/>
              <a:gd name="connsiteY2" fmla="*/ 924159 h 954360"/>
              <a:gd name="connsiteX3" fmla="*/ 181099 w 1391770"/>
              <a:gd name="connsiteY3" fmla="*/ 113110 h 954360"/>
              <a:gd name="connsiteX0" fmla="*/ 181099 w 1391770"/>
              <a:gd name="connsiteY0" fmla="*/ 113110 h 924159"/>
              <a:gd name="connsiteX1" fmla="*/ 200912 w 1391770"/>
              <a:gd name="connsiteY1" fmla="*/ 0 h 924159"/>
              <a:gd name="connsiteX2" fmla="*/ 1391770 w 1391770"/>
              <a:gd name="connsiteY2" fmla="*/ 924159 h 924159"/>
              <a:gd name="connsiteX3" fmla="*/ 181099 w 1391770"/>
              <a:gd name="connsiteY3" fmla="*/ 113110 h 924159"/>
              <a:gd name="connsiteX0" fmla="*/ 1190858 w 1190858"/>
              <a:gd name="connsiteY0" fmla="*/ 924159 h 924159"/>
              <a:gd name="connsiteX1" fmla="*/ 0 w 1190858"/>
              <a:gd name="connsiteY1" fmla="*/ 0 h 924159"/>
              <a:gd name="connsiteX2" fmla="*/ 1190858 w 1190858"/>
              <a:gd name="connsiteY2" fmla="*/ 924159 h 924159"/>
              <a:gd name="connsiteX0" fmla="*/ 1190858 w 1190858"/>
              <a:gd name="connsiteY0" fmla="*/ 924159 h 924159"/>
              <a:gd name="connsiteX1" fmla="*/ 0 w 1190858"/>
              <a:gd name="connsiteY1" fmla="*/ 0 h 924159"/>
              <a:gd name="connsiteX2" fmla="*/ 1190858 w 1190858"/>
              <a:gd name="connsiteY2" fmla="*/ 924159 h 924159"/>
              <a:gd name="connsiteX0" fmla="*/ 1251105 w 1251105"/>
              <a:gd name="connsiteY0" fmla="*/ 924159 h 924159"/>
              <a:gd name="connsiteX1" fmla="*/ 60247 w 1251105"/>
              <a:gd name="connsiteY1" fmla="*/ 0 h 924159"/>
              <a:gd name="connsiteX2" fmla="*/ 1251105 w 1251105"/>
              <a:gd name="connsiteY2" fmla="*/ 924159 h 924159"/>
              <a:gd name="connsiteX0" fmla="*/ 1251105 w 1251105"/>
              <a:gd name="connsiteY0" fmla="*/ 1001875 h 1001875"/>
              <a:gd name="connsiteX1" fmla="*/ 60247 w 1251105"/>
              <a:gd name="connsiteY1" fmla="*/ 77716 h 1001875"/>
              <a:gd name="connsiteX2" fmla="*/ 1251105 w 1251105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49643 h 1049643"/>
              <a:gd name="connsiteX1" fmla="*/ 0 w 1190858"/>
              <a:gd name="connsiteY1" fmla="*/ 125484 h 1049643"/>
              <a:gd name="connsiteX2" fmla="*/ 1190858 w 1190858"/>
              <a:gd name="connsiteY2" fmla="*/ 1049643 h 1049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0858" h="1049643">
                <a:moveTo>
                  <a:pt x="1190858" y="1049643"/>
                </a:moveTo>
                <a:cubicBezTo>
                  <a:pt x="889440" y="789357"/>
                  <a:pt x="519783" y="399417"/>
                  <a:pt x="0" y="125484"/>
                </a:cubicBezTo>
                <a:cubicBezTo>
                  <a:pt x="176852" y="0"/>
                  <a:pt x="915409" y="758294"/>
                  <a:pt x="1190858" y="104964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 rot="1028900">
            <a:off x="7123113" y="1855788"/>
            <a:ext cx="1012825" cy="976312"/>
          </a:xfrm>
          <a:custGeom>
            <a:avLst/>
            <a:gdLst>
              <a:gd name="connsiteX0" fmla="*/ 0 w 1047750"/>
              <a:gd name="connsiteY0" fmla="*/ 204788 h 409575"/>
              <a:gd name="connsiteX1" fmla="*/ 333143 w 1047750"/>
              <a:gd name="connsiteY1" fmla="*/ 14056 h 409575"/>
              <a:gd name="connsiteX2" fmla="*/ 523876 w 1047750"/>
              <a:gd name="connsiteY2" fmla="*/ 1 h 409575"/>
              <a:gd name="connsiteX3" fmla="*/ 714609 w 1047750"/>
              <a:gd name="connsiteY3" fmla="*/ 14056 h 409575"/>
              <a:gd name="connsiteX4" fmla="*/ 1047751 w 1047750"/>
              <a:gd name="connsiteY4" fmla="*/ 204790 h 409575"/>
              <a:gd name="connsiteX5" fmla="*/ 714609 w 1047750"/>
              <a:gd name="connsiteY5" fmla="*/ 395523 h 409575"/>
              <a:gd name="connsiteX6" fmla="*/ 523876 w 1047750"/>
              <a:gd name="connsiteY6" fmla="*/ 409578 h 409575"/>
              <a:gd name="connsiteX7" fmla="*/ 333143 w 1047750"/>
              <a:gd name="connsiteY7" fmla="*/ 395523 h 409575"/>
              <a:gd name="connsiteX8" fmla="*/ 1 w 1047750"/>
              <a:gd name="connsiteY8" fmla="*/ 204790 h 409575"/>
              <a:gd name="connsiteX9" fmla="*/ 0 w 1047750"/>
              <a:gd name="connsiteY9" fmla="*/ 204788 h 409575"/>
              <a:gd name="connsiteX0" fmla="*/ 115419 w 1163171"/>
              <a:gd name="connsiteY0" fmla="*/ 952495 h 1157285"/>
              <a:gd name="connsiteX1" fmla="*/ 200912 w 1163171"/>
              <a:gd name="connsiteY1" fmla="*/ 9288 h 1157285"/>
              <a:gd name="connsiteX2" fmla="*/ 639295 w 1163171"/>
              <a:gd name="connsiteY2" fmla="*/ 747708 h 1157285"/>
              <a:gd name="connsiteX3" fmla="*/ 830028 w 1163171"/>
              <a:gd name="connsiteY3" fmla="*/ 761763 h 1157285"/>
              <a:gd name="connsiteX4" fmla="*/ 1163170 w 1163171"/>
              <a:gd name="connsiteY4" fmla="*/ 952497 h 1157285"/>
              <a:gd name="connsiteX5" fmla="*/ 830028 w 1163171"/>
              <a:gd name="connsiteY5" fmla="*/ 1143230 h 1157285"/>
              <a:gd name="connsiteX6" fmla="*/ 639295 w 1163171"/>
              <a:gd name="connsiteY6" fmla="*/ 1157285 h 1157285"/>
              <a:gd name="connsiteX7" fmla="*/ 448562 w 1163171"/>
              <a:gd name="connsiteY7" fmla="*/ 1143230 h 1157285"/>
              <a:gd name="connsiteX8" fmla="*/ 115420 w 1163171"/>
              <a:gd name="connsiteY8" fmla="*/ 952497 h 1157285"/>
              <a:gd name="connsiteX9" fmla="*/ 115419 w 1163171"/>
              <a:gd name="connsiteY9" fmla="*/ 952495 h 1157285"/>
              <a:gd name="connsiteX0" fmla="*/ 20169 w 1163171"/>
              <a:gd name="connsiteY0" fmla="*/ 190495 h 1157285"/>
              <a:gd name="connsiteX1" fmla="*/ 200912 w 1163171"/>
              <a:gd name="connsiteY1" fmla="*/ 9288 h 1157285"/>
              <a:gd name="connsiteX2" fmla="*/ 639295 w 1163171"/>
              <a:gd name="connsiteY2" fmla="*/ 747708 h 1157285"/>
              <a:gd name="connsiteX3" fmla="*/ 830028 w 1163171"/>
              <a:gd name="connsiteY3" fmla="*/ 761763 h 1157285"/>
              <a:gd name="connsiteX4" fmla="*/ 1163170 w 1163171"/>
              <a:gd name="connsiteY4" fmla="*/ 952497 h 1157285"/>
              <a:gd name="connsiteX5" fmla="*/ 830028 w 1163171"/>
              <a:gd name="connsiteY5" fmla="*/ 1143230 h 1157285"/>
              <a:gd name="connsiteX6" fmla="*/ 639295 w 1163171"/>
              <a:gd name="connsiteY6" fmla="*/ 1157285 h 1157285"/>
              <a:gd name="connsiteX7" fmla="*/ 448562 w 1163171"/>
              <a:gd name="connsiteY7" fmla="*/ 1143230 h 1157285"/>
              <a:gd name="connsiteX8" fmla="*/ 115420 w 1163171"/>
              <a:gd name="connsiteY8" fmla="*/ 952497 h 1157285"/>
              <a:gd name="connsiteX9" fmla="*/ 20169 w 1163171"/>
              <a:gd name="connsiteY9" fmla="*/ 190495 h 1157285"/>
              <a:gd name="connsiteX0" fmla="*/ 20169 w 1163170"/>
              <a:gd name="connsiteY0" fmla="*/ 190495 h 1157285"/>
              <a:gd name="connsiteX1" fmla="*/ 200912 w 1163170"/>
              <a:gd name="connsiteY1" fmla="*/ 9288 h 1157285"/>
              <a:gd name="connsiteX2" fmla="*/ 639295 w 1163170"/>
              <a:gd name="connsiteY2" fmla="*/ 747708 h 1157285"/>
              <a:gd name="connsiteX3" fmla="*/ 1163170 w 1163170"/>
              <a:gd name="connsiteY3" fmla="*/ 952497 h 1157285"/>
              <a:gd name="connsiteX4" fmla="*/ 830028 w 1163170"/>
              <a:gd name="connsiteY4" fmla="*/ 1143230 h 1157285"/>
              <a:gd name="connsiteX5" fmla="*/ 639295 w 1163170"/>
              <a:gd name="connsiteY5" fmla="*/ 1157285 h 1157285"/>
              <a:gd name="connsiteX6" fmla="*/ 448562 w 1163170"/>
              <a:gd name="connsiteY6" fmla="*/ 1143230 h 1157285"/>
              <a:gd name="connsiteX7" fmla="*/ 115420 w 1163170"/>
              <a:gd name="connsiteY7" fmla="*/ 952497 h 1157285"/>
              <a:gd name="connsiteX8" fmla="*/ 20169 w 1163170"/>
              <a:gd name="connsiteY8" fmla="*/ 190495 h 1157285"/>
              <a:gd name="connsiteX0" fmla="*/ 20169 w 1163170"/>
              <a:gd name="connsiteY0" fmla="*/ 181207 h 1147997"/>
              <a:gd name="connsiteX1" fmla="*/ 200912 w 1163170"/>
              <a:gd name="connsiteY1" fmla="*/ 0 h 1147997"/>
              <a:gd name="connsiteX2" fmla="*/ 1163170 w 1163170"/>
              <a:gd name="connsiteY2" fmla="*/ 943209 h 1147997"/>
              <a:gd name="connsiteX3" fmla="*/ 830028 w 1163170"/>
              <a:gd name="connsiteY3" fmla="*/ 1133942 h 1147997"/>
              <a:gd name="connsiteX4" fmla="*/ 639295 w 1163170"/>
              <a:gd name="connsiteY4" fmla="*/ 1147997 h 1147997"/>
              <a:gd name="connsiteX5" fmla="*/ 448562 w 1163170"/>
              <a:gd name="connsiteY5" fmla="*/ 1133942 h 1147997"/>
              <a:gd name="connsiteX6" fmla="*/ 115420 w 1163170"/>
              <a:gd name="connsiteY6" fmla="*/ 943209 h 1147997"/>
              <a:gd name="connsiteX7" fmla="*/ 20169 w 1163170"/>
              <a:gd name="connsiteY7" fmla="*/ 181207 h 1147997"/>
              <a:gd name="connsiteX0" fmla="*/ 20169 w 1236234"/>
              <a:gd name="connsiteY0" fmla="*/ 181207 h 1147997"/>
              <a:gd name="connsiteX1" fmla="*/ 200912 w 1236234"/>
              <a:gd name="connsiteY1" fmla="*/ 0 h 1147997"/>
              <a:gd name="connsiteX2" fmla="*/ 1163170 w 1236234"/>
              <a:gd name="connsiteY2" fmla="*/ 943209 h 1147997"/>
              <a:gd name="connsiteX3" fmla="*/ 639295 w 1236234"/>
              <a:gd name="connsiteY3" fmla="*/ 1147997 h 1147997"/>
              <a:gd name="connsiteX4" fmla="*/ 448562 w 1236234"/>
              <a:gd name="connsiteY4" fmla="*/ 1133942 h 1147997"/>
              <a:gd name="connsiteX5" fmla="*/ 115420 w 1236234"/>
              <a:gd name="connsiteY5" fmla="*/ 943209 h 1147997"/>
              <a:gd name="connsiteX6" fmla="*/ 20169 w 1236234"/>
              <a:gd name="connsiteY6" fmla="*/ 181207 h 1147997"/>
              <a:gd name="connsiteX0" fmla="*/ 20169 w 1204445"/>
              <a:gd name="connsiteY0" fmla="*/ 181207 h 1133942"/>
              <a:gd name="connsiteX1" fmla="*/ 200912 w 1204445"/>
              <a:gd name="connsiteY1" fmla="*/ 0 h 1133942"/>
              <a:gd name="connsiteX2" fmla="*/ 1163170 w 1204445"/>
              <a:gd name="connsiteY2" fmla="*/ 943209 h 1133942"/>
              <a:gd name="connsiteX3" fmla="*/ 448562 w 1204445"/>
              <a:gd name="connsiteY3" fmla="*/ 1133942 h 1133942"/>
              <a:gd name="connsiteX4" fmla="*/ 115420 w 1204445"/>
              <a:gd name="connsiteY4" fmla="*/ 943209 h 1133942"/>
              <a:gd name="connsiteX5" fmla="*/ 20169 w 1204445"/>
              <a:gd name="connsiteY5" fmla="*/ 181207 h 1133942"/>
              <a:gd name="connsiteX0" fmla="*/ 20169 w 1163170"/>
              <a:gd name="connsiteY0" fmla="*/ 181207 h 1100411"/>
              <a:gd name="connsiteX1" fmla="*/ 200912 w 1163170"/>
              <a:gd name="connsiteY1" fmla="*/ 0 h 1100411"/>
              <a:gd name="connsiteX2" fmla="*/ 1163170 w 1163170"/>
              <a:gd name="connsiteY2" fmla="*/ 943209 h 1100411"/>
              <a:gd name="connsiteX3" fmla="*/ 115420 w 1163170"/>
              <a:gd name="connsiteY3" fmla="*/ 943209 h 1100411"/>
              <a:gd name="connsiteX4" fmla="*/ 20169 w 1163170"/>
              <a:gd name="connsiteY4" fmla="*/ 181207 h 1100411"/>
              <a:gd name="connsiteX0" fmla="*/ 20169 w 1163170"/>
              <a:gd name="connsiteY0" fmla="*/ 181207 h 973410"/>
              <a:gd name="connsiteX1" fmla="*/ 200912 w 1163170"/>
              <a:gd name="connsiteY1" fmla="*/ 0 h 973410"/>
              <a:gd name="connsiteX2" fmla="*/ 1163170 w 1163170"/>
              <a:gd name="connsiteY2" fmla="*/ 943209 h 973410"/>
              <a:gd name="connsiteX3" fmla="*/ 20169 w 1163170"/>
              <a:gd name="connsiteY3" fmla="*/ 181207 h 973410"/>
              <a:gd name="connsiteX0" fmla="*/ 20169 w 1391770"/>
              <a:gd name="connsiteY0" fmla="*/ 181207 h 954360"/>
              <a:gd name="connsiteX1" fmla="*/ 200912 w 1391770"/>
              <a:gd name="connsiteY1" fmla="*/ 0 h 954360"/>
              <a:gd name="connsiteX2" fmla="*/ 1391770 w 1391770"/>
              <a:gd name="connsiteY2" fmla="*/ 924159 h 954360"/>
              <a:gd name="connsiteX3" fmla="*/ 20169 w 1391770"/>
              <a:gd name="connsiteY3" fmla="*/ 181207 h 954360"/>
              <a:gd name="connsiteX0" fmla="*/ 58269 w 1391770"/>
              <a:gd name="connsiteY0" fmla="*/ 133582 h 954360"/>
              <a:gd name="connsiteX1" fmla="*/ 200912 w 1391770"/>
              <a:gd name="connsiteY1" fmla="*/ 0 h 954360"/>
              <a:gd name="connsiteX2" fmla="*/ 1391770 w 1391770"/>
              <a:gd name="connsiteY2" fmla="*/ 924159 h 954360"/>
              <a:gd name="connsiteX3" fmla="*/ 58269 w 1391770"/>
              <a:gd name="connsiteY3" fmla="*/ 133582 h 954360"/>
              <a:gd name="connsiteX0" fmla="*/ 181099 w 1391770"/>
              <a:gd name="connsiteY0" fmla="*/ 113110 h 954360"/>
              <a:gd name="connsiteX1" fmla="*/ 200912 w 1391770"/>
              <a:gd name="connsiteY1" fmla="*/ 0 h 954360"/>
              <a:gd name="connsiteX2" fmla="*/ 1391770 w 1391770"/>
              <a:gd name="connsiteY2" fmla="*/ 924159 h 954360"/>
              <a:gd name="connsiteX3" fmla="*/ 181099 w 1391770"/>
              <a:gd name="connsiteY3" fmla="*/ 113110 h 954360"/>
              <a:gd name="connsiteX0" fmla="*/ 181099 w 1391770"/>
              <a:gd name="connsiteY0" fmla="*/ 113110 h 954360"/>
              <a:gd name="connsiteX1" fmla="*/ 200912 w 1391770"/>
              <a:gd name="connsiteY1" fmla="*/ 0 h 954360"/>
              <a:gd name="connsiteX2" fmla="*/ 1391770 w 1391770"/>
              <a:gd name="connsiteY2" fmla="*/ 924159 h 954360"/>
              <a:gd name="connsiteX3" fmla="*/ 181099 w 1391770"/>
              <a:gd name="connsiteY3" fmla="*/ 113110 h 954360"/>
              <a:gd name="connsiteX0" fmla="*/ 181099 w 1391770"/>
              <a:gd name="connsiteY0" fmla="*/ 113110 h 924159"/>
              <a:gd name="connsiteX1" fmla="*/ 200912 w 1391770"/>
              <a:gd name="connsiteY1" fmla="*/ 0 h 924159"/>
              <a:gd name="connsiteX2" fmla="*/ 1391770 w 1391770"/>
              <a:gd name="connsiteY2" fmla="*/ 924159 h 924159"/>
              <a:gd name="connsiteX3" fmla="*/ 181099 w 1391770"/>
              <a:gd name="connsiteY3" fmla="*/ 113110 h 924159"/>
              <a:gd name="connsiteX0" fmla="*/ 1190858 w 1190858"/>
              <a:gd name="connsiteY0" fmla="*/ 924159 h 924159"/>
              <a:gd name="connsiteX1" fmla="*/ 0 w 1190858"/>
              <a:gd name="connsiteY1" fmla="*/ 0 h 924159"/>
              <a:gd name="connsiteX2" fmla="*/ 1190858 w 1190858"/>
              <a:gd name="connsiteY2" fmla="*/ 924159 h 924159"/>
              <a:gd name="connsiteX0" fmla="*/ 1190858 w 1190858"/>
              <a:gd name="connsiteY0" fmla="*/ 924159 h 924159"/>
              <a:gd name="connsiteX1" fmla="*/ 0 w 1190858"/>
              <a:gd name="connsiteY1" fmla="*/ 0 h 924159"/>
              <a:gd name="connsiteX2" fmla="*/ 1190858 w 1190858"/>
              <a:gd name="connsiteY2" fmla="*/ 924159 h 924159"/>
              <a:gd name="connsiteX0" fmla="*/ 1251105 w 1251105"/>
              <a:gd name="connsiteY0" fmla="*/ 924159 h 924159"/>
              <a:gd name="connsiteX1" fmla="*/ 60247 w 1251105"/>
              <a:gd name="connsiteY1" fmla="*/ 0 h 924159"/>
              <a:gd name="connsiteX2" fmla="*/ 1251105 w 1251105"/>
              <a:gd name="connsiteY2" fmla="*/ 924159 h 924159"/>
              <a:gd name="connsiteX0" fmla="*/ 1251105 w 1251105"/>
              <a:gd name="connsiteY0" fmla="*/ 1001875 h 1001875"/>
              <a:gd name="connsiteX1" fmla="*/ 60247 w 1251105"/>
              <a:gd name="connsiteY1" fmla="*/ 77716 h 1001875"/>
              <a:gd name="connsiteX2" fmla="*/ 1251105 w 1251105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01875 h 1001875"/>
              <a:gd name="connsiteX1" fmla="*/ 0 w 1190858"/>
              <a:gd name="connsiteY1" fmla="*/ 77716 h 1001875"/>
              <a:gd name="connsiteX2" fmla="*/ 1190858 w 1190858"/>
              <a:gd name="connsiteY2" fmla="*/ 1001875 h 1001875"/>
              <a:gd name="connsiteX0" fmla="*/ 1190858 w 1190858"/>
              <a:gd name="connsiteY0" fmla="*/ 1049643 h 1049643"/>
              <a:gd name="connsiteX1" fmla="*/ 0 w 1190858"/>
              <a:gd name="connsiteY1" fmla="*/ 125484 h 1049643"/>
              <a:gd name="connsiteX2" fmla="*/ 1190858 w 1190858"/>
              <a:gd name="connsiteY2" fmla="*/ 1049643 h 1049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0858" h="1049643">
                <a:moveTo>
                  <a:pt x="1190858" y="1049643"/>
                </a:moveTo>
                <a:cubicBezTo>
                  <a:pt x="889440" y="789357"/>
                  <a:pt x="519783" y="399417"/>
                  <a:pt x="0" y="125484"/>
                </a:cubicBezTo>
                <a:cubicBezTo>
                  <a:pt x="176852" y="0"/>
                  <a:pt x="915409" y="758294"/>
                  <a:pt x="1190858" y="104964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4" name="TextBox 73"/>
          <p:cNvSpPr txBox="1"/>
          <p:nvPr/>
        </p:nvSpPr>
        <p:spPr>
          <a:xfrm>
            <a:off x="292663" y="2118050"/>
            <a:ext cx="7057203" cy="3631763"/>
          </a:xfrm>
          <a:prstGeom prst="rect">
            <a:avLst/>
          </a:prstGeom>
          <a:solidFill>
            <a:srgbClr val="FFFFFF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 высоких и низких звуков  складывается мелодия, выразительность которой придают динамические  оттенки.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 любая мелодия покажется малопривлекательной, если звуки, её составляющие, будут  одинаковы по своей продолжительности или по своей длительности.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Попробуйте рассмотреть внимательно, в деталях, какой-либо орнамент. В каждом орнаменте отдельные его элементы повторяются, и повтор этот отличает одна особенность – ритмичность.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 В музыке мы можем услышать такую же ритмичность: длинные, короткие, средние по длительности звуки равномерно, упорядоченно чередуются, образуя красочные ритмические узоры, или ритмический рисунок.</a:t>
            </a:r>
          </a:p>
          <a:p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Длительность – одна из важных особенностей звука. Чередование звуков различной длительности     образует ритмический рисунок. </a:t>
            </a:r>
          </a:p>
          <a:p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Для того, чтобы развить у детей чувство ритма, выполняйте</a:t>
            </a:r>
          </a:p>
          <a:p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с ними следующие игровые задания:</a:t>
            </a:r>
          </a:p>
          <a:p>
            <a:r>
              <a:rPr lang="ru-RU" sz="1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Напомните детям, что звуки бывают высокие и низкие, но они при </a:t>
            </a:r>
          </a:p>
          <a:p>
            <a:r>
              <a:rPr lang="ru-RU" sz="1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этом бывают также долгими и короткими. Сигнал автомобиля</a:t>
            </a:r>
          </a:p>
          <a:p>
            <a:r>
              <a:rPr lang="ru-RU" sz="1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может быть протяжным, но автомобиль может делать и</a:t>
            </a:r>
          </a:p>
          <a:p>
            <a:r>
              <a:rPr lang="ru-RU" sz="1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короткие сигналы. И в песне бывают долгие и короткие звуки. </a:t>
            </a:r>
            <a:endParaRPr lang="ru-RU" sz="12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спойте с детьми знакомые песенки и прохлопайте её.</a:t>
            </a:r>
            <a:endParaRPr lang="ru-RU" sz="12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68" name="Группа 74"/>
          <p:cNvGrpSpPr>
            <a:grpSpLocks/>
          </p:cNvGrpSpPr>
          <p:nvPr/>
        </p:nvGrpSpPr>
        <p:grpSpPr bwMode="auto">
          <a:xfrm>
            <a:off x="413189" y="4456713"/>
            <a:ext cx="1931988" cy="2179459"/>
            <a:chOff x="2602843" y="1233179"/>
            <a:chExt cx="3790028" cy="5026925"/>
          </a:xfrm>
        </p:grpSpPr>
        <p:sp>
          <p:nvSpPr>
            <p:cNvPr id="76" name="Полилиния 75"/>
            <p:cNvSpPr/>
            <p:nvPr/>
          </p:nvSpPr>
          <p:spPr>
            <a:xfrm rot="14603108" flipH="1">
              <a:off x="5032978" y="1980082"/>
              <a:ext cx="96123" cy="233792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1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235431 h 2387602"/>
                <a:gd name="connsiteX1" fmla="*/ 355923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398886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50301"/>
                <a:gd name="connsiteY0" fmla="*/ 1156393 h 2308564"/>
                <a:gd name="connsiteX1" fmla="*/ 355923 w 2150301"/>
                <a:gd name="connsiteY1" fmla="*/ 325522 h 2308564"/>
                <a:gd name="connsiteX2" fmla="*/ 1304283 w 2150301"/>
                <a:gd name="connsiteY2" fmla="*/ 34925 h 2308564"/>
                <a:gd name="connsiteX3" fmla="*/ 1995115 w 2150301"/>
                <a:gd name="connsiteY3" fmla="*/ 250690 h 2308564"/>
                <a:gd name="connsiteX4" fmla="*/ 2113907 w 2150301"/>
                <a:gd name="connsiteY4" fmla="*/ 1232239 h 2308564"/>
                <a:gd name="connsiteX5" fmla="*/ 1766159 w 2150301"/>
                <a:gd name="connsiteY5" fmla="*/ 1884616 h 2308564"/>
                <a:gd name="connsiteX6" fmla="*/ 999482 w 2150301"/>
                <a:gd name="connsiteY6" fmla="*/ 2289514 h 2308564"/>
                <a:gd name="connsiteX7" fmla="*/ 223280 w 2150301"/>
                <a:gd name="connsiteY7" fmla="*/ 1998915 h 2308564"/>
                <a:gd name="connsiteX8" fmla="*/ 21601 w 2150301"/>
                <a:gd name="connsiteY8" fmla="*/ 1156393 h 2308564"/>
                <a:gd name="connsiteX0" fmla="*/ 21601 w 2150301"/>
                <a:gd name="connsiteY0" fmla="*/ 1156393 h 2387602"/>
                <a:gd name="connsiteX1" fmla="*/ 355923 w 2150301"/>
                <a:gd name="connsiteY1" fmla="*/ 325522 h 2387602"/>
                <a:gd name="connsiteX2" fmla="*/ 1304283 w 2150301"/>
                <a:gd name="connsiteY2" fmla="*/ 34925 h 2387602"/>
                <a:gd name="connsiteX3" fmla="*/ 1995115 w 2150301"/>
                <a:gd name="connsiteY3" fmla="*/ 250690 h 2387602"/>
                <a:gd name="connsiteX4" fmla="*/ 2113907 w 2150301"/>
                <a:gd name="connsiteY4" fmla="*/ 1232239 h 2387602"/>
                <a:gd name="connsiteX5" fmla="*/ 1766159 w 2150301"/>
                <a:gd name="connsiteY5" fmla="*/ 1884616 h 2387602"/>
                <a:gd name="connsiteX6" fmla="*/ 821647 w 2150301"/>
                <a:gd name="connsiteY6" fmla="*/ 2368552 h 2387602"/>
                <a:gd name="connsiteX7" fmla="*/ 223280 w 2150301"/>
                <a:gd name="connsiteY7" fmla="*/ 1998915 h 2387602"/>
                <a:gd name="connsiteX8" fmla="*/ 21601 w 2150301"/>
                <a:gd name="connsiteY8" fmla="*/ 1156393 h 2387602"/>
                <a:gd name="connsiteX0" fmla="*/ 21601 w 2150301"/>
                <a:gd name="connsiteY0" fmla="*/ 1156393 h 2368552"/>
                <a:gd name="connsiteX1" fmla="*/ 355923 w 2150301"/>
                <a:gd name="connsiteY1" fmla="*/ 325522 h 2368552"/>
                <a:gd name="connsiteX2" fmla="*/ 1304283 w 2150301"/>
                <a:gd name="connsiteY2" fmla="*/ 34925 h 2368552"/>
                <a:gd name="connsiteX3" fmla="*/ 1995115 w 2150301"/>
                <a:gd name="connsiteY3" fmla="*/ 250690 h 2368552"/>
                <a:gd name="connsiteX4" fmla="*/ 2113907 w 2150301"/>
                <a:gd name="connsiteY4" fmla="*/ 1232239 h 2368552"/>
                <a:gd name="connsiteX5" fmla="*/ 1766159 w 2150301"/>
                <a:gd name="connsiteY5" fmla="*/ 1884616 h 2368552"/>
                <a:gd name="connsiteX6" fmla="*/ 821647 w 2150301"/>
                <a:gd name="connsiteY6" fmla="*/ 2368552 h 2368552"/>
                <a:gd name="connsiteX7" fmla="*/ 223280 w 2150301"/>
                <a:gd name="connsiteY7" fmla="*/ 1998915 h 2368552"/>
                <a:gd name="connsiteX8" fmla="*/ 21601 w 2150301"/>
                <a:gd name="connsiteY8" fmla="*/ 1156393 h 2368552"/>
                <a:gd name="connsiteX0" fmla="*/ 110519 w 2239219"/>
                <a:gd name="connsiteY0" fmla="*/ 1156393 h 2368552"/>
                <a:gd name="connsiteX1" fmla="*/ 444841 w 2239219"/>
                <a:gd name="connsiteY1" fmla="*/ 325522 h 2368552"/>
                <a:gd name="connsiteX2" fmla="*/ 1393201 w 2239219"/>
                <a:gd name="connsiteY2" fmla="*/ 34925 h 2368552"/>
                <a:gd name="connsiteX3" fmla="*/ 2084033 w 2239219"/>
                <a:gd name="connsiteY3" fmla="*/ 250690 h 2368552"/>
                <a:gd name="connsiteX4" fmla="*/ 2202825 w 2239219"/>
                <a:gd name="connsiteY4" fmla="*/ 1232239 h 2368552"/>
                <a:gd name="connsiteX5" fmla="*/ 1855077 w 2239219"/>
                <a:gd name="connsiteY5" fmla="*/ 1884616 h 2368552"/>
                <a:gd name="connsiteX6" fmla="*/ 910565 w 2239219"/>
                <a:gd name="connsiteY6" fmla="*/ 2368552 h 2368552"/>
                <a:gd name="connsiteX7" fmla="*/ 223280 w 2239219"/>
                <a:gd name="connsiteY7" fmla="*/ 1712403 h 2368552"/>
                <a:gd name="connsiteX8" fmla="*/ 110519 w 2239219"/>
                <a:gd name="connsiteY8" fmla="*/ 1156393 h 2368552"/>
                <a:gd name="connsiteX0" fmla="*/ 11722 w 2140422"/>
                <a:gd name="connsiteY0" fmla="*/ 1156393 h 2368552"/>
                <a:gd name="connsiteX1" fmla="*/ 346044 w 2140422"/>
                <a:gd name="connsiteY1" fmla="*/ 325522 h 2368552"/>
                <a:gd name="connsiteX2" fmla="*/ 1294404 w 2140422"/>
                <a:gd name="connsiteY2" fmla="*/ 34925 h 2368552"/>
                <a:gd name="connsiteX3" fmla="*/ 1985236 w 2140422"/>
                <a:gd name="connsiteY3" fmla="*/ 250690 h 2368552"/>
                <a:gd name="connsiteX4" fmla="*/ 2104028 w 2140422"/>
                <a:gd name="connsiteY4" fmla="*/ 1232239 h 2368552"/>
                <a:gd name="connsiteX5" fmla="*/ 1756280 w 2140422"/>
                <a:gd name="connsiteY5" fmla="*/ 1884616 h 2368552"/>
                <a:gd name="connsiteX6" fmla="*/ 811768 w 2140422"/>
                <a:gd name="connsiteY6" fmla="*/ 2368552 h 2368552"/>
                <a:gd name="connsiteX7" fmla="*/ 124483 w 2140422"/>
                <a:gd name="connsiteY7" fmla="*/ 1712403 h 2368552"/>
                <a:gd name="connsiteX8" fmla="*/ 11722 w 2140422"/>
                <a:gd name="connsiteY8" fmla="*/ 115639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1301927 w 2187979"/>
                <a:gd name="connsiteY4" fmla="*/ 441860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1841 w 2034634"/>
                <a:gd name="connsiteY0" fmla="*/ 1136633 h 2368552"/>
                <a:gd name="connsiteX1" fmla="*/ 395442 w 2034634"/>
                <a:gd name="connsiteY1" fmla="*/ 325522 h 2368552"/>
                <a:gd name="connsiteX2" fmla="*/ 1343802 w 2034634"/>
                <a:gd name="connsiteY2" fmla="*/ 34925 h 2368552"/>
                <a:gd name="connsiteX3" fmla="*/ 2034634 w 2034634"/>
                <a:gd name="connsiteY3" fmla="*/ 250690 h 2368552"/>
                <a:gd name="connsiteX4" fmla="*/ 1303768 w 2034634"/>
                <a:gd name="connsiteY4" fmla="*/ 441860 h 2368552"/>
                <a:gd name="connsiteX5" fmla="*/ 679387 w 2034634"/>
                <a:gd name="connsiteY5" fmla="*/ 1370870 h 2368552"/>
                <a:gd name="connsiteX6" fmla="*/ 861166 w 2034634"/>
                <a:gd name="connsiteY6" fmla="*/ 2368552 h 2368552"/>
                <a:gd name="connsiteX7" fmla="*/ 94843 w 2034634"/>
                <a:gd name="connsiteY7" fmla="*/ 1692644 h 2368552"/>
                <a:gd name="connsiteX8" fmla="*/ 1841 w 2034634"/>
                <a:gd name="connsiteY8" fmla="*/ 1136633 h 2368552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679387 w 2034634"/>
                <a:gd name="connsiteY5" fmla="*/ 1370870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629800 w 2034634"/>
                <a:gd name="connsiteY4" fmla="*/ 1014885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91854"/>
                <a:gd name="connsiteY0" fmla="*/ 1136633 h 1936223"/>
                <a:gd name="connsiteX1" fmla="*/ 395442 w 2091854"/>
                <a:gd name="connsiteY1" fmla="*/ 325522 h 1936223"/>
                <a:gd name="connsiteX2" fmla="*/ 1343802 w 2091854"/>
                <a:gd name="connsiteY2" fmla="*/ 34925 h 1936223"/>
                <a:gd name="connsiteX3" fmla="*/ 2034634 w 2091854"/>
                <a:gd name="connsiteY3" fmla="*/ 250690 h 1936223"/>
                <a:gd name="connsiteX4" fmla="*/ 1687121 w 2091854"/>
                <a:gd name="connsiteY4" fmla="*/ 1538825 h 1936223"/>
                <a:gd name="connsiteX5" fmla="*/ 900685 w 2091854"/>
                <a:gd name="connsiteY5" fmla="*/ 1657211 h 1936223"/>
                <a:gd name="connsiteX6" fmla="*/ 94843 w 2091854"/>
                <a:gd name="connsiteY6" fmla="*/ 1692644 h 1936223"/>
                <a:gd name="connsiteX7" fmla="*/ 1841 w 2091854"/>
                <a:gd name="connsiteY7" fmla="*/ 1136633 h 1936223"/>
                <a:gd name="connsiteX0" fmla="*/ 1841 w 1876112"/>
                <a:gd name="connsiteY0" fmla="*/ 1136633 h 1936223"/>
                <a:gd name="connsiteX1" fmla="*/ 395442 w 1876112"/>
                <a:gd name="connsiteY1" fmla="*/ 325522 h 1936223"/>
                <a:gd name="connsiteX2" fmla="*/ 1343802 w 1876112"/>
                <a:gd name="connsiteY2" fmla="*/ 34925 h 1936223"/>
                <a:gd name="connsiteX3" fmla="*/ 1609805 w 1876112"/>
                <a:gd name="connsiteY3" fmla="*/ 1060829 h 1936223"/>
                <a:gd name="connsiteX4" fmla="*/ 1687121 w 1876112"/>
                <a:gd name="connsiteY4" fmla="*/ 1538825 h 1936223"/>
                <a:gd name="connsiteX5" fmla="*/ 900685 w 1876112"/>
                <a:gd name="connsiteY5" fmla="*/ 1657211 h 1936223"/>
                <a:gd name="connsiteX6" fmla="*/ 94843 w 1876112"/>
                <a:gd name="connsiteY6" fmla="*/ 1692644 h 1936223"/>
                <a:gd name="connsiteX7" fmla="*/ 1841 w 1876112"/>
                <a:gd name="connsiteY7" fmla="*/ 1136633 h 1936223"/>
                <a:gd name="connsiteX0" fmla="*/ 1841 w 1876112"/>
                <a:gd name="connsiteY0" fmla="*/ 823745 h 1623335"/>
                <a:gd name="connsiteX1" fmla="*/ 395442 w 1876112"/>
                <a:gd name="connsiteY1" fmla="*/ 12634 h 1623335"/>
                <a:gd name="connsiteX2" fmla="*/ 1609805 w 1876112"/>
                <a:gd name="connsiteY2" fmla="*/ 747941 h 1623335"/>
                <a:gd name="connsiteX3" fmla="*/ 1687121 w 1876112"/>
                <a:gd name="connsiteY3" fmla="*/ 1225937 h 1623335"/>
                <a:gd name="connsiteX4" fmla="*/ 900685 w 1876112"/>
                <a:gd name="connsiteY4" fmla="*/ 1344323 h 1623335"/>
                <a:gd name="connsiteX5" fmla="*/ 94843 w 1876112"/>
                <a:gd name="connsiteY5" fmla="*/ 1379756 h 1623335"/>
                <a:gd name="connsiteX6" fmla="*/ 1841 w 1876112"/>
                <a:gd name="connsiteY6" fmla="*/ 823745 h 1623335"/>
                <a:gd name="connsiteX0" fmla="*/ 1841 w 1876112"/>
                <a:gd name="connsiteY0" fmla="*/ 482404 h 1281994"/>
                <a:gd name="connsiteX1" fmla="*/ 751113 w 1876112"/>
                <a:gd name="connsiteY1" fmla="*/ 323355 h 1281994"/>
                <a:gd name="connsiteX2" fmla="*/ 1609805 w 1876112"/>
                <a:gd name="connsiteY2" fmla="*/ 406600 h 1281994"/>
                <a:gd name="connsiteX3" fmla="*/ 1687121 w 1876112"/>
                <a:gd name="connsiteY3" fmla="*/ 884596 h 1281994"/>
                <a:gd name="connsiteX4" fmla="*/ 900685 w 1876112"/>
                <a:gd name="connsiteY4" fmla="*/ 1002982 h 1281994"/>
                <a:gd name="connsiteX5" fmla="*/ 94843 w 1876112"/>
                <a:gd name="connsiteY5" fmla="*/ 1038415 h 1281994"/>
                <a:gd name="connsiteX6" fmla="*/ 1841 w 1876112"/>
                <a:gd name="connsiteY6" fmla="*/ 482404 h 1281994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687121"/>
                <a:gd name="connsiteY0" fmla="*/ 181563 h 981153"/>
                <a:gd name="connsiteX1" fmla="*/ 760993 w 1687121"/>
                <a:gd name="connsiteY1" fmla="*/ 12634 h 981153"/>
                <a:gd name="connsiteX2" fmla="*/ 1609805 w 1687121"/>
                <a:gd name="connsiteY2" fmla="*/ 105759 h 981153"/>
                <a:gd name="connsiteX3" fmla="*/ 1687121 w 1687121"/>
                <a:gd name="connsiteY3" fmla="*/ 583755 h 981153"/>
                <a:gd name="connsiteX4" fmla="*/ 900685 w 1687121"/>
                <a:gd name="connsiteY4" fmla="*/ 702141 h 981153"/>
                <a:gd name="connsiteX5" fmla="*/ 94843 w 1687121"/>
                <a:gd name="connsiteY5" fmla="*/ 737574 h 981153"/>
                <a:gd name="connsiteX6" fmla="*/ 1841 w 1687121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737574"/>
                <a:gd name="connsiteX1" fmla="*/ 760993 w 1667362"/>
                <a:gd name="connsiteY1" fmla="*/ 12634 h 737574"/>
                <a:gd name="connsiteX2" fmla="*/ 1609805 w 1667362"/>
                <a:gd name="connsiteY2" fmla="*/ 105759 h 737574"/>
                <a:gd name="connsiteX3" fmla="*/ 1667362 w 1667362"/>
                <a:gd name="connsiteY3" fmla="*/ 662793 h 737574"/>
                <a:gd name="connsiteX4" fmla="*/ 900685 w 1667362"/>
                <a:gd name="connsiteY4" fmla="*/ 702141 h 737574"/>
                <a:gd name="connsiteX5" fmla="*/ 94843 w 1667362"/>
                <a:gd name="connsiteY5" fmla="*/ 737574 h 737574"/>
                <a:gd name="connsiteX6" fmla="*/ 1841 w 1667362"/>
                <a:gd name="connsiteY6" fmla="*/ 181563 h 737574"/>
                <a:gd name="connsiteX0" fmla="*/ 51239 w 1716760"/>
                <a:gd name="connsiteY0" fmla="*/ 181563 h 737574"/>
                <a:gd name="connsiteX1" fmla="*/ 810391 w 1716760"/>
                <a:gd name="connsiteY1" fmla="*/ 12634 h 737574"/>
                <a:gd name="connsiteX2" fmla="*/ 1659203 w 1716760"/>
                <a:gd name="connsiteY2" fmla="*/ 105759 h 737574"/>
                <a:gd name="connsiteX3" fmla="*/ 1716760 w 1716760"/>
                <a:gd name="connsiteY3" fmla="*/ 662793 h 737574"/>
                <a:gd name="connsiteX4" fmla="*/ 950083 w 1716760"/>
                <a:gd name="connsiteY4" fmla="*/ 702141 h 737574"/>
                <a:gd name="connsiteX5" fmla="*/ 94843 w 1716760"/>
                <a:gd name="connsiteY5" fmla="*/ 737574 h 737574"/>
                <a:gd name="connsiteX6" fmla="*/ 51239 w 1716760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898844 w 1665521"/>
                <a:gd name="connsiteY4" fmla="*/ 702141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77093"/>
                <a:gd name="connsiteX1" fmla="*/ 759152 w 1665521"/>
                <a:gd name="connsiteY1" fmla="*/ 12634 h 777093"/>
                <a:gd name="connsiteX2" fmla="*/ 1607964 w 1665521"/>
                <a:gd name="connsiteY2" fmla="*/ 105759 h 777093"/>
                <a:gd name="connsiteX3" fmla="*/ 1665521 w 1665521"/>
                <a:gd name="connsiteY3" fmla="*/ 662793 h 777093"/>
                <a:gd name="connsiteX4" fmla="*/ 908724 w 1665521"/>
                <a:gd name="connsiteY4" fmla="*/ 672502 h 777093"/>
                <a:gd name="connsiteX5" fmla="*/ 43604 w 1665521"/>
                <a:gd name="connsiteY5" fmla="*/ 777093 h 777093"/>
                <a:gd name="connsiteX6" fmla="*/ 0 w 1665521"/>
                <a:gd name="connsiteY6" fmla="*/ 181563 h 777093"/>
                <a:gd name="connsiteX0" fmla="*/ 0 w 1665521"/>
                <a:gd name="connsiteY0" fmla="*/ 181563 h 747454"/>
                <a:gd name="connsiteX1" fmla="*/ 759152 w 1665521"/>
                <a:gd name="connsiteY1" fmla="*/ 12634 h 747454"/>
                <a:gd name="connsiteX2" fmla="*/ 1607964 w 1665521"/>
                <a:gd name="connsiteY2" fmla="*/ 105759 h 747454"/>
                <a:gd name="connsiteX3" fmla="*/ 1665521 w 1665521"/>
                <a:gd name="connsiteY3" fmla="*/ 662793 h 747454"/>
                <a:gd name="connsiteX4" fmla="*/ 908724 w 1665521"/>
                <a:gd name="connsiteY4" fmla="*/ 672502 h 747454"/>
                <a:gd name="connsiteX5" fmla="*/ 43604 w 1665521"/>
                <a:gd name="connsiteY5" fmla="*/ 747454 h 747454"/>
                <a:gd name="connsiteX6" fmla="*/ 0 w 1665521"/>
                <a:gd name="connsiteY6" fmla="*/ 181563 h 747454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205407 h 771298"/>
                <a:gd name="connsiteX1" fmla="*/ 159808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771298"/>
                <a:gd name="connsiteX1" fmla="*/ 119014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851503"/>
                <a:gd name="connsiteX1" fmla="*/ 1190145 w 1665521"/>
                <a:gd name="connsiteY1" fmla="*/ 80205 h 851503"/>
                <a:gd name="connsiteX2" fmla="*/ 1665521 w 1665521"/>
                <a:gd name="connsiteY2" fmla="*/ 686637 h 851503"/>
                <a:gd name="connsiteX3" fmla="*/ 43604 w 1665521"/>
                <a:gd name="connsiteY3" fmla="*/ 771298 h 851503"/>
                <a:gd name="connsiteX4" fmla="*/ 0 w 1665521"/>
                <a:gd name="connsiteY4" fmla="*/ 205407 h 851503"/>
                <a:gd name="connsiteX0" fmla="*/ 0 w 1665521"/>
                <a:gd name="connsiteY0" fmla="*/ 205407 h 801819"/>
                <a:gd name="connsiteX1" fmla="*/ 1190145 w 1665521"/>
                <a:gd name="connsiteY1" fmla="*/ 80205 h 801819"/>
                <a:gd name="connsiteX2" fmla="*/ 1665521 w 1665521"/>
                <a:gd name="connsiteY2" fmla="*/ 686637 h 801819"/>
                <a:gd name="connsiteX3" fmla="*/ 218437 w 1665521"/>
                <a:gd name="connsiteY3" fmla="*/ 601073 h 801819"/>
                <a:gd name="connsiteX4" fmla="*/ 0 w 1665521"/>
                <a:gd name="connsiteY4" fmla="*/ 205407 h 801819"/>
                <a:gd name="connsiteX0" fmla="*/ 0 w 1257581"/>
                <a:gd name="connsiteY0" fmla="*/ 205407 h 681278"/>
                <a:gd name="connsiteX1" fmla="*/ 1190145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76003"/>
                <a:gd name="connsiteY0" fmla="*/ 205407 h 681278"/>
                <a:gd name="connsiteX1" fmla="*/ 1015313 w 1276003"/>
                <a:gd name="connsiteY1" fmla="*/ 80205 h 681278"/>
                <a:gd name="connsiteX2" fmla="*/ 1257581 w 1276003"/>
                <a:gd name="connsiteY2" fmla="*/ 542601 h 681278"/>
                <a:gd name="connsiteX3" fmla="*/ 218437 w 1276003"/>
                <a:gd name="connsiteY3" fmla="*/ 601073 h 681278"/>
                <a:gd name="connsiteX4" fmla="*/ 0 w 1276003"/>
                <a:gd name="connsiteY4" fmla="*/ 205407 h 681278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08807"/>
                <a:gd name="connsiteX1" fmla="*/ 1015313 w 1276003"/>
                <a:gd name="connsiteY1" fmla="*/ 80205 h 608807"/>
                <a:gd name="connsiteX2" fmla="*/ 1257581 w 1276003"/>
                <a:gd name="connsiteY2" fmla="*/ 542601 h 608807"/>
                <a:gd name="connsiteX3" fmla="*/ 291092 w 1276003"/>
                <a:gd name="connsiteY3" fmla="*/ 576585 h 608807"/>
                <a:gd name="connsiteX4" fmla="*/ 0 w 1276003"/>
                <a:gd name="connsiteY4" fmla="*/ 205407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6368464"/>
                <a:gd name="connsiteY0" fmla="*/ 408798 h 851850"/>
                <a:gd name="connsiteX1" fmla="*/ 906327 w 6368464"/>
                <a:gd name="connsiteY1" fmla="*/ 340734 h 851850"/>
                <a:gd name="connsiteX2" fmla="*/ 6368464 w 6368464"/>
                <a:gd name="connsiteY2" fmla="*/ 204779 h 851850"/>
                <a:gd name="connsiteX3" fmla="*/ 182106 w 6368464"/>
                <a:gd name="connsiteY3" fmla="*/ 837114 h 851850"/>
                <a:gd name="connsiteX4" fmla="*/ 0 w 6368464"/>
                <a:gd name="connsiteY4" fmla="*/ 408798 h 851850"/>
                <a:gd name="connsiteX0" fmla="*/ 0 w 11925098"/>
                <a:gd name="connsiteY0" fmla="*/ 268011 h 711061"/>
                <a:gd name="connsiteX1" fmla="*/ 906327 w 11925098"/>
                <a:gd name="connsiteY1" fmla="*/ 199947 h 711061"/>
                <a:gd name="connsiteX2" fmla="*/ 11925098 w 11925098"/>
                <a:gd name="connsiteY2" fmla="*/ 204781 h 711061"/>
                <a:gd name="connsiteX3" fmla="*/ 182106 w 11925098"/>
                <a:gd name="connsiteY3" fmla="*/ 696327 h 711061"/>
                <a:gd name="connsiteX4" fmla="*/ 0 w 11925098"/>
                <a:gd name="connsiteY4" fmla="*/ 268011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067746 w 11925098"/>
                <a:gd name="connsiteY1" fmla="*/ 68433 h 711061"/>
                <a:gd name="connsiteX2" fmla="*/ 6462969 w 11925098"/>
                <a:gd name="connsiteY2" fmla="*/ 84298 h 711061"/>
                <a:gd name="connsiteX3" fmla="*/ 11925098 w 11925098"/>
                <a:gd name="connsiteY3" fmla="*/ 204780 h 711061"/>
                <a:gd name="connsiteX4" fmla="*/ 182106 w 11925098"/>
                <a:gd name="connsiteY4" fmla="*/ 696326 h 711061"/>
                <a:gd name="connsiteX5" fmla="*/ 0 w 11925098"/>
                <a:gd name="connsiteY5" fmla="*/ 268010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042012 w 11925098"/>
                <a:gd name="connsiteY1" fmla="*/ 69213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158895 w 11887548"/>
                <a:gd name="connsiteY0" fmla="*/ 202644 h 711061"/>
                <a:gd name="connsiteX1" fmla="*/ 6004462 w 11887548"/>
                <a:gd name="connsiteY1" fmla="*/ 69213 h 711061"/>
                <a:gd name="connsiteX2" fmla="*/ 11887548 w 11887548"/>
                <a:gd name="connsiteY2" fmla="*/ 204780 h 711061"/>
                <a:gd name="connsiteX3" fmla="*/ 144556 w 11887548"/>
                <a:gd name="connsiteY3" fmla="*/ 696326 h 711061"/>
                <a:gd name="connsiteX4" fmla="*/ 158895 w 11887548"/>
                <a:gd name="connsiteY4" fmla="*/ 202644 h 711061"/>
                <a:gd name="connsiteX0" fmla="*/ 0 w 11728653"/>
                <a:gd name="connsiteY0" fmla="*/ 202644 h 359925"/>
                <a:gd name="connsiteX1" fmla="*/ 5845567 w 11728653"/>
                <a:gd name="connsiteY1" fmla="*/ 69213 h 359925"/>
                <a:gd name="connsiteX2" fmla="*/ 11728653 w 11728653"/>
                <a:gd name="connsiteY2" fmla="*/ 204780 h 359925"/>
                <a:gd name="connsiteX3" fmla="*/ 5879066 w 11728653"/>
                <a:gd name="connsiteY3" fmla="*/ 334299 h 359925"/>
                <a:gd name="connsiteX4" fmla="*/ 0 w 11728653"/>
                <a:gd name="connsiteY4" fmla="*/ 202644 h 359925"/>
                <a:gd name="connsiteX0" fmla="*/ 0 w 11728653"/>
                <a:gd name="connsiteY0" fmla="*/ 202644 h 359926"/>
                <a:gd name="connsiteX1" fmla="*/ 5845567 w 11728653"/>
                <a:gd name="connsiteY1" fmla="*/ 69213 h 359926"/>
                <a:gd name="connsiteX2" fmla="*/ 11728653 w 11728653"/>
                <a:gd name="connsiteY2" fmla="*/ 204780 h 359926"/>
                <a:gd name="connsiteX3" fmla="*/ 5879066 w 11728653"/>
                <a:gd name="connsiteY3" fmla="*/ 334299 h 359926"/>
                <a:gd name="connsiteX4" fmla="*/ 0 w 11728653"/>
                <a:gd name="connsiteY4" fmla="*/ 202644 h 359926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8684845"/>
                <a:gd name="connsiteY0" fmla="*/ 133431 h 290713"/>
                <a:gd name="connsiteX1" fmla="*/ 2801759 w 8684845"/>
                <a:gd name="connsiteY1" fmla="*/ 0 h 290713"/>
                <a:gd name="connsiteX2" fmla="*/ 8684845 w 8684845"/>
                <a:gd name="connsiteY2" fmla="*/ 135567 h 290713"/>
                <a:gd name="connsiteX3" fmla="*/ 2835258 w 8684845"/>
                <a:gd name="connsiteY3" fmla="*/ 265086 h 290713"/>
                <a:gd name="connsiteX4" fmla="*/ 0 w 8684845"/>
                <a:gd name="connsiteY4" fmla="*/ 133431 h 290713"/>
                <a:gd name="connsiteX0" fmla="*/ 0 w 4039023"/>
                <a:gd name="connsiteY0" fmla="*/ 133431 h 290713"/>
                <a:gd name="connsiteX1" fmla="*/ 2801759 w 4039023"/>
                <a:gd name="connsiteY1" fmla="*/ 0 h 290713"/>
                <a:gd name="connsiteX2" fmla="*/ 4039023 w 4039023"/>
                <a:gd name="connsiteY2" fmla="*/ 135567 h 290713"/>
                <a:gd name="connsiteX3" fmla="*/ 2835258 w 4039023"/>
                <a:gd name="connsiteY3" fmla="*/ 265086 h 290713"/>
                <a:gd name="connsiteX4" fmla="*/ 0 w 4039023"/>
                <a:gd name="connsiteY4" fmla="*/ 133431 h 290713"/>
                <a:gd name="connsiteX0" fmla="*/ 0 w 4039023"/>
                <a:gd name="connsiteY0" fmla="*/ 133431 h 157805"/>
                <a:gd name="connsiteX1" fmla="*/ 2801759 w 4039023"/>
                <a:gd name="connsiteY1" fmla="*/ 0 h 157805"/>
                <a:gd name="connsiteX2" fmla="*/ 4039023 w 4039023"/>
                <a:gd name="connsiteY2" fmla="*/ 135567 h 157805"/>
                <a:gd name="connsiteX3" fmla="*/ 0 w 4039023"/>
                <a:gd name="connsiteY3" fmla="*/ 133431 h 157805"/>
                <a:gd name="connsiteX0" fmla="*/ 1760568 w 5799591"/>
                <a:gd name="connsiteY0" fmla="*/ 133431 h 250985"/>
                <a:gd name="connsiteX1" fmla="*/ 4562327 w 5799591"/>
                <a:gd name="connsiteY1" fmla="*/ 0 h 250985"/>
                <a:gd name="connsiteX2" fmla="*/ 5799591 w 5799591"/>
                <a:gd name="connsiteY2" fmla="*/ 135567 h 250985"/>
                <a:gd name="connsiteX3" fmla="*/ 673156 w 5799591"/>
                <a:gd name="connsiteY3" fmla="*/ 250629 h 250985"/>
                <a:gd name="connsiteX4" fmla="*/ 1760568 w 5799591"/>
                <a:gd name="connsiteY4" fmla="*/ 133431 h 250985"/>
                <a:gd name="connsiteX0" fmla="*/ 2027570 w 8523006"/>
                <a:gd name="connsiteY0" fmla="*/ 133431 h 250629"/>
                <a:gd name="connsiteX1" fmla="*/ 4829329 w 8523006"/>
                <a:gd name="connsiteY1" fmla="*/ 0 h 250629"/>
                <a:gd name="connsiteX2" fmla="*/ 6066593 w 8523006"/>
                <a:gd name="connsiteY2" fmla="*/ 135567 h 250629"/>
                <a:gd name="connsiteX3" fmla="*/ 7668607 w 8523006"/>
                <a:gd name="connsiteY3" fmla="*/ 250628 h 250629"/>
                <a:gd name="connsiteX4" fmla="*/ 940158 w 8523006"/>
                <a:gd name="connsiteY4" fmla="*/ 250629 h 250629"/>
                <a:gd name="connsiteX5" fmla="*/ 2027570 w 8523006"/>
                <a:gd name="connsiteY5" fmla="*/ 133431 h 250629"/>
                <a:gd name="connsiteX0" fmla="*/ 2027570 w 8523006"/>
                <a:gd name="connsiteY0" fmla="*/ 133431 h 250629"/>
                <a:gd name="connsiteX1" fmla="*/ 4829329 w 8523006"/>
                <a:gd name="connsiteY1" fmla="*/ 0 h 250629"/>
                <a:gd name="connsiteX2" fmla="*/ 6066593 w 8523006"/>
                <a:gd name="connsiteY2" fmla="*/ 135567 h 250629"/>
                <a:gd name="connsiteX3" fmla="*/ 7668607 w 8523006"/>
                <a:gd name="connsiteY3" fmla="*/ 250628 h 250629"/>
                <a:gd name="connsiteX4" fmla="*/ 940158 w 8523006"/>
                <a:gd name="connsiteY4" fmla="*/ 250629 h 250629"/>
                <a:gd name="connsiteX5" fmla="*/ 2027570 w 8523006"/>
                <a:gd name="connsiteY5" fmla="*/ 133431 h 250629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553320 w 8136168"/>
                <a:gd name="connsiteY0" fmla="*/ 255658 h 310967"/>
                <a:gd name="connsiteX1" fmla="*/ 3961892 w 8136168"/>
                <a:gd name="connsiteY1" fmla="*/ 0 h 310967"/>
                <a:gd name="connsiteX2" fmla="*/ 5679755 w 8136168"/>
                <a:gd name="connsiteY2" fmla="*/ 140596 h 310967"/>
                <a:gd name="connsiteX3" fmla="*/ 7281769 w 8136168"/>
                <a:gd name="connsiteY3" fmla="*/ 255657 h 310967"/>
                <a:gd name="connsiteX4" fmla="*/ 553320 w 8136168"/>
                <a:gd name="connsiteY4" fmla="*/ 255658 h 310967"/>
                <a:gd name="connsiteX0" fmla="*/ 553320 w 7849850"/>
                <a:gd name="connsiteY0" fmla="*/ 255658 h 310967"/>
                <a:gd name="connsiteX1" fmla="*/ 3961892 w 7849850"/>
                <a:gd name="connsiteY1" fmla="*/ 0 h 310967"/>
                <a:gd name="connsiteX2" fmla="*/ 7281769 w 7849850"/>
                <a:gd name="connsiteY2" fmla="*/ 255657 h 310967"/>
                <a:gd name="connsiteX3" fmla="*/ 553320 w 7849850"/>
                <a:gd name="connsiteY3" fmla="*/ 255658 h 310967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3801673 w 7849850"/>
                <a:gd name="connsiteY0" fmla="*/ 0 h 331079"/>
                <a:gd name="connsiteX1" fmla="*/ 7281769 w 7849850"/>
                <a:gd name="connsiteY1" fmla="*/ 275769 h 331079"/>
                <a:gd name="connsiteX2" fmla="*/ 553320 w 7849850"/>
                <a:gd name="connsiteY2" fmla="*/ 275770 h 331079"/>
                <a:gd name="connsiteX3" fmla="*/ 7806707 w 7849850"/>
                <a:gd name="connsiteY3" fmla="*/ 125704 h 331079"/>
                <a:gd name="connsiteX0" fmla="*/ 12234277 w 16282454"/>
                <a:gd name="connsiteY0" fmla="*/ 0 h 331079"/>
                <a:gd name="connsiteX1" fmla="*/ 15714373 w 16282454"/>
                <a:gd name="connsiteY1" fmla="*/ 275769 h 331079"/>
                <a:gd name="connsiteX2" fmla="*/ 8985924 w 16282454"/>
                <a:gd name="connsiteY2" fmla="*/ 275770 h 331079"/>
                <a:gd name="connsiteX3" fmla="*/ 3738033 w 16282454"/>
                <a:gd name="connsiteY3" fmla="*/ 125704 h 331079"/>
                <a:gd name="connsiteX0" fmla="*/ 12234277 w 12234277"/>
                <a:gd name="connsiteY0" fmla="*/ 0 h 275770"/>
                <a:gd name="connsiteX1" fmla="*/ 8985924 w 12234277"/>
                <a:gd name="connsiteY1" fmla="*/ 275770 h 275770"/>
                <a:gd name="connsiteX2" fmla="*/ 3738033 w 12234277"/>
                <a:gd name="connsiteY2" fmla="*/ 125704 h 275770"/>
                <a:gd name="connsiteX0" fmla="*/ 8496245 w 8496245"/>
                <a:gd name="connsiteY0" fmla="*/ 0 h 125704"/>
                <a:gd name="connsiteX1" fmla="*/ 1 w 8496245"/>
                <a:gd name="connsiteY1" fmla="*/ 125704 h 125704"/>
                <a:gd name="connsiteX0" fmla="*/ 9599732 w 9599732"/>
                <a:gd name="connsiteY0" fmla="*/ 17922 h 143626"/>
                <a:gd name="connsiteX1" fmla="*/ 1103488 w 9599732"/>
                <a:gd name="connsiteY1" fmla="*/ 143626 h 143626"/>
                <a:gd name="connsiteX0" fmla="*/ 9599732 w 9599732"/>
                <a:gd name="connsiteY0" fmla="*/ 23494 h 149198"/>
                <a:gd name="connsiteX1" fmla="*/ 1103488 w 9599732"/>
                <a:gd name="connsiteY1" fmla="*/ 149198 h 149198"/>
                <a:gd name="connsiteX0" fmla="*/ 9599732 w 9599732"/>
                <a:gd name="connsiteY0" fmla="*/ 45292 h 170996"/>
                <a:gd name="connsiteX1" fmla="*/ 1103488 w 9599732"/>
                <a:gd name="connsiteY1" fmla="*/ 170996 h 170996"/>
                <a:gd name="connsiteX0" fmla="*/ 3063606 w 8689182"/>
                <a:gd name="connsiteY0" fmla="*/ 45292 h 156464"/>
                <a:gd name="connsiteX1" fmla="*/ 8689182 w 8689182"/>
                <a:gd name="connsiteY1" fmla="*/ 156464 h 156464"/>
                <a:gd name="connsiteX0" fmla="*/ 21174956 w 26800532"/>
                <a:gd name="connsiteY0" fmla="*/ 45292 h 165429"/>
                <a:gd name="connsiteX1" fmla="*/ 26800532 w 26800532"/>
                <a:gd name="connsiteY1" fmla="*/ 156464 h 165429"/>
                <a:gd name="connsiteX0" fmla="*/ 21174956 w 26800532"/>
                <a:gd name="connsiteY0" fmla="*/ 45292 h 165429"/>
                <a:gd name="connsiteX1" fmla="*/ 26800532 w 26800532"/>
                <a:gd name="connsiteY1" fmla="*/ 156464 h 165429"/>
                <a:gd name="connsiteX2" fmla="*/ 21174956 w 26800532"/>
                <a:gd name="connsiteY2" fmla="*/ 45292 h 165429"/>
                <a:gd name="connsiteX0" fmla="*/ 10757223 w 26800532"/>
                <a:gd name="connsiteY0" fmla="*/ 45293 h 456078"/>
                <a:gd name="connsiteX1" fmla="*/ 26800532 w 26800532"/>
                <a:gd name="connsiteY1" fmla="*/ 447113 h 456078"/>
                <a:gd name="connsiteX2" fmla="*/ 10757223 w 26800532"/>
                <a:gd name="connsiteY2" fmla="*/ 45293 h 456078"/>
                <a:gd name="connsiteX0" fmla="*/ 7411285 w 23454594"/>
                <a:gd name="connsiteY0" fmla="*/ 29805 h 431626"/>
                <a:gd name="connsiteX1" fmla="*/ 2673878 w 23454594"/>
                <a:gd name="connsiteY1" fmla="*/ 107472 h 431626"/>
                <a:gd name="connsiteX2" fmla="*/ 23454594 w 23454594"/>
                <a:gd name="connsiteY2" fmla="*/ 431625 h 431626"/>
                <a:gd name="connsiteX3" fmla="*/ 7411285 w 23454594"/>
                <a:gd name="connsiteY3" fmla="*/ 29805 h 431626"/>
                <a:gd name="connsiteX0" fmla="*/ 4274402 w 20317711"/>
                <a:gd name="connsiteY0" fmla="*/ 0 h 401819"/>
                <a:gd name="connsiteX1" fmla="*/ 0 w 20317711"/>
                <a:gd name="connsiteY1" fmla="*/ 5006 h 401819"/>
                <a:gd name="connsiteX2" fmla="*/ 20317711 w 20317711"/>
                <a:gd name="connsiteY2" fmla="*/ 401820 h 401819"/>
                <a:gd name="connsiteX3" fmla="*/ 4274402 w 20317711"/>
                <a:gd name="connsiteY3" fmla="*/ 0 h 401819"/>
                <a:gd name="connsiteX0" fmla="*/ 3116867 w 20317711"/>
                <a:gd name="connsiteY0" fmla="*/ 0 h 445417"/>
                <a:gd name="connsiteX1" fmla="*/ 0 w 20317711"/>
                <a:gd name="connsiteY1" fmla="*/ 48603 h 445417"/>
                <a:gd name="connsiteX2" fmla="*/ 20317711 w 20317711"/>
                <a:gd name="connsiteY2" fmla="*/ 445417 h 445417"/>
                <a:gd name="connsiteX3" fmla="*/ 3116867 w 20317711"/>
                <a:gd name="connsiteY3" fmla="*/ 0 h 445417"/>
                <a:gd name="connsiteX0" fmla="*/ 11225179 w 28426023"/>
                <a:gd name="connsiteY0" fmla="*/ 339842 h 785259"/>
                <a:gd name="connsiteX1" fmla="*/ 8108312 w 28426023"/>
                <a:gd name="connsiteY1" fmla="*/ 388445 h 785259"/>
                <a:gd name="connsiteX2" fmla="*/ 28426023 w 28426023"/>
                <a:gd name="connsiteY2" fmla="*/ 785259 h 785259"/>
                <a:gd name="connsiteX3" fmla="*/ 11225179 w 28426023"/>
                <a:gd name="connsiteY3" fmla="*/ 339842 h 785259"/>
                <a:gd name="connsiteX0" fmla="*/ 13884646 w 31085490"/>
                <a:gd name="connsiteY0" fmla="*/ 468965 h 914382"/>
                <a:gd name="connsiteX1" fmla="*/ 10767779 w 31085490"/>
                <a:gd name="connsiteY1" fmla="*/ 517568 h 914382"/>
                <a:gd name="connsiteX2" fmla="*/ 31085490 w 31085490"/>
                <a:gd name="connsiteY2" fmla="*/ 914382 h 914382"/>
                <a:gd name="connsiteX3" fmla="*/ 13884646 w 31085490"/>
                <a:gd name="connsiteY3" fmla="*/ 468965 h 914382"/>
                <a:gd name="connsiteX0" fmla="*/ 1264801 w 18465645"/>
                <a:gd name="connsiteY0" fmla="*/ 0 h 445417"/>
                <a:gd name="connsiteX1" fmla="*/ 0 w 18465645"/>
                <a:gd name="connsiteY1" fmla="*/ 48603 h 445417"/>
                <a:gd name="connsiteX2" fmla="*/ 18465645 w 18465645"/>
                <a:gd name="connsiteY2" fmla="*/ 445417 h 445417"/>
                <a:gd name="connsiteX3" fmla="*/ 1264801 w 18465645"/>
                <a:gd name="connsiteY3" fmla="*/ 0 h 445417"/>
                <a:gd name="connsiteX0" fmla="*/ 0 w 29470599"/>
                <a:gd name="connsiteY0" fmla="*/ 0 h 641604"/>
                <a:gd name="connsiteX1" fmla="*/ 11004954 w 29470599"/>
                <a:gd name="connsiteY1" fmla="*/ 244790 h 641604"/>
                <a:gd name="connsiteX2" fmla="*/ 29470599 w 29470599"/>
                <a:gd name="connsiteY2" fmla="*/ 641604 h 641604"/>
                <a:gd name="connsiteX3" fmla="*/ 0 w 29470599"/>
                <a:gd name="connsiteY3" fmla="*/ 0 h 641604"/>
                <a:gd name="connsiteX0" fmla="*/ 0 w 29470599"/>
                <a:gd name="connsiteY0" fmla="*/ 0 h 641604"/>
                <a:gd name="connsiteX1" fmla="*/ 7300866 w 29470599"/>
                <a:gd name="connsiteY1" fmla="*/ 419180 h 641604"/>
                <a:gd name="connsiteX2" fmla="*/ 29470599 w 29470599"/>
                <a:gd name="connsiteY2" fmla="*/ 641604 h 641604"/>
                <a:gd name="connsiteX3" fmla="*/ 0 w 29470599"/>
                <a:gd name="connsiteY3" fmla="*/ 0 h 641604"/>
                <a:gd name="connsiteX0" fmla="*/ 0 w 30859615"/>
                <a:gd name="connsiteY0" fmla="*/ 0 h 641604"/>
                <a:gd name="connsiteX1" fmla="*/ 7300866 w 30859615"/>
                <a:gd name="connsiteY1" fmla="*/ 419180 h 641604"/>
                <a:gd name="connsiteX2" fmla="*/ 30859615 w 30859615"/>
                <a:gd name="connsiteY2" fmla="*/ 641604 h 641604"/>
                <a:gd name="connsiteX3" fmla="*/ 0 w 30859615"/>
                <a:gd name="connsiteY3" fmla="*/ 0 h 641604"/>
                <a:gd name="connsiteX0" fmla="*/ 0 w 30859615"/>
                <a:gd name="connsiteY0" fmla="*/ 0 h 641604"/>
                <a:gd name="connsiteX1" fmla="*/ 7300866 w 30859615"/>
                <a:gd name="connsiteY1" fmla="*/ 419180 h 641604"/>
                <a:gd name="connsiteX2" fmla="*/ 30859615 w 30859615"/>
                <a:gd name="connsiteY2" fmla="*/ 641604 h 641604"/>
                <a:gd name="connsiteX3" fmla="*/ 0 w 30859615"/>
                <a:gd name="connsiteY3" fmla="*/ 0 h 641604"/>
                <a:gd name="connsiteX0" fmla="*/ 0 w 30859615"/>
                <a:gd name="connsiteY0" fmla="*/ 0 h 641604"/>
                <a:gd name="connsiteX1" fmla="*/ 3596779 w 30859615"/>
                <a:gd name="connsiteY1" fmla="*/ 208461 h 641604"/>
                <a:gd name="connsiteX2" fmla="*/ 30859615 w 30859615"/>
                <a:gd name="connsiteY2" fmla="*/ 641604 h 641604"/>
                <a:gd name="connsiteX3" fmla="*/ 0 w 30859615"/>
                <a:gd name="connsiteY3" fmla="*/ 0 h 641604"/>
                <a:gd name="connsiteX0" fmla="*/ 10797957 w 41657572"/>
                <a:gd name="connsiteY0" fmla="*/ 0 h 641604"/>
                <a:gd name="connsiteX1" fmla="*/ 14394736 w 41657572"/>
                <a:gd name="connsiteY1" fmla="*/ 208461 h 641604"/>
                <a:gd name="connsiteX2" fmla="*/ 41657572 w 41657572"/>
                <a:gd name="connsiteY2" fmla="*/ 641604 h 641604"/>
                <a:gd name="connsiteX3" fmla="*/ 10797957 w 41657572"/>
                <a:gd name="connsiteY3" fmla="*/ 0 h 641604"/>
                <a:gd name="connsiteX0" fmla="*/ 15006397 w 45866012"/>
                <a:gd name="connsiteY0" fmla="*/ 192096 h 833700"/>
                <a:gd name="connsiteX1" fmla="*/ 18603176 w 45866012"/>
                <a:gd name="connsiteY1" fmla="*/ 400557 h 833700"/>
                <a:gd name="connsiteX2" fmla="*/ 45866012 w 45866012"/>
                <a:gd name="connsiteY2" fmla="*/ 833700 h 833700"/>
                <a:gd name="connsiteX3" fmla="*/ 15006397 w 45866012"/>
                <a:gd name="connsiteY3" fmla="*/ 192096 h 833700"/>
                <a:gd name="connsiteX0" fmla="*/ 15006397 w 45866012"/>
                <a:gd name="connsiteY0" fmla="*/ 192096 h 833700"/>
                <a:gd name="connsiteX1" fmla="*/ 18603176 w 45866012"/>
                <a:gd name="connsiteY1" fmla="*/ 400557 h 833700"/>
                <a:gd name="connsiteX2" fmla="*/ 45866012 w 45866012"/>
                <a:gd name="connsiteY2" fmla="*/ 833700 h 833700"/>
                <a:gd name="connsiteX3" fmla="*/ 15006397 w 45866012"/>
                <a:gd name="connsiteY3" fmla="*/ 192096 h 833700"/>
                <a:gd name="connsiteX0" fmla="*/ 15006397 w 45866012"/>
                <a:gd name="connsiteY0" fmla="*/ 192096 h 833700"/>
                <a:gd name="connsiteX1" fmla="*/ 18603176 w 45866012"/>
                <a:gd name="connsiteY1" fmla="*/ 400557 h 833700"/>
                <a:gd name="connsiteX2" fmla="*/ 45866012 w 45866012"/>
                <a:gd name="connsiteY2" fmla="*/ 833700 h 833700"/>
                <a:gd name="connsiteX3" fmla="*/ 15006397 w 45866012"/>
                <a:gd name="connsiteY3" fmla="*/ 192096 h 833700"/>
                <a:gd name="connsiteX0" fmla="*/ 15006397 w 45866012"/>
                <a:gd name="connsiteY0" fmla="*/ 192096 h 833700"/>
                <a:gd name="connsiteX1" fmla="*/ 18603176 w 45866012"/>
                <a:gd name="connsiteY1" fmla="*/ 400557 h 833700"/>
                <a:gd name="connsiteX2" fmla="*/ 45866012 w 45866012"/>
                <a:gd name="connsiteY2" fmla="*/ 833700 h 833700"/>
                <a:gd name="connsiteX3" fmla="*/ 15006397 w 45866012"/>
                <a:gd name="connsiteY3" fmla="*/ 192096 h 833700"/>
                <a:gd name="connsiteX0" fmla="*/ 15006397 w 47718078"/>
                <a:gd name="connsiteY0" fmla="*/ 192096 h 768304"/>
                <a:gd name="connsiteX1" fmla="*/ 20455242 w 47718078"/>
                <a:gd name="connsiteY1" fmla="*/ 335161 h 768304"/>
                <a:gd name="connsiteX2" fmla="*/ 47718078 w 47718078"/>
                <a:gd name="connsiteY2" fmla="*/ 768304 h 768304"/>
                <a:gd name="connsiteX3" fmla="*/ 15006397 w 47718078"/>
                <a:gd name="connsiteY3" fmla="*/ 192096 h 768304"/>
                <a:gd name="connsiteX0" fmla="*/ 15006397 w 47718078"/>
                <a:gd name="connsiteY0" fmla="*/ 192096 h 768304"/>
                <a:gd name="connsiteX1" fmla="*/ 19760755 w 47718078"/>
                <a:gd name="connsiteY1" fmla="*/ 306095 h 768304"/>
                <a:gd name="connsiteX2" fmla="*/ 47718078 w 47718078"/>
                <a:gd name="connsiteY2" fmla="*/ 768304 h 768304"/>
                <a:gd name="connsiteX3" fmla="*/ 15006397 w 47718078"/>
                <a:gd name="connsiteY3" fmla="*/ 192096 h 768304"/>
                <a:gd name="connsiteX0" fmla="*/ 15006397 w 47718078"/>
                <a:gd name="connsiteY0" fmla="*/ 192096 h 768304"/>
                <a:gd name="connsiteX1" fmla="*/ 19760755 w 47718078"/>
                <a:gd name="connsiteY1" fmla="*/ 306095 h 768304"/>
                <a:gd name="connsiteX2" fmla="*/ 47718078 w 47718078"/>
                <a:gd name="connsiteY2" fmla="*/ 768304 h 768304"/>
                <a:gd name="connsiteX3" fmla="*/ 15006397 w 47718078"/>
                <a:gd name="connsiteY3" fmla="*/ 192096 h 768304"/>
                <a:gd name="connsiteX0" fmla="*/ 19689848 w 52401529"/>
                <a:gd name="connsiteY0" fmla="*/ 192096 h 768304"/>
                <a:gd name="connsiteX1" fmla="*/ 13931680 w 52401529"/>
                <a:gd name="connsiteY1" fmla="*/ 330815 h 768304"/>
                <a:gd name="connsiteX2" fmla="*/ 52401529 w 52401529"/>
                <a:gd name="connsiteY2" fmla="*/ 768304 h 768304"/>
                <a:gd name="connsiteX3" fmla="*/ 19689848 w 52401529"/>
                <a:gd name="connsiteY3" fmla="*/ 192096 h 768304"/>
                <a:gd name="connsiteX0" fmla="*/ 19689848 w 52401529"/>
                <a:gd name="connsiteY0" fmla="*/ 192096 h 768304"/>
                <a:gd name="connsiteX1" fmla="*/ 13931680 w 52401529"/>
                <a:gd name="connsiteY1" fmla="*/ 330815 h 768304"/>
                <a:gd name="connsiteX2" fmla="*/ 52401529 w 52401529"/>
                <a:gd name="connsiteY2" fmla="*/ 768304 h 768304"/>
                <a:gd name="connsiteX3" fmla="*/ 19689848 w 52401529"/>
                <a:gd name="connsiteY3" fmla="*/ 192096 h 768304"/>
                <a:gd name="connsiteX0" fmla="*/ 19689848 w 52401529"/>
                <a:gd name="connsiteY0" fmla="*/ 192096 h 768304"/>
                <a:gd name="connsiteX1" fmla="*/ 13931680 w 52401529"/>
                <a:gd name="connsiteY1" fmla="*/ 330815 h 768304"/>
                <a:gd name="connsiteX2" fmla="*/ 52401529 w 52401529"/>
                <a:gd name="connsiteY2" fmla="*/ 768304 h 768304"/>
                <a:gd name="connsiteX3" fmla="*/ 19689848 w 52401529"/>
                <a:gd name="connsiteY3" fmla="*/ 192096 h 768304"/>
                <a:gd name="connsiteX0" fmla="*/ 15006527 w 53268199"/>
                <a:gd name="connsiteY0" fmla="*/ 192096 h 716886"/>
                <a:gd name="connsiteX1" fmla="*/ 14798350 w 53268199"/>
                <a:gd name="connsiteY1" fmla="*/ 279397 h 716886"/>
                <a:gd name="connsiteX2" fmla="*/ 53268199 w 53268199"/>
                <a:gd name="connsiteY2" fmla="*/ 716886 h 716886"/>
                <a:gd name="connsiteX3" fmla="*/ 15006527 w 53268199"/>
                <a:gd name="connsiteY3" fmla="*/ 192096 h 716886"/>
                <a:gd name="connsiteX0" fmla="*/ 14139857 w 52401529"/>
                <a:gd name="connsiteY0" fmla="*/ 309303 h 834093"/>
                <a:gd name="connsiteX1" fmla="*/ 13931680 w 52401529"/>
                <a:gd name="connsiteY1" fmla="*/ 396604 h 834093"/>
                <a:gd name="connsiteX2" fmla="*/ 52401529 w 52401529"/>
                <a:gd name="connsiteY2" fmla="*/ 834093 h 834093"/>
                <a:gd name="connsiteX3" fmla="*/ 14139857 w 52401529"/>
                <a:gd name="connsiteY3" fmla="*/ 309303 h 834093"/>
                <a:gd name="connsiteX0" fmla="*/ 14139857 w 52401529"/>
                <a:gd name="connsiteY0" fmla="*/ 309301 h 834091"/>
                <a:gd name="connsiteX1" fmla="*/ 13931680 w 52401529"/>
                <a:gd name="connsiteY1" fmla="*/ 396602 h 834091"/>
                <a:gd name="connsiteX2" fmla="*/ 52401529 w 52401529"/>
                <a:gd name="connsiteY2" fmla="*/ 834091 h 834091"/>
                <a:gd name="connsiteX3" fmla="*/ 14139857 w 52401529"/>
                <a:gd name="connsiteY3" fmla="*/ 309301 h 834091"/>
                <a:gd name="connsiteX0" fmla="*/ 14139857 w 52401529"/>
                <a:gd name="connsiteY0" fmla="*/ 309303 h 834093"/>
                <a:gd name="connsiteX1" fmla="*/ 13931680 w 52401529"/>
                <a:gd name="connsiteY1" fmla="*/ 396604 h 834093"/>
                <a:gd name="connsiteX2" fmla="*/ 52401529 w 52401529"/>
                <a:gd name="connsiteY2" fmla="*/ 834093 h 834093"/>
                <a:gd name="connsiteX3" fmla="*/ 14139857 w 52401529"/>
                <a:gd name="connsiteY3" fmla="*/ 309303 h 834093"/>
                <a:gd name="connsiteX0" fmla="*/ 14139857 w 52401529"/>
                <a:gd name="connsiteY0" fmla="*/ 309301 h 834091"/>
                <a:gd name="connsiteX1" fmla="*/ 13931680 w 52401529"/>
                <a:gd name="connsiteY1" fmla="*/ 396602 h 834091"/>
                <a:gd name="connsiteX2" fmla="*/ 52401529 w 52401529"/>
                <a:gd name="connsiteY2" fmla="*/ 834091 h 834091"/>
                <a:gd name="connsiteX3" fmla="*/ 14139857 w 52401529"/>
                <a:gd name="connsiteY3" fmla="*/ 309301 h 834091"/>
                <a:gd name="connsiteX0" fmla="*/ 14139857 w 52401529"/>
                <a:gd name="connsiteY0" fmla="*/ 277315 h 802105"/>
                <a:gd name="connsiteX1" fmla="*/ 13931680 w 52401529"/>
                <a:gd name="connsiteY1" fmla="*/ 364616 h 802105"/>
                <a:gd name="connsiteX2" fmla="*/ 52401529 w 52401529"/>
                <a:gd name="connsiteY2" fmla="*/ 802105 h 802105"/>
                <a:gd name="connsiteX3" fmla="*/ 14139857 w 52401529"/>
                <a:gd name="connsiteY3" fmla="*/ 277315 h 802105"/>
                <a:gd name="connsiteX0" fmla="*/ 14139857 w 52401529"/>
                <a:gd name="connsiteY0" fmla="*/ 277315 h 802105"/>
                <a:gd name="connsiteX1" fmla="*/ 13931680 w 52401529"/>
                <a:gd name="connsiteY1" fmla="*/ 364616 h 802105"/>
                <a:gd name="connsiteX2" fmla="*/ 52401529 w 52401529"/>
                <a:gd name="connsiteY2" fmla="*/ 802105 h 802105"/>
                <a:gd name="connsiteX3" fmla="*/ 14139857 w 52401529"/>
                <a:gd name="connsiteY3" fmla="*/ 277315 h 802105"/>
                <a:gd name="connsiteX0" fmla="*/ 22391362 w 60653034"/>
                <a:gd name="connsiteY0" fmla="*/ 277315 h 802105"/>
                <a:gd name="connsiteX1" fmla="*/ 13931788 w 60653034"/>
                <a:gd name="connsiteY1" fmla="*/ 381328 h 802105"/>
                <a:gd name="connsiteX2" fmla="*/ 60653034 w 60653034"/>
                <a:gd name="connsiteY2" fmla="*/ 802105 h 802105"/>
                <a:gd name="connsiteX3" fmla="*/ 22391362 w 60653034"/>
                <a:gd name="connsiteY3" fmla="*/ 277315 h 802105"/>
                <a:gd name="connsiteX0" fmla="*/ 16241303 w 54502975"/>
                <a:gd name="connsiteY0" fmla="*/ 277315 h 802105"/>
                <a:gd name="connsiteX1" fmla="*/ 7781729 w 54502975"/>
                <a:gd name="connsiteY1" fmla="*/ 381328 h 802105"/>
                <a:gd name="connsiteX2" fmla="*/ 54502975 w 54502975"/>
                <a:gd name="connsiteY2" fmla="*/ 802105 h 802105"/>
                <a:gd name="connsiteX3" fmla="*/ 16241303 w 54502975"/>
                <a:gd name="connsiteY3" fmla="*/ 277315 h 802105"/>
                <a:gd name="connsiteX0" fmla="*/ 16241303 w 54502975"/>
                <a:gd name="connsiteY0" fmla="*/ 277315 h 802105"/>
                <a:gd name="connsiteX1" fmla="*/ 7781729 w 54502975"/>
                <a:gd name="connsiteY1" fmla="*/ 381328 h 802105"/>
                <a:gd name="connsiteX2" fmla="*/ 54502975 w 54502975"/>
                <a:gd name="connsiteY2" fmla="*/ 802105 h 802105"/>
                <a:gd name="connsiteX3" fmla="*/ 16241303 w 54502975"/>
                <a:gd name="connsiteY3" fmla="*/ 277315 h 802105"/>
                <a:gd name="connsiteX0" fmla="*/ 16241303 w 54502975"/>
                <a:gd name="connsiteY0" fmla="*/ 277315 h 802105"/>
                <a:gd name="connsiteX1" fmla="*/ 7781729 w 54502975"/>
                <a:gd name="connsiteY1" fmla="*/ 381328 h 802105"/>
                <a:gd name="connsiteX2" fmla="*/ 54502975 w 54502975"/>
                <a:gd name="connsiteY2" fmla="*/ 802105 h 802105"/>
                <a:gd name="connsiteX3" fmla="*/ 16241303 w 54502975"/>
                <a:gd name="connsiteY3" fmla="*/ 277315 h 802105"/>
                <a:gd name="connsiteX0" fmla="*/ 21800564 w 60062236"/>
                <a:gd name="connsiteY0" fmla="*/ 277315 h 802105"/>
                <a:gd name="connsiteX1" fmla="*/ 7781677 w 60062236"/>
                <a:gd name="connsiteY1" fmla="*/ 382284 h 802105"/>
                <a:gd name="connsiteX2" fmla="*/ 60062236 w 60062236"/>
                <a:gd name="connsiteY2" fmla="*/ 802105 h 802105"/>
                <a:gd name="connsiteX3" fmla="*/ 21800564 w 60062236"/>
                <a:gd name="connsiteY3" fmla="*/ 277315 h 802105"/>
                <a:gd name="connsiteX0" fmla="*/ 20202391 w 58464063"/>
                <a:gd name="connsiteY0" fmla="*/ 277315 h 802105"/>
                <a:gd name="connsiteX1" fmla="*/ 6183504 w 58464063"/>
                <a:gd name="connsiteY1" fmla="*/ 382284 h 802105"/>
                <a:gd name="connsiteX2" fmla="*/ 58464063 w 58464063"/>
                <a:gd name="connsiteY2" fmla="*/ 802105 h 802105"/>
                <a:gd name="connsiteX3" fmla="*/ 20202391 w 58464063"/>
                <a:gd name="connsiteY3" fmla="*/ 277315 h 802105"/>
                <a:gd name="connsiteX0" fmla="*/ 10961440 w 58464063"/>
                <a:gd name="connsiteY0" fmla="*/ 277315 h 665947"/>
                <a:gd name="connsiteX1" fmla="*/ 6183504 w 58464063"/>
                <a:gd name="connsiteY1" fmla="*/ 246126 h 665947"/>
                <a:gd name="connsiteX2" fmla="*/ 58464063 w 58464063"/>
                <a:gd name="connsiteY2" fmla="*/ 665947 h 665947"/>
                <a:gd name="connsiteX3" fmla="*/ 10961440 w 58464063"/>
                <a:gd name="connsiteY3" fmla="*/ 277315 h 665947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0961440 w 58464063"/>
                <a:gd name="connsiteY3" fmla="*/ 278323 h 666955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0961440 w 58464063"/>
                <a:gd name="connsiteY3" fmla="*/ 278323 h 666955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0961440 w 58464063"/>
                <a:gd name="connsiteY3" fmla="*/ 278323 h 666955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0961440 w 58464063"/>
                <a:gd name="connsiteY3" fmla="*/ 278323 h 666955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0961440 w 58464063"/>
                <a:gd name="connsiteY3" fmla="*/ 278323 h 666955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8832384 w 58464063"/>
                <a:gd name="connsiteY3" fmla="*/ 384361 h 666955"/>
                <a:gd name="connsiteX4" fmla="*/ 10961440 w 58464063"/>
                <a:gd name="connsiteY4" fmla="*/ 278323 h 666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464063" h="666955">
                  <a:moveTo>
                    <a:pt x="10961440" y="278323"/>
                  </a:moveTo>
                  <a:cubicBezTo>
                    <a:pt x="17165446" y="0"/>
                    <a:pt x="83" y="32141"/>
                    <a:pt x="6183504" y="247134"/>
                  </a:cubicBezTo>
                  <a:cubicBezTo>
                    <a:pt x="9892454" y="453659"/>
                    <a:pt x="42890314" y="526696"/>
                    <a:pt x="58464063" y="666955"/>
                  </a:cubicBezTo>
                  <a:lnTo>
                    <a:pt x="18832384" y="384361"/>
                  </a:lnTo>
                  <a:lnTo>
                    <a:pt x="10961440" y="278323"/>
                  </a:lnTo>
                  <a:close/>
                </a:path>
              </a:pathLst>
            </a:custGeom>
            <a:solidFill>
              <a:srgbClr val="00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7" name="Полилиния 76"/>
            <p:cNvSpPr/>
            <p:nvPr/>
          </p:nvSpPr>
          <p:spPr>
            <a:xfrm flipH="1">
              <a:off x="5922689" y="5491127"/>
              <a:ext cx="358481" cy="296160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1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235431 h 2387602"/>
                <a:gd name="connsiteX1" fmla="*/ 355923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398886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50301"/>
                <a:gd name="connsiteY0" fmla="*/ 1156393 h 2308564"/>
                <a:gd name="connsiteX1" fmla="*/ 355923 w 2150301"/>
                <a:gd name="connsiteY1" fmla="*/ 325522 h 2308564"/>
                <a:gd name="connsiteX2" fmla="*/ 1304283 w 2150301"/>
                <a:gd name="connsiteY2" fmla="*/ 34925 h 2308564"/>
                <a:gd name="connsiteX3" fmla="*/ 1995115 w 2150301"/>
                <a:gd name="connsiteY3" fmla="*/ 250690 h 2308564"/>
                <a:gd name="connsiteX4" fmla="*/ 2113907 w 2150301"/>
                <a:gd name="connsiteY4" fmla="*/ 1232239 h 2308564"/>
                <a:gd name="connsiteX5" fmla="*/ 1766159 w 2150301"/>
                <a:gd name="connsiteY5" fmla="*/ 1884616 h 2308564"/>
                <a:gd name="connsiteX6" fmla="*/ 999482 w 2150301"/>
                <a:gd name="connsiteY6" fmla="*/ 2289514 h 2308564"/>
                <a:gd name="connsiteX7" fmla="*/ 223280 w 2150301"/>
                <a:gd name="connsiteY7" fmla="*/ 1998915 h 2308564"/>
                <a:gd name="connsiteX8" fmla="*/ 21601 w 2150301"/>
                <a:gd name="connsiteY8" fmla="*/ 1156393 h 2308564"/>
                <a:gd name="connsiteX0" fmla="*/ 21601 w 2150301"/>
                <a:gd name="connsiteY0" fmla="*/ 1156393 h 2387602"/>
                <a:gd name="connsiteX1" fmla="*/ 355923 w 2150301"/>
                <a:gd name="connsiteY1" fmla="*/ 325522 h 2387602"/>
                <a:gd name="connsiteX2" fmla="*/ 1304283 w 2150301"/>
                <a:gd name="connsiteY2" fmla="*/ 34925 h 2387602"/>
                <a:gd name="connsiteX3" fmla="*/ 1995115 w 2150301"/>
                <a:gd name="connsiteY3" fmla="*/ 250690 h 2387602"/>
                <a:gd name="connsiteX4" fmla="*/ 2113907 w 2150301"/>
                <a:gd name="connsiteY4" fmla="*/ 1232239 h 2387602"/>
                <a:gd name="connsiteX5" fmla="*/ 1766159 w 2150301"/>
                <a:gd name="connsiteY5" fmla="*/ 1884616 h 2387602"/>
                <a:gd name="connsiteX6" fmla="*/ 821647 w 2150301"/>
                <a:gd name="connsiteY6" fmla="*/ 2368552 h 2387602"/>
                <a:gd name="connsiteX7" fmla="*/ 223280 w 2150301"/>
                <a:gd name="connsiteY7" fmla="*/ 1998915 h 2387602"/>
                <a:gd name="connsiteX8" fmla="*/ 21601 w 2150301"/>
                <a:gd name="connsiteY8" fmla="*/ 1156393 h 2387602"/>
                <a:gd name="connsiteX0" fmla="*/ 21601 w 2150301"/>
                <a:gd name="connsiteY0" fmla="*/ 1156393 h 2368552"/>
                <a:gd name="connsiteX1" fmla="*/ 355923 w 2150301"/>
                <a:gd name="connsiteY1" fmla="*/ 325522 h 2368552"/>
                <a:gd name="connsiteX2" fmla="*/ 1304283 w 2150301"/>
                <a:gd name="connsiteY2" fmla="*/ 34925 h 2368552"/>
                <a:gd name="connsiteX3" fmla="*/ 1995115 w 2150301"/>
                <a:gd name="connsiteY3" fmla="*/ 250690 h 2368552"/>
                <a:gd name="connsiteX4" fmla="*/ 2113907 w 2150301"/>
                <a:gd name="connsiteY4" fmla="*/ 1232239 h 2368552"/>
                <a:gd name="connsiteX5" fmla="*/ 1766159 w 2150301"/>
                <a:gd name="connsiteY5" fmla="*/ 1884616 h 2368552"/>
                <a:gd name="connsiteX6" fmla="*/ 821647 w 2150301"/>
                <a:gd name="connsiteY6" fmla="*/ 2368552 h 2368552"/>
                <a:gd name="connsiteX7" fmla="*/ 223280 w 2150301"/>
                <a:gd name="connsiteY7" fmla="*/ 1998915 h 2368552"/>
                <a:gd name="connsiteX8" fmla="*/ 21601 w 2150301"/>
                <a:gd name="connsiteY8" fmla="*/ 1156393 h 2368552"/>
                <a:gd name="connsiteX0" fmla="*/ 110519 w 2239219"/>
                <a:gd name="connsiteY0" fmla="*/ 1156393 h 2368552"/>
                <a:gd name="connsiteX1" fmla="*/ 444841 w 2239219"/>
                <a:gd name="connsiteY1" fmla="*/ 325522 h 2368552"/>
                <a:gd name="connsiteX2" fmla="*/ 1393201 w 2239219"/>
                <a:gd name="connsiteY2" fmla="*/ 34925 h 2368552"/>
                <a:gd name="connsiteX3" fmla="*/ 2084033 w 2239219"/>
                <a:gd name="connsiteY3" fmla="*/ 250690 h 2368552"/>
                <a:gd name="connsiteX4" fmla="*/ 2202825 w 2239219"/>
                <a:gd name="connsiteY4" fmla="*/ 1232239 h 2368552"/>
                <a:gd name="connsiteX5" fmla="*/ 1855077 w 2239219"/>
                <a:gd name="connsiteY5" fmla="*/ 1884616 h 2368552"/>
                <a:gd name="connsiteX6" fmla="*/ 910565 w 2239219"/>
                <a:gd name="connsiteY6" fmla="*/ 2368552 h 2368552"/>
                <a:gd name="connsiteX7" fmla="*/ 223280 w 2239219"/>
                <a:gd name="connsiteY7" fmla="*/ 1712403 h 2368552"/>
                <a:gd name="connsiteX8" fmla="*/ 110519 w 2239219"/>
                <a:gd name="connsiteY8" fmla="*/ 1156393 h 2368552"/>
                <a:gd name="connsiteX0" fmla="*/ 11722 w 2140422"/>
                <a:gd name="connsiteY0" fmla="*/ 1156393 h 2368552"/>
                <a:gd name="connsiteX1" fmla="*/ 346044 w 2140422"/>
                <a:gd name="connsiteY1" fmla="*/ 325522 h 2368552"/>
                <a:gd name="connsiteX2" fmla="*/ 1294404 w 2140422"/>
                <a:gd name="connsiteY2" fmla="*/ 34925 h 2368552"/>
                <a:gd name="connsiteX3" fmla="*/ 1985236 w 2140422"/>
                <a:gd name="connsiteY3" fmla="*/ 250690 h 2368552"/>
                <a:gd name="connsiteX4" fmla="*/ 2104028 w 2140422"/>
                <a:gd name="connsiteY4" fmla="*/ 1232239 h 2368552"/>
                <a:gd name="connsiteX5" fmla="*/ 1756280 w 2140422"/>
                <a:gd name="connsiteY5" fmla="*/ 1884616 h 2368552"/>
                <a:gd name="connsiteX6" fmla="*/ 811768 w 2140422"/>
                <a:gd name="connsiteY6" fmla="*/ 2368552 h 2368552"/>
                <a:gd name="connsiteX7" fmla="*/ 124483 w 2140422"/>
                <a:gd name="connsiteY7" fmla="*/ 1712403 h 2368552"/>
                <a:gd name="connsiteX8" fmla="*/ 11722 w 2140422"/>
                <a:gd name="connsiteY8" fmla="*/ 115639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1301927 w 2187979"/>
                <a:gd name="connsiteY4" fmla="*/ 441860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1841 w 2034634"/>
                <a:gd name="connsiteY0" fmla="*/ 1136633 h 2368552"/>
                <a:gd name="connsiteX1" fmla="*/ 395442 w 2034634"/>
                <a:gd name="connsiteY1" fmla="*/ 325522 h 2368552"/>
                <a:gd name="connsiteX2" fmla="*/ 1343802 w 2034634"/>
                <a:gd name="connsiteY2" fmla="*/ 34925 h 2368552"/>
                <a:gd name="connsiteX3" fmla="*/ 2034634 w 2034634"/>
                <a:gd name="connsiteY3" fmla="*/ 250690 h 2368552"/>
                <a:gd name="connsiteX4" fmla="*/ 1303768 w 2034634"/>
                <a:gd name="connsiteY4" fmla="*/ 441860 h 2368552"/>
                <a:gd name="connsiteX5" fmla="*/ 679387 w 2034634"/>
                <a:gd name="connsiteY5" fmla="*/ 1370870 h 2368552"/>
                <a:gd name="connsiteX6" fmla="*/ 861166 w 2034634"/>
                <a:gd name="connsiteY6" fmla="*/ 2368552 h 2368552"/>
                <a:gd name="connsiteX7" fmla="*/ 94843 w 2034634"/>
                <a:gd name="connsiteY7" fmla="*/ 1692644 h 2368552"/>
                <a:gd name="connsiteX8" fmla="*/ 1841 w 2034634"/>
                <a:gd name="connsiteY8" fmla="*/ 1136633 h 2368552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679387 w 2034634"/>
                <a:gd name="connsiteY5" fmla="*/ 1370870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629800 w 2034634"/>
                <a:gd name="connsiteY4" fmla="*/ 1014885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91854"/>
                <a:gd name="connsiteY0" fmla="*/ 1136633 h 1936223"/>
                <a:gd name="connsiteX1" fmla="*/ 395442 w 2091854"/>
                <a:gd name="connsiteY1" fmla="*/ 325522 h 1936223"/>
                <a:gd name="connsiteX2" fmla="*/ 1343802 w 2091854"/>
                <a:gd name="connsiteY2" fmla="*/ 34925 h 1936223"/>
                <a:gd name="connsiteX3" fmla="*/ 2034634 w 2091854"/>
                <a:gd name="connsiteY3" fmla="*/ 250690 h 1936223"/>
                <a:gd name="connsiteX4" fmla="*/ 1687121 w 2091854"/>
                <a:gd name="connsiteY4" fmla="*/ 1538825 h 1936223"/>
                <a:gd name="connsiteX5" fmla="*/ 900685 w 2091854"/>
                <a:gd name="connsiteY5" fmla="*/ 1657211 h 1936223"/>
                <a:gd name="connsiteX6" fmla="*/ 94843 w 2091854"/>
                <a:gd name="connsiteY6" fmla="*/ 1692644 h 1936223"/>
                <a:gd name="connsiteX7" fmla="*/ 1841 w 2091854"/>
                <a:gd name="connsiteY7" fmla="*/ 1136633 h 1936223"/>
                <a:gd name="connsiteX0" fmla="*/ 1841 w 1876112"/>
                <a:gd name="connsiteY0" fmla="*/ 1136633 h 1936223"/>
                <a:gd name="connsiteX1" fmla="*/ 395442 w 1876112"/>
                <a:gd name="connsiteY1" fmla="*/ 325522 h 1936223"/>
                <a:gd name="connsiteX2" fmla="*/ 1343802 w 1876112"/>
                <a:gd name="connsiteY2" fmla="*/ 34925 h 1936223"/>
                <a:gd name="connsiteX3" fmla="*/ 1609805 w 1876112"/>
                <a:gd name="connsiteY3" fmla="*/ 1060829 h 1936223"/>
                <a:gd name="connsiteX4" fmla="*/ 1687121 w 1876112"/>
                <a:gd name="connsiteY4" fmla="*/ 1538825 h 1936223"/>
                <a:gd name="connsiteX5" fmla="*/ 900685 w 1876112"/>
                <a:gd name="connsiteY5" fmla="*/ 1657211 h 1936223"/>
                <a:gd name="connsiteX6" fmla="*/ 94843 w 1876112"/>
                <a:gd name="connsiteY6" fmla="*/ 1692644 h 1936223"/>
                <a:gd name="connsiteX7" fmla="*/ 1841 w 1876112"/>
                <a:gd name="connsiteY7" fmla="*/ 1136633 h 1936223"/>
                <a:gd name="connsiteX0" fmla="*/ 1841 w 1876112"/>
                <a:gd name="connsiteY0" fmla="*/ 823745 h 1623335"/>
                <a:gd name="connsiteX1" fmla="*/ 395442 w 1876112"/>
                <a:gd name="connsiteY1" fmla="*/ 12634 h 1623335"/>
                <a:gd name="connsiteX2" fmla="*/ 1609805 w 1876112"/>
                <a:gd name="connsiteY2" fmla="*/ 747941 h 1623335"/>
                <a:gd name="connsiteX3" fmla="*/ 1687121 w 1876112"/>
                <a:gd name="connsiteY3" fmla="*/ 1225937 h 1623335"/>
                <a:gd name="connsiteX4" fmla="*/ 900685 w 1876112"/>
                <a:gd name="connsiteY4" fmla="*/ 1344323 h 1623335"/>
                <a:gd name="connsiteX5" fmla="*/ 94843 w 1876112"/>
                <a:gd name="connsiteY5" fmla="*/ 1379756 h 1623335"/>
                <a:gd name="connsiteX6" fmla="*/ 1841 w 1876112"/>
                <a:gd name="connsiteY6" fmla="*/ 823745 h 1623335"/>
                <a:gd name="connsiteX0" fmla="*/ 1841 w 1876112"/>
                <a:gd name="connsiteY0" fmla="*/ 482404 h 1281994"/>
                <a:gd name="connsiteX1" fmla="*/ 751113 w 1876112"/>
                <a:gd name="connsiteY1" fmla="*/ 323355 h 1281994"/>
                <a:gd name="connsiteX2" fmla="*/ 1609805 w 1876112"/>
                <a:gd name="connsiteY2" fmla="*/ 406600 h 1281994"/>
                <a:gd name="connsiteX3" fmla="*/ 1687121 w 1876112"/>
                <a:gd name="connsiteY3" fmla="*/ 884596 h 1281994"/>
                <a:gd name="connsiteX4" fmla="*/ 900685 w 1876112"/>
                <a:gd name="connsiteY4" fmla="*/ 1002982 h 1281994"/>
                <a:gd name="connsiteX5" fmla="*/ 94843 w 1876112"/>
                <a:gd name="connsiteY5" fmla="*/ 1038415 h 1281994"/>
                <a:gd name="connsiteX6" fmla="*/ 1841 w 1876112"/>
                <a:gd name="connsiteY6" fmla="*/ 482404 h 1281994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687121"/>
                <a:gd name="connsiteY0" fmla="*/ 181563 h 981153"/>
                <a:gd name="connsiteX1" fmla="*/ 760993 w 1687121"/>
                <a:gd name="connsiteY1" fmla="*/ 12634 h 981153"/>
                <a:gd name="connsiteX2" fmla="*/ 1609805 w 1687121"/>
                <a:gd name="connsiteY2" fmla="*/ 105759 h 981153"/>
                <a:gd name="connsiteX3" fmla="*/ 1687121 w 1687121"/>
                <a:gd name="connsiteY3" fmla="*/ 583755 h 981153"/>
                <a:gd name="connsiteX4" fmla="*/ 900685 w 1687121"/>
                <a:gd name="connsiteY4" fmla="*/ 702141 h 981153"/>
                <a:gd name="connsiteX5" fmla="*/ 94843 w 1687121"/>
                <a:gd name="connsiteY5" fmla="*/ 737574 h 981153"/>
                <a:gd name="connsiteX6" fmla="*/ 1841 w 1687121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737574"/>
                <a:gd name="connsiteX1" fmla="*/ 760993 w 1667362"/>
                <a:gd name="connsiteY1" fmla="*/ 12634 h 737574"/>
                <a:gd name="connsiteX2" fmla="*/ 1609805 w 1667362"/>
                <a:gd name="connsiteY2" fmla="*/ 105759 h 737574"/>
                <a:gd name="connsiteX3" fmla="*/ 1667362 w 1667362"/>
                <a:gd name="connsiteY3" fmla="*/ 662793 h 737574"/>
                <a:gd name="connsiteX4" fmla="*/ 900685 w 1667362"/>
                <a:gd name="connsiteY4" fmla="*/ 702141 h 737574"/>
                <a:gd name="connsiteX5" fmla="*/ 94843 w 1667362"/>
                <a:gd name="connsiteY5" fmla="*/ 737574 h 737574"/>
                <a:gd name="connsiteX6" fmla="*/ 1841 w 1667362"/>
                <a:gd name="connsiteY6" fmla="*/ 181563 h 737574"/>
                <a:gd name="connsiteX0" fmla="*/ 51239 w 1716760"/>
                <a:gd name="connsiteY0" fmla="*/ 181563 h 737574"/>
                <a:gd name="connsiteX1" fmla="*/ 810391 w 1716760"/>
                <a:gd name="connsiteY1" fmla="*/ 12634 h 737574"/>
                <a:gd name="connsiteX2" fmla="*/ 1659203 w 1716760"/>
                <a:gd name="connsiteY2" fmla="*/ 105759 h 737574"/>
                <a:gd name="connsiteX3" fmla="*/ 1716760 w 1716760"/>
                <a:gd name="connsiteY3" fmla="*/ 662793 h 737574"/>
                <a:gd name="connsiteX4" fmla="*/ 950083 w 1716760"/>
                <a:gd name="connsiteY4" fmla="*/ 702141 h 737574"/>
                <a:gd name="connsiteX5" fmla="*/ 94843 w 1716760"/>
                <a:gd name="connsiteY5" fmla="*/ 737574 h 737574"/>
                <a:gd name="connsiteX6" fmla="*/ 51239 w 1716760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898844 w 1665521"/>
                <a:gd name="connsiteY4" fmla="*/ 702141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77093"/>
                <a:gd name="connsiteX1" fmla="*/ 759152 w 1665521"/>
                <a:gd name="connsiteY1" fmla="*/ 12634 h 777093"/>
                <a:gd name="connsiteX2" fmla="*/ 1607964 w 1665521"/>
                <a:gd name="connsiteY2" fmla="*/ 105759 h 777093"/>
                <a:gd name="connsiteX3" fmla="*/ 1665521 w 1665521"/>
                <a:gd name="connsiteY3" fmla="*/ 662793 h 777093"/>
                <a:gd name="connsiteX4" fmla="*/ 908724 w 1665521"/>
                <a:gd name="connsiteY4" fmla="*/ 672502 h 777093"/>
                <a:gd name="connsiteX5" fmla="*/ 43604 w 1665521"/>
                <a:gd name="connsiteY5" fmla="*/ 777093 h 777093"/>
                <a:gd name="connsiteX6" fmla="*/ 0 w 1665521"/>
                <a:gd name="connsiteY6" fmla="*/ 181563 h 777093"/>
                <a:gd name="connsiteX0" fmla="*/ 0 w 1665521"/>
                <a:gd name="connsiteY0" fmla="*/ 181563 h 747454"/>
                <a:gd name="connsiteX1" fmla="*/ 759152 w 1665521"/>
                <a:gd name="connsiteY1" fmla="*/ 12634 h 747454"/>
                <a:gd name="connsiteX2" fmla="*/ 1607964 w 1665521"/>
                <a:gd name="connsiteY2" fmla="*/ 105759 h 747454"/>
                <a:gd name="connsiteX3" fmla="*/ 1665521 w 1665521"/>
                <a:gd name="connsiteY3" fmla="*/ 662793 h 747454"/>
                <a:gd name="connsiteX4" fmla="*/ 908724 w 1665521"/>
                <a:gd name="connsiteY4" fmla="*/ 672502 h 747454"/>
                <a:gd name="connsiteX5" fmla="*/ 43604 w 1665521"/>
                <a:gd name="connsiteY5" fmla="*/ 747454 h 747454"/>
                <a:gd name="connsiteX6" fmla="*/ 0 w 1665521"/>
                <a:gd name="connsiteY6" fmla="*/ 181563 h 747454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205407 h 771298"/>
                <a:gd name="connsiteX1" fmla="*/ 159808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771298"/>
                <a:gd name="connsiteX1" fmla="*/ 119014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851503"/>
                <a:gd name="connsiteX1" fmla="*/ 1190145 w 1665521"/>
                <a:gd name="connsiteY1" fmla="*/ 80205 h 851503"/>
                <a:gd name="connsiteX2" fmla="*/ 1665521 w 1665521"/>
                <a:gd name="connsiteY2" fmla="*/ 686637 h 851503"/>
                <a:gd name="connsiteX3" fmla="*/ 43604 w 1665521"/>
                <a:gd name="connsiteY3" fmla="*/ 771298 h 851503"/>
                <a:gd name="connsiteX4" fmla="*/ 0 w 1665521"/>
                <a:gd name="connsiteY4" fmla="*/ 205407 h 851503"/>
                <a:gd name="connsiteX0" fmla="*/ 0 w 1665521"/>
                <a:gd name="connsiteY0" fmla="*/ 205407 h 801819"/>
                <a:gd name="connsiteX1" fmla="*/ 1190145 w 1665521"/>
                <a:gd name="connsiteY1" fmla="*/ 80205 h 801819"/>
                <a:gd name="connsiteX2" fmla="*/ 1665521 w 1665521"/>
                <a:gd name="connsiteY2" fmla="*/ 686637 h 801819"/>
                <a:gd name="connsiteX3" fmla="*/ 218437 w 1665521"/>
                <a:gd name="connsiteY3" fmla="*/ 601073 h 801819"/>
                <a:gd name="connsiteX4" fmla="*/ 0 w 1665521"/>
                <a:gd name="connsiteY4" fmla="*/ 205407 h 801819"/>
                <a:gd name="connsiteX0" fmla="*/ 0 w 1257581"/>
                <a:gd name="connsiteY0" fmla="*/ 205407 h 681278"/>
                <a:gd name="connsiteX1" fmla="*/ 1190145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76003"/>
                <a:gd name="connsiteY0" fmla="*/ 205407 h 681278"/>
                <a:gd name="connsiteX1" fmla="*/ 1015313 w 1276003"/>
                <a:gd name="connsiteY1" fmla="*/ 80205 h 681278"/>
                <a:gd name="connsiteX2" fmla="*/ 1257581 w 1276003"/>
                <a:gd name="connsiteY2" fmla="*/ 542601 h 681278"/>
                <a:gd name="connsiteX3" fmla="*/ 218437 w 1276003"/>
                <a:gd name="connsiteY3" fmla="*/ 601073 h 681278"/>
                <a:gd name="connsiteX4" fmla="*/ 0 w 1276003"/>
                <a:gd name="connsiteY4" fmla="*/ 205407 h 681278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08807"/>
                <a:gd name="connsiteX1" fmla="*/ 1015313 w 1276003"/>
                <a:gd name="connsiteY1" fmla="*/ 80205 h 608807"/>
                <a:gd name="connsiteX2" fmla="*/ 1257581 w 1276003"/>
                <a:gd name="connsiteY2" fmla="*/ 542601 h 608807"/>
                <a:gd name="connsiteX3" fmla="*/ 291092 w 1276003"/>
                <a:gd name="connsiteY3" fmla="*/ 576585 h 608807"/>
                <a:gd name="connsiteX4" fmla="*/ 0 w 1276003"/>
                <a:gd name="connsiteY4" fmla="*/ 205407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1457644"/>
                <a:gd name="connsiteY0" fmla="*/ 148269 h 608807"/>
                <a:gd name="connsiteX1" fmla="*/ 1196954 w 1457644"/>
                <a:gd name="connsiteY1" fmla="*/ 80205 h 608807"/>
                <a:gd name="connsiteX2" fmla="*/ 1148595 w 1457644"/>
                <a:gd name="connsiteY2" fmla="*/ 542601 h 608807"/>
                <a:gd name="connsiteX3" fmla="*/ 182106 w 1457644"/>
                <a:gd name="connsiteY3" fmla="*/ 576585 h 608807"/>
                <a:gd name="connsiteX4" fmla="*/ 0 w 1457644"/>
                <a:gd name="connsiteY4" fmla="*/ 148269 h 608807"/>
                <a:gd name="connsiteX0" fmla="*/ 0 w 1196954"/>
                <a:gd name="connsiteY0" fmla="*/ 148269 h 608807"/>
                <a:gd name="connsiteX1" fmla="*/ 1196954 w 1196954"/>
                <a:gd name="connsiteY1" fmla="*/ 80205 h 608807"/>
                <a:gd name="connsiteX2" fmla="*/ 1148595 w 1196954"/>
                <a:gd name="connsiteY2" fmla="*/ 542601 h 608807"/>
                <a:gd name="connsiteX3" fmla="*/ 182106 w 1196954"/>
                <a:gd name="connsiteY3" fmla="*/ 576585 h 608807"/>
                <a:gd name="connsiteX4" fmla="*/ 0 w 1196954"/>
                <a:gd name="connsiteY4" fmla="*/ 148269 h 608807"/>
                <a:gd name="connsiteX0" fmla="*/ 0 w 1196954"/>
                <a:gd name="connsiteY0" fmla="*/ 148269 h 608807"/>
                <a:gd name="connsiteX1" fmla="*/ 1196954 w 1196954"/>
                <a:gd name="connsiteY1" fmla="*/ 80205 h 608807"/>
                <a:gd name="connsiteX2" fmla="*/ 1039609 w 1196954"/>
                <a:gd name="connsiteY2" fmla="*/ 542601 h 608807"/>
                <a:gd name="connsiteX3" fmla="*/ 182106 w 1196954"/>
                <a:gd name="connsiteY3" fmla="*/ 576585 h 608807"/>
                <a:gd name="connsiteX4" fmla="*/ 0 w 1196954"/>
                <a:gd name="connsiteY4" fmla="*/ 148269 h 608807"/>
                <a:gd name="connsiteX0" fmla="*/ 253073 w 1159400"/>
                <a:gd name="connsiteY0" fmla="*/ 148269 h 608807"/>
                <a:gd name="connsiteX1" fmla="*/ 1159400 w 1159400"/>
                <a:gd name="connsiteY1" fmla="*/ 80205 h 608807"/>
                <a:gd name="connsiteX2" fmla="*/ 1002055 w 1159400"/>
                <a:gd name="connsiteY2" fmla="*/ 542601 h 608807"/>
                <a:gd name="connsiteX3" fmla="*/ 144552 w 1159400"/>
                <a:gd name="connsiteY3" fmla="*/ 576585 h 608807"/>
                <a:gd name="connsiteX4" fmla="*/ 253073 w 1159400"/>
                <a:gd name="connsiteY4" fmla="*/ 148269 h 608807"/>
                <a:gd name="connsiteX0" fmla="*/ 144087 w 1050414"/>
                <a:gd name="connsiteY0" fmla="*/ 148269 h 608807"/>
                <a:gd name="connsiteX1" fmla="*/ 1050414 w 1050414"/>
                <a:gd name="connsiteY1" fmla="*/ 80205 h 608807"/>
                <a:gd name="connsiteX2" fmla="*/ 893069 w 1050414"/>
                <a:gd name="connsiteY2" fmla="*/ 542601 h 608807"/>
                <a:gd name="connsiteX3" fmla="*/ 35566 w 1050414"/>
                <a:gd name="connsiteY3" fmla="*/ 576585 h 608807"/>
                <a:gd name="connsiteX4" fmla="*/ 144087 w 1050414"/>
                <a:gd name="connsiteY4" fmla="*/ 148269 h 608807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253073 w 1159400"/>
                <a:gd name="connsiteY0" fmla="*/ 107456 h 567994"/>
                <a:gd name="connsiteX1" fmla="*/ 1159400 w 1159400"/>
                <a:gd name="connsiteY1" fmla="*/ 39392 h 567994"/>
                <a:gd name="connsiteX2" fmla="*/ 1002055 w 1159400"/>
                <a:gd name="connsiteY2" fmla="*/ 501788 h 567994"/>
                <a:gd name="connsiteX3" fmla="*/ 35566 w 1159400"/>
                <a:gd name="connsiteY3" fmla="*/ 494958 h 567994"/>
                <a:gd name="connsiteX4" fmla="*/ 253073 w 1159400"/>
                <a:gd name="connsiteY4" fmla="*/ 107456 h 567994"/>
                <a:gd name="connsiteX0" fmla="*/ 71432 w 977759"/>
                <a:gd name="connsiteY0" fmla="*/ 107456 h 567994"/>
                <a:gd name="connsiteX1" fmla="*/ 977759 w 977759"/>
                <a:gd name="connsiteY1" fmla="*/ 39392 h 567994"/>
                <a:gd name="connsiteX2" fmla="*/ 820414 w 977759"/>
                <a:gd name="connsiteY2" fmla="*/ 501788 h 567994"/>
                <a:gd name="connsiteX3" fmla="*/ 35566 w 977759"/>
                <a:gd name="connsiteY3" fmla="*/ 494958 h 567994"/>
                <a:gd name="connsiteX4" fmla="*/ 71432 w 977759"/>
                <a:gd name="connsiteY4" fmla="*/ 107456 h 567994"/>
                <a:gd name="connsiteX0" fmla="*/ 71432 w 977759"/>
                <a:gd name="connsiteY0" fmla="*/ 98856 h 559394"/>
                <a:gd name="connsiteX1" fmla="*/ 977759 w 977759"/>
                <a:gd name="connsiteY1" fmla="*/ 67123 h 559394"/>
                <a:gd name="connsiteX2" fmla="*/ 820414 w 977759"/>
                <a:gd name="connsiteY2" fmla="*/ 493188 h 559394"/>
                <a:gd name="connsiteX3" fmla="*/ 35566 w 977759"/>
                <a:gd name="connsiteY3" fmla="*/ 486358 h 559394"/>
                <a:gd name="connsiteX4" fmla="*/ 71432 w 977759"/>
                <a:gd name="connsiteY4" fmla="*/ 98856 h 559394"/>
                <a:gd name="connsiteX0" fmla="*/ 621189 w 977759"/>
                <a:gd name="connsiteY0" fmla="*/ 98855 h 639321"/>
                <a:gd name="connsiteX1" fmla="*/ 977759 w 977759"/>
                <a:gd name="connsiteY1" fmla="*/ 147050 h 639321"/>
                <a:gd name="connsiteX2" fmla="*/ 820414 w 977759"/>
                <a:gd name="connsiteY2" fmla="*/ 573115 h 639321"/>
                <a:gd name="connsiteX3" fmla="*/ 35566 w 977759"/>
                <a:gd name="connsiteY3" fmla="*/ 566285 h 639321"/>
                <a:gd name="connsiteX4" fmla="*/ 621189 w 977759"/>
                <a:gd name="connsiteY4" fmla="*/ 98855 h 639321"/>
                <a:gd name="connsiteX0" fmla="*/ 1494331 w 1850901"/>
                <a:gd name="connsiteY0" fmla="*/ 98856 h 639322"/>
                <a:gd name="connsiteX1" fmla="*/ 1850901 w 1850901"/>
                <a:gd name="connsiteY1" fmla="*/ 147051 h 639322"/>
                <a:gd name="connsiteX2" fmla="*/ 1693556 w 1850901"/>
                <a:gd name="connsiteY2" fmla="*/ 573116 h 639322"/>
                <a:gd name="connsiteX3" fmla="*/ 35566 w 1850901"/>
                <a:gd name="connsiteY3" fmla="*/ 377367 h 639322"/>
                <a:gd name="connsiteX4" fmla="*/ 1494331 w 1850901"/>
                <a:gd name="connsiteY4" fmla="*/ 98856 h 639322"/>
                <a:gd name="connsiteX0" fmla="*/ 1572058 w 1928628"/>
                <a:gd name="connsiteY0" fmla="*/ 98856 h 523064"/>
                <a:gd name="connsiteX1" fmla="*/ 1928628 w 1928628"/>
                <a:gd name="connsiteY1" fmla="*/ 147051 h 523064"/>
                <a:gd name="connsiteX2" fmla="*/ 445390 w 1928628"/>
                <a:gd name="connsiteY2" fmla="*/ 456858 h 523064"/>
                <a:gd name="connsiteX3" fmla="*/ 113293 w 1928628"/>
                <a:gd name="connsiteY3" fmla="*/ 377367 h 523064"/>
                <a:gd name="connsiteX4" fmla="*/ 1572058 w 1928628"/>
                <a:gd name="connsiteY4" fmla="*/ 98856 h 523064"/>
                <a:gd name="connsiteX0" fmla="*/ 1572058 w 1928628"/>
                <a:gd name="connsiteY0" fmla="*/ 98856 h 523064"/>
                <a:gd name="connsiteX1" fmla="*/ 1928628 w 1928628"/>
                <a:gd name="connsiteY1" fmla="*/ 147051 h 523064"/>
                <a:gd name="connsiteX2" fmla="*/ 445390 w 1928628"/>
                <a:gd name="connsiteY2" fmla="*/ 456858 h 523064"/>
                <a:gd name="connsiteX3" fmla="*/ 113293 w 1928628"/>
                <a:gd name="connsiteY3" fmla="*/ 377367 h 523064"/>
                <a:gd name="connsiteX4" fmla="*/ 1572058 w 1928628"/>
                <a:gd name="connsiteY4" fmla="*/ 98856 h 523064"/>
                <a:gd name="connsiteX0" fmla="*/ 1572058 w 1928628"/>
                <a:gd name="connsiteY0" fmla="*/ 98856 h 523064"/>
                <a:gd name="connsiteX1" fmla="*/ 1928628 w 1928628"/>
                <a:gd name="connsiteY1" fmla="*/ 147051 h 523064"/>
                <a:gd name="connsiteX2" fmla="*/ 445390 w 1928628"/>
                <a:gd name="connsiteY2" fmla="*/ 456858 h 523064"/>
                <a:gd name="connsiteX3" fmla="*/ 113293 w 1928628"/>
                <a:gd name="connsiteY3" fmla="*/ 377367 h 523064"/>
                <a:gd name="connsiteX4" fmla="*/ 1572058 w 1928628"/>
                <a:gd name="connsiteY4" fmla="*/ 98856 h 523064"/>
                <a:gd name="connsiteX0" fmla="*/ 113293 w 1928628"/>
                <a:gd name="connsiteY0" fmla="*/ 243565 h 389262"/>
                <a:gd name="connsiteX1" fmla="*/ 1928628 w 1928628"/>
                <a:gd name="connsiteY1" fmla="*/ 13249 h 389262"/>
                <a:gd name="connsiteX2" fmla="*/ 445390 w 1928628"/>
                <a:gd name="connsiteY2" fmla="*/ 323056 h 389262"/>
                <a:gd name="connsiteX3" fmla="*/ 113293 w 1928628"/>
                <a:gd name="connsiteY3" fmla="*/ 243565 h 389262"/>
                <a:gd name="connsiteX0" fmla="*/ 113293 w 1896286"/>
                <a:gd name="connsiteY0" fmla="*/ 265363 h 411060"/>
                <a:gd name="connsiteX1" fmla="*/ 1896286 w 1896286"/>
                <a:gd name="connsiteY1" fmla="*/ 13249 h 411060"/>
                <a:gd name="connsiteX2" fmla="*/ 445390 w 1896286"/>
                <a:gd name="connsiteY2" fmla="*/ 344854 h 411060"/>
                <a:gd name="connsiteX3" fmla="*/ 113293 w 1896286"/>
                <a:gd name="connsiteY3" fmla="*/ 265363 h 411060"/>
                <a:gd name="connsiteX0" fmla="*/ 113293 w 1896286"/>
                <a:gd name="connsiteY0" fmla="*/ 265362 h 411059"/>
                <a:gd name="connsiteX1" fmla="*/ 1896286 w 1896286"/>
                <a:gd name="connsiteY1" fmla="*/ 13248 h 411059"/>
                <a:gd name="connsiteX2" fmla="*/ 445390 w 1896286"/>
                <a:gd name="connsiteY2" fmla="*/ 344853 h 411059"/>
                <a:gd name="connsiteX3" fmla="*/ 113293 w 1896286"/>
                <a:gd name="connsiteY3" fmla="*/ 265362 h 411059"/>
                <a:gd name="connsiteX0" fmla="*/ 113293 w 1637578"/>
                <a:gd name="connsiteY0" fmla="*/ 294426 h 440123"/>
                <a:gd name="connsiteX1" fmla="*/ 1637578 w 1637578"/>
                <a:gd name="connsiteY1" fmla="*/ 13248 h 440123"/>
                <a:gd name="connsiteX2" fmla="*/ 445390 w 1637578"/>
                <a:gd name="connsiteY2" fmla="*/ 373917 h 440123"/>
                <a:gd name="connsiteX3" fmla="*/ 113293 w 1637578"/>
                <a:gd name="connsiteY3" fmla="*/ 294426 h 440123"/>
                <a:gd name="connsiteX0" fmla="*/ 113293 w 1831615"/>
                <a:gd name="connsiteY0" fmla="*/ 250830 h 396527"/>
                <a:gd name="connsiteX1" fmla="*/ 1831615 w 1831615"/>
                <a:gd name="connsiteY1" fmla="*/ 13249 h 396527"/>
                <a:gd name="connsiteX2" fmla="*/ 445390 w 1831615"/>
                <a:gd name="connsiteY2" fmla="*/ 330321 h 396527"/>
                <a:gd name="connsiteX3" fmla="*/ 113293 w 1831615"/>
                <a:gd name="connsiteY3" fmla="*/ 250830 h 396527"/>
                <a:gd name="connsiteX0" fmla="*/ 113293 w 1928633"/>
                <a:gd name="connsiteY0" fmla="*/ 51634 h 269620"/>
                <a:gd name="connsiteX1" fmla="*/ 1928633 w 1928633"/>
                <a:gd name="connsiteY1" fmla="*/ 141029 h 269620"/>
                <a:gd name="connsiteX2" fmla="*/ 445390 w 1928633"/>
                <a:gd name="connsiteY2" fmla="*/ 131125 h 269620"/>
                <a:gd name="connsiteX3" fmla="*/ 113293 w 1928633"/>
                <a:gd name="connsiteY3" fmla="*/ 51634 h 269620"/>
                <a:gd name="connsiteX0" fmla="*/ 113293 w 1863956"/>
                <a:gd name="connsiteY0" fmla="*/ 90974 h 236672"/>
                <a:gd name="connsiteX1" fmla="*/ 1863956 w 1863956"/>
                <a:gd name="connsiteY1" fmla="*/ 13248 h 236672"/>
                <a:gd name="connsiteX2" fmla="*/ 445390 w 1863956"/>
                <a:gd name="connsiteY2" fmla="*/ 170465 h 236672"/>
                <a:gd name="connsiteX3" fmla="*/ 113293 w 1863956"/>
                <a:gd name="connsiteY3" fmla="*/ 90974 h 236672"/>
                <a:gd name="connsiteX0" fmla="*/ 113293 w 1475889"/>
                <a:gd name="connsiteY0" fmla="*/ 170902 h 316598"/>
                <a:gd name="connsiteX1" fmla="*/ 1475889 w 1475889"/>
                <a:gd name="connsiteY1" fmla="*/ 13249 h 316598"/>
                <a:gd name="connsiteX2" fmla="*/ 445390 w 1475889"/>
                <a:gd name="connsiteY2" fmla="*/ 250393 h 316598"/>
                <a:gd name="connsiteX3" fmla="*/ 113293 w 1475889"/>
                <a:gd name="connsiteY3" fmla="*/ 170902 h 316598"/>
                <a:gd name="connsiteX0" fmla="*/ 113293 w 1475889"/>
                <a:gd name="connsiteY0" fmla="*/ 229031 h 374728"/>
                <a:gd name="connsiteX1" fmla="*/ 1475889 w 1475889"/>
                <a:gd name="connsiteY1" fmla="*/ 71378 h 374728"/>
                <a:gd name="connsiteX2" fmla="*/ 445390 w 1475889"/>
                <a:gd name="connsiteY2" fmla="*/ 308522 h 374728"/>
                <a:gd name="connsiteX3" fmla="*/ 113293 w 1475889"/>
                <a:gd name="connsiteY3" fmla="*/ 229031 h 374728"/>
                <a:gd name="connsiteX0" fmla="*/ 113293 w 1896292"/>
                <a:gd name="connsiteY0" fmla="*/ 301692 h 447389"/>
                <a:gd name="connsiteX1" fmla="*/ 1896292 w 1896292"/>
                <a:gd name="connsiteY1" fmla="*/ 71378 h 447389"/>
                <a:gd name="connsiteX2" fmla="*/ 445390 w 1896292"/>
                <a:gd name="connsiteY2" fmla="*/ 381183 h 447389"/>
                <a:gd name="connsiteX3" fmla="*/ 113293 w 1896292"/>
                <a:gd name="connsiteY3" fmla="*/ 301692 h 447389"/>
                <a:gd name="connsiteX0" fmla="*/ 113293 w 1896292"/>
                <a:gd name="connsiteY0" fmla="*/ 243563 h 389260"/>
                <a:gd name="connsiteX1" fmla="*/ 1896292 w 1896292"/>
                <a:gd name="connsiteY1" fmla="*/ 13249 h 389260"/>
                <a:gd name="connsiteX2" fmla="*/ 445390 w 1896292"/>
                <a:gd name="connsiteY2" fmla="*/ 323054 h 389260"/>
                <a:gd name="connsiteX3" fmla="*/ 113293 w 1896292"/>
                <a:gd name="connsiteY3" fmla="*/ 243563 h 389260"/>
                <a:gd name="connsiteX0" fmla="*/ 113293 w 2316701"/>
                <a:gd name="connsiteY0" fmla="*/ 301692 h 447389"/>
                <a:gd name="connsiteX1" fmla="*/ 2316701 w 2316701"/>
                <a:gd name="connsiteY1" fmla="*/ 13250 h 447389"/>
                <a:gd name="connsiteX2" fmla="*/ 445390 w 2316701"/>
                <a:gd name="connsiteY2" fmla="*/ 381183 h 447389"/>
                <a:gd name="connsiteX3" fmla="*/ 113293 w 2316701"/>
                <a:gd name="connsiteY3" fmla="*/ 301692 h 447389"/>
                <a:gd name="connsiteX0" fmla="*/ 113293 w 2316701"/>
                <a:gd name="connsiteY0" fmla="*/ 301691 h 447388"/>
                <a:gd name="connsiteX1" fmla="*/ 2316701 w 2316701"/>
                <a:gd name="connsiteY1" fmla="*/ 13249 h 447388"/>
                <a:gd name="connsiteX2" fmla="*/ 445390 w 2316701"/>
                <a:gd name="connsiteY2" fmla="*/ 381182 h 447388"/>
                <a:gd name="connsiteX3" fmla="*/ 113293 w 2316701"/>
                <a:gd name="connsiteY3" fmla="*/ 301691 h 447388"/>
                <a:gd name="connsiteX0" fmla="*/ 113293 w 2155012"/>
                <a:gd name="connsiteY0" fmla="*/ 323489 h 469186"/>
                <a:gd name="connsiteX1" fmla="*/ 2155012 w 2155012"/>
                <a:gd name="connsiteY1" fmla="*/ 13249 h 469186"/>
                <a:gd name="connsiteX2" fmla="*/ 445390 w 2155012"/>
                <a:gd name="connsiteY2" fmla="*/ 402980 h 469186"/>
                <a:gd name="connsiteX3" fmla="*/ 113293 w 2155012"/>
                <a:gd name="connsiteY3" fmla="*/ 323489 h 469186"/>
                <a:gd name="connsiteX0" fmla="*/ 113293 w 2155012"/>
                <a:gd name="connsiteY0" fmla="*/ 310239 h 455936"/>
                <a:gd name="connsiteX1" fmla="*/ 2155012 w 2155012"/>
                <a:gd name="connsiteY1" fmla="*/ -1 h 455936"/>
                <a:gd name="connsiteX2" fmla="*/ 445390 w 2155012"/>
                <a:gd name="connsiteY2" fmla="*/ 389730 h 455936"/>
                <a:gd name="connsiteX3" fmla="*/ 113293 w 2155012"/>
                <a:gd name="connsiteY3" fmla="*/ 310239 h 455936"/>
                <a:gd name="connsiteX0" fmla="*/ 113293 w 2284366"/>
                <a:gd name="connsiteY0" fmla="*/ 310239 h 455936"/>
                <a:gd name="connsiteX1" fmla="*/ 2284366 w 2284366"/>
                <a:gd name="connsiteY1" fmla="*/ 0 h 455936"/>
                <a:gd name="connsiteX2" fmla="*/ 445390 w 2284366"/>
                <a:gd name="connsiteY2" fmla="*/ 389730 h 455936"/>
                <a:gd name="connsiteX3" fmla="*/ 113293 w 2284366"/>
                <a:gd name="connsiteY3" fmla="*/ 310239 h 455936"/>
                <a:gd name="connsiteX0" fmla="*/ 16275 w 2187348"/>
                <a:gd name="connsiteY0" fmla="*/ 310239 h 405073"/>
                <a:gd name="connsiteX1" fmla="*/ 2187348 w 2187348"/>
                <a:gd name="connsiteY1" fmla="*/ 0 h 405073"/>
                <a:gd name="connsiteX2" fmla="*/ 348372 w 2187348"/>
                <a:gd name="connsiteY2" fmla="*/ 389730 h 405073"/>
                <a:gd name="connsiteX3" fmla="*/ 16275 w 2187348"/>
                <a:gd name="connsiteY3" fmla="*/ 310239 h 405073"/>
                <a:gd name="connsiteX0" fmla="*/ 16275 w 2187348"/>
                <a:gd name="connsiteY0" fmla="*/ 310239 h 405073"/>
                <a:gd name="connsiteX1" fmla="*/ 2187348 w 2187348"/>
                <a:gd name="connsiteY1" fmla="*/ 0 h 405073"/>
                <a:gd name="connsiteX2" fmla="*/ 348372 w 2187348"/>
                <a:gd name="connsiteY2" fmla="*/ 389730 h 405073"/>
                <a:gd name="connsiteX3" fmla="*/ 16275 w 2187348"/>
                <a:gd name="connsiteY3" fmla="*/ 310239 h 405073"/>
                <a:gd name="connsiteX0" fmla="*/ 16275 w 2187348"/>
                <a:gd name="connsiteY0" fmla="*/ 310239 h 405073"/>
                <a:gd name="connsiteX1" fmla="*/ 2187348 w 2187348"/>
                <a:gd name="connsiteY1" fmla="*/ 0 h 405073"/>
                <a:gd name="connsiteX2" fmla="*/ 348372 w 2187348"/>
                <a:gd name="connsiteY2" fmla="*/ 389730 h 405073"/>
                <a:gd name="connsiteX3" fmla="*/ 16275 w 2187348"/>
                <a:gd name="connsiteY3" fmla="*/ 310239 h 405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7348" h="405073">
                  <a:moveTo>
                    <a:pt x="16275" y="310239"/>
                  </a:moveTo>
                  <a:cubicBezTo>
                    <a:pt x="360492" y="265871"/>
                    <a:pt x="1711599" y="8550"/>
                    <a:pt x="2187348" y="0"/>
                  </a:cubicBezTo>
                  <a:cubicBezTo>
                    <a:pt x="1571324" y="121324"/>
                    <a:pt x="646782" y="272143"/>
                    <a:pt x="348372" y="389730"/>
                  </a:cubicBezTo>
                  <a:cubicBezTo>
                    <a:pt x="0" y="405073"/>
                    <a:pt x="15131" y="397637"/>
                    <a:pt x="16275" y="310239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8" name="Полилиния 77"/>
            <p:cNvSpPr/>
            <p:nvPr/>
          </p:nvSpPr>
          <p:spPr>
            <a:xfrm>
              <a:off x="2602843" y="2215183"/>
              <a:ext cx="1807991" cy="969015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1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235431 h 2387602"/>
                <a:gd name="connsiteX1" fmla="*/ 355923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398886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50301"/>
                <a:gd name="connsiteY0" fmla="*/ 1156393 h 2308564"/>
                <a:gd name="connsiteX1" fmla="*/ 355923 w 2150301"/>
                <a:gd name="connsiteY1" fmla="*/ 325522 h 2308564"/>
                <a:gd name="connsiteX2" fmla="*/ 1304283 w 2150301"/>
                <a:gd name="connsiteY2" fmla="*/ 34925 h 2308564"/>
                <a:gd name="connsiteX3" fmla="*/ 1995115 w 2150301"/>
                <a:gd name="connsiteY3" fmla="*/ 250690 h 2308564"/>
                <a:gd name="connsiteX4" fmla="*/ 2113907 w 2150301"/>
                <a:gd name="connsiteY4" fmla="*/ 1232239 h 2308564"/>
                <a:gd name="connsiteX5" fmla="*/ 1766159 w 2150301"/>
                <a:gd name="connsiteY5" fmla="*/ 1884616 h 2308564"/>
                <a:gd name="connsiteX6" fmla="*/ 999482 w 2150301"/>
                <a:gd name="connsiteY6" fmla="*/ 2289514 h 2308564"/>
                <a:gd name="connsiteX7" fmla="*/ 223280 w 2150301"/>
                <a:gd name="connsiteY7" fmla="*/ 1998915 h 2308564"/>
                <a:gd name="connsiteX8" fmla="*/ 21601 w 2150301"/>
                <a:gd name="connsiteY8" fmla="*/ 1156393 h 2308564"/>
                <a:gd name="connsiteX0" fmla="*/ 21601 w 2150301"/>
                <a:gd name="connsiteY0" fmla="*/ 1156393 h 2387602"/>
                <a:gd name="connsiteX1" fmla="*/ 355923 w 2150301"/>
                <a:gd name="connsiteY1" fmla="*/ 325522 h 2387602"/>
                <a:gd name="connsiteX2" fmla="*/ 1304283 w 2150301"/>
                <a:gd name="connsiteY2" fmla="*/ 34925 h 2387602"/>
                <a:gd name="connsiteX3" fmla="*/ 1995115 w 2150301"/>
                <a:gd name="connsiteY3" fmla="*/ 250690 h 2387602"/>
                <a:gd name="connsiteX4" fmla="*/ 2113907 w 2150301"/>
                <a:gd name="connsiteY4" fmla="*/ 1232239 h 2387602"/>
                <a:gd name="connsiteX5" fmla="*/ 1766159 w 2150301"/>
                <a:gd name="connsiteY5" fmla="*/ 1884616 h 2387602"/>
                <a:gd name="connsiteX6" fmla="*/ 821647 w 2150301"/>
                <a:gd name="connsiteY6" fmla="*/ 2368552 h 2387602"/>
                <a:gd name="connsiteX7" fmla="*/ 223280 w 2150301"/>
                <a:gd name="connsiteY7" fmla="*/ 1998915 h 2387602"/>
                <a:gd name="connsiteX8" fmla="*/ 21601 w 2150301"/>
                <a:gd name="connsiteY8" fmla="*/ 1156393 h 2387602"/>
                <a:gd name="connsiteX0" fmla="*/ 21601 w 2150301"/>
                <a:gd name="connsiteY0" fmla="*/ 1156393 h 2368552"/>
                <a:gd name="connsiteX1" fmla="*/ 355923 w 2150301"/>
                <a:gd name="connsiteY1" fmla="*/ 325522 h 2368552"/>
                <a:gd name="connsiteX2" fmla="*/ 1304283 w 2150301"/>
                <a:gd name="connsiteY2" fmla="*/ 34925 h 2368552"/>
                <a:gd name="connsiteX3" fmla="*/ 1995115 w 2150301"/>
                <a:gd name="connsiteY3" fmla="*/ 250690 h 2368552"/>
                <a:gd name="connsiteX4" fmla="*/ 2113907 w 2150301"/>
                <a:gd name="connsiteY4" fmla="*/ 1232239 h 2368552"/>
                <a:gd name="connsiteX5" fmla="*/ 1766159 w 2150301"/>
                <a:gd name="connsiteY5" fmla="*/ 1884616 h 2368552"/>
                <a:gd name="connsiteX6" fmla="*/ 821647 w 2150301"/>
                <a:gd name="connsiteY6" fmla="*/ 2368552 h 2368552"/>
                <a:gd name="connsiteX7" fmla="*/ 223280 w 2150301"/>
                <a:gd name="connsiteY7" fmla="*/ 1998915 h 2368552"/>
                <a:gd name="connsiteX8" fmla="*/ 21601 w 2150301"/>
                <a:gd name="connsiteY8" fmla="*/ 1156393 h 2368552"/>
                <a:gd name="connsiteX0" fmla="*/ 110519 w 2239219"/>
                <a:gd name="connsiteY0" fmla="*/ 1156393 h 2368552"/>
                <a:gd name="connsiteX1" fmla="*/ 444841 w 2239219"/>
                <a:gd name="connsiteY1" fmla="*/ 325522 h 2368552"/>
                <a:gd name="connsiteX2" fmla="*/ 1393201 w 2239219"/>
                <a:gd name="connsiteY2" fmla="*/ 34925 h 2368552"/>
                <a:gd name="connsiteX3" fmla="*/ 2084033 w 2239219"/>
                <a:gd name="connsiteY3" fmla="*/ 250690 h 2368552"/>
                <a:gd name="connsiteX4" fmla="*/ 2202825 w 2239219"/>
                <a:gd name="connsiteY4" fmla="*/ 1232239 h 2368552"/>
                <a:gd name="connsiteX5" fmla="*/ 1855077 w 2239219"/>
                <a:gd name="connsiteY5" fmla="*/ 1884616 h 2368552"/>
                <a:gd name="connsiteX6" fmla="*/ 910565 w 2239219"/>
                <a:gd name="connsiteY6" fmla="*/ 2368552 h 2368552"/>
                <a:gd name="connsiteX7" fmla="*/ 223280 w 2239219"/>
                <a:gd name="connsiteY7" fmla="*/ 1712403 h 2368552"/>
                <a:gd name="connsiteX8" fmla="*/ 110519 w 2239219"/>
                <a:gd name="connsiteY8" fmla="*/ 1156393 h 2368552"/>
                <a:gd name="connsiteX0" fmla="*/ 11722 w 2140422"/>
                <a:gd name="connsiteY0" fmla="*/ 1156393 h 2368552"/>
                <a:gd name="connsiteX1" fmla="*/ 346044 w 2140422"/>
                <a:gd name="connsiteY1" fmla="*/ 325522 h 2368552"/>
                <a:gd name="connsiteX2" fmla="*/ 1294404 w 2140422"/>
                <a:gd name="connsiteY2" fmla="*/ 34925 h 2368552"/>
                <a:gd name="connsiteX3" fmla="*/ 1985236 w 2140422"/>
                <a:gd name="connsiteY3" fmla="*/ 250690 h 2368552"/>
                <a:gd name="connsiteX4" fmla="*/ 2104028 w 2140422"/>
                <a:gd name="connsiteY4" fmla="*/ 1232239 h 2368552"/>
                <a:gd name="connsiteX5" fmla="*/ 1756280 w 2140422"/>
                <a:gd name="connsiteY5" fmla="*/ 1884616 h 2368552"/>
                <a:gd name="connsiteX6" fmla="*/ 811768 w 2140422"/>
                <a:gd name="connsiteY6" fmla="*/ 2368552 h 2368552"/>
                <a:gd name="connsiteX7" fmla="*/ 124483 w 2140422"/>
                <a:gd name="connsiteY7" fmla="*/ 1712403 h 2368552"/>
                <a:gd name="connsiteX8" fmla="*/ 11722 w 2140422"/>
                <a:gd name="connsiteY8" fmla="*/ 115639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1301927 w 2187979"/>
                <a:gd name="connsiteY4" fmla="*/ 441860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1841 w 2034634"/>
                <a:gd name="connsiteY0" fmla="*/ 1136633 h 2368552"/>
                <a:gd name="connsiteX1" fmla="*/ 395442 w 2034634"/>
                <a:gd name="connsiteY1" fmla="*/ 325522 h 2368552"/>
                <a:gd name="connsiteX2" fmla="*/ 1343802 w 2034634"/>
                <a:gd name="connsiteY2" fmla="*/ 34925 h 2368552"/>
                <a:gd name="connsiteX3" fmla="*/ 2034634 w 2034634"/>
                <a:gd name="connsiteY3" fmla="*/ 250690 h 2368552"/>
                <a:gd name="connsiteX4" fmla="*/ 1303768 w 2034634"/>
                <a:gd name="connsiteY4" fmla="*/ 441860 h 2368552"/>
                <a:gd name="connsiteX5" fmla="*/ 679387 w 2034634"/>
                <a:gd name="connsiteY5" fmla="*/ 1370870 h 2368552"/>
                <a:gd name="connsiteX6" fmla="*/ 861166 w 2034634"/>
                <a:gd name="connsiteY6" fmla="*/ 2368552 h 2368552"/>
                <a:gd name="connsiteX7" fmla="*/ 94843 w 2034634"/>
                <a:gd name="connsiteY7" fmla="*/ 1692644 h 2368552"/>
                <a:gd name="connsiteX8" fmla="*/ 1841 w 2034634"/>
                <a:gd name="connsiteY8" fmla="*/ 1136633 h 2368552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679387 w 2034634"/>
                <a:gd name="connsiteY5" fmla="*/ 1370870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629800 w 2034634"/>
                <a:gd name="connsiteY4" fmla="*/ 1014885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91854"/>
                <a:gd name="connsiteY0" fmla="*/ 1136633 h 1936223"/>
                <a:gd name="connsiteX1" fmla="*/ 395442 w 2091854"/>
                <a:gd name="connsiteY1" fmla="*/ 325522 h 1936223"/>
                <a:gd name="connsiteX2" fmla="*/ 1343802 w 2091854"/>
                <a:gd name="connsiteY2" fmla="*/ 34925 h 1936223"/>
                <a:gd name="connsiteX3" fmla="*/ 2034634 w 2091854"/>
                <a:gd name="connsiteY3" fmla="*/ 250690 h 1936223"/>
                <a:gd name="connsiteX4" fmla="*/ 1687121 w 2091854"/>
                <a:gd name="connsiteY4" fmla="*/ 1538825 h 1936223"/>
                <a:gd name="connsiteX5" fmla="*/ 900685 w 2091854"/>
                <a:gd name="connsiteY5" fmla="*/ 1657211 h 1936223"/>
                <a:gd name="connsiteX6" fmla="*/ 94843 w 2091854"/>
                <a:gd name="connsiteY6" fmla="*/ 1692644 h 1936223"/>
                <a:gd name="connsiteX7" fmla="*/ 1841 w 2091854"/>
                <a:gd name="connsiteY7" fmla="*/ 1136633 h 1936223"/>
                <a:gd name="connsiteX0" fmla="*/ 1841 w 1876112"/>
                <a:gd name="connsiteY0" fmla="*/ 1136633 h 1936223"/>
                <a:gd name="connsiteX1" fmla="*/ 395442 w 1876112"/>
                <a:gd name="connsiteY1" fmla="*/ 325522 h 1936223"/>
                <a:gd name="connsiteX2" fmla="*/ 1343802 w 1876112"/>
                <a:gd name="connsiteY2" fmla="*/ 34925 h 1936223"/>
                <a:gd name="connsiteX3" fmla="*/ 1609805 w 1876112"/>
                <a:gd name="connsiteY3" fmla="*/ 1060829 h 1936223"/>
                <a:gd name="connsiteX4" fmla="*/ 1687121 w 1876112"/>
                <a:gd name="connsiteY4" fmla="*/ 1538825 h 1936223"/>
                <a:gd name="connsiteX5" fmla="*/ 900685 w 1876112"/>
                <a:gd name="connsiteY5" fmla="*/ 1657211 h 1936223"/>
                <a:gd name="connsiteX6" fmla="*/ 94843 w 1876112"/>
                <a:gd name="connsiteY6" fmla="*/ 1692644 h 1936223"/>
                <a:gd name="connsiteX7" fmla="*/ 1841 w 1876112"/>
                <a:gd name="connsiteY7" fmla="*/ 1136633 h 1936223"/>
                <a:gd name="connsiteX0" fmla="*/ 1841 w 1876112"/>
                <a:gd name="connsiteY0" fmla="*/ 823745 h 1623335"/>
                <a:gd name="connsiteX1" fmla="*/ 395442 w 1876112"/>
                <a:gd name="connsiteY1" fmla="*/ 12634 h 1623335"/>
                <a:gd name="connsiteX2" fmla="*/ 1609805 w 1876112"/>
                <a:gd name="connsiteY2" fmla="*/ 747941 h 1623335"/>
                <a:gd name="connsiteX3" fmla="*/ 1687121 w 1876112"/>
                <a:gd name="connsiteY3" fmla="*/ 1225937 h 1623335"/>
                <a:gd name="connsiteX4" fmla="*/ 900685 w 1876112"/>
                <a:gd name="connsiteY4" fmla="*/ 1344323 h 1623335"/>
                <a:gd name="connsiteX5" fmla="*/ 94843 w 1876112"/>
                <a:gd name="connsiteY5" fmla="*/ 1379756 h 1623335"/>
                <a:gd name="connsiteX6" fmla="*/ 1841 w 1876112"/>
                <a:gd name="connsiteY6" fmla="*/ 823745 h 1623335"/>
                <a:gd name="connsiteX0" fmla="*/ 1841 w 1876112"/>
                <a:gd name="connsiteY0" fmla="*/ 482404 h 1281994"/>
                <a:gd name="connsiteX1" fmla="*/ 751113 w 1876112"/>
                <a:gd name="connsiteY1" fmla="*/ 323355 h 1281994"/>
                <a:gd name="connsiteX2" fmla="*/ 1609805 w 1876112"/>
                <a:gd name="connsiteY2" fmla="*/ 406600 h 1281994"/>
                <a:gd name="connsiteX3" fmla="*/ 1687121 w 1876112"/>
                <a:gd name="connsiteY3" fmla="*/ 884596 h 1281994"/>
                <a:gd name="connsiteX4" fmla="*/ 900685 w 1876112"/>
                <a:gd name="connsiteY4" fmla="*/ 1002982 h 1281994"/>
                <a:gd name="connsiteX5" fmla="*/ 94843 w 1876112"/>
                <a:gd name="connsiteY5" fmla="*/ 1038415 h 1281994"/>
                <a:gd name="connsiteX6" fmla="*/ 1841 w 1876112"/>
                <a:gd name="connsiteY6" fmla="*/ 482404 h 1281994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687121"/>
                <a:gd name="connsiteY0" fmla="*/ 181563 h 981153"/>
                <a:gd name="connsiteX1" fmla="*/ 760993 w 1687121"/>
                <a:gd name="connsiteY1" fmla="*/ 12634 h 981153"/>
                <a:gd name="connsiteX2" fmla="*/ 1609805 w 1687121"/>
                <a:gd name="connsiteY2" fmla="*/ 105759 h 981153"/>
                <a:gd name="connsiteX3" fmla="*/ 1687121 w 1687121"/>
                <a:gd name="connsiteY3" fmla="*/ 583755 h 981153"/>
                <a:gd name="connsiteX4" fmla="*/ 900685 w 1687121"/>
                <a:gd name="connsiteY4" fmla="*/ 702141 h 981153"/>
                <a:gd name="connsiteX5" fmla="*/ 94843 w 1687121"/>
                <a:gd name="connsiteY5" fmla="*/ 737574 h 981153"/>
                <a:gd name="connsiteX6" fmla="*/ 1841 w 1687121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737574"/>
                <a:gd name="connsiteX1" fmla="*/ 760993 w 1667362"/>
                <a:gd name="connsiteY1" fmla="*/ 12634 h 737574"/>
                <a:gd name="connsiteX2" fmla="*/ 1609805 w 1667362"/>
                <a:gd name="connsiteY2" fmla="*/ 105759 h 737574"/>
                <a:gd name="connsiteX3" fmla="*/ 1667362 w 1667362"/>
                <a:gd name="connsiteY3" fmla="*/ 662793 h 737574"/>
                <a:gd name="connsiteX4" fmla="*/ 900685 w 1667362"/>
                <a:gd name="connsiteY4" fmla="*/ 702141 h 737574"/>
                <a:gd name="connsiteX5" fmla="*/ 94843 w 1667362"/>
                <a:gd name="connsiteY5" fmla="*/ 737574 h 737574"/>
                <a:gd name="connsiteX6" fmla="*/ 1841 w 1667362"/>
                <a:gd name="connsiteY6" fmla="*/ 181563 h 737574"/>
                <a:gd name="connsiteX0" fmla="*/ 51239 w 1716760"/>
                <a:gd name="connsiteY0" fmla="*/ 181563 h 737574"/>
                <a:gd name="connsiteX1" fmla="*/ 810391 w 1716760"/>
                <a:gd name="connsiteY1" fmla="*/ 12634 h 737574"/>
                <a:gd name="connsiteX2" fmla="*/ 1659203 w 1716760"/>
                <a:gd name="connsiteY2" fmla="*/ 105759 h 737574"/>
                <a:gd name="connsiteX3" fmla="*/ 1716760 w 1716760"/>
                <a:gd name="connsiteY3" fmla="*/ 662793 h 737574"/>
                <a:gd name="connsiteX4" fmla="*/ 950083 w 1716760"/>
                <a:gd name="connsiteY4" fmla="*/ 702141 h 737574"/>
                <a:gd name="connsiteX5" fmla="*/ 94843 w 1716760"/>
                <a:gd name="connsiteY5" fmla="*/ 737574 h 737574"/>
                <a:gd name="connsiteX6" fmla="*/ 51239 w 1716760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898844 w 1665521"/>
                <a:gd name="connsiteY4" fmla="*/ 702141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77093"/>
                <a:gd name="connsiteX1" fmla="*/ 759152 w 1665521"/>
                <a:gd name="connsiteY1" fmla="*/ 12634 h 777093"/>
                <a:gd name="connsiteX2" fmla="*/ 1607964 w 1665521"/>
                <a:gd name="connsiteY2" fmla="*/ 105759 h 777093"/>
                <a:gd name="connsiteX3" fmla="*/ 1665521 w 1665521"/>
                <a:gd name="connsiteY3" fmla="*/ 662793 h 777093"/>
                <a:gd name="connsiteX4" fmla="*/ 908724 w 1665521"/>
                <a:gd name="connsiteY4" fmla="*/ 672502 h 777093"/>
                <a:gd name="connsiteX5" fmla="*/ 43604 w 1665521"/>
                <a:gd name="connsiteY5" fmla="*/ 777093 h 777093"/>
                <a:gd name="connsiteX6" fmla="*/ 0 w 1665521"/>
                <a:gd name="connsiteY6" fmla="*/ 181563 h 777093"/>
                <a:gd name="connsiteX0" fmla="*/ 0 w 1665521"/>
                <a:gd name="connsiteY0" fmla="*/ 181563 h 747454"/>
                <a:gd name="connsiteX1" fmla="*/ 759152 w 1665521"/>
                <a:gd name="connsiteY1" fmla="*/ 12634 h 747454"/>
                <a:gd name="connsiteX2" fmla="*/ 1607964 w 1665521"/>
                <a:gd name="connsiteY2" fmla="*/ 105759 h 747454"/>
                <a:gd name="connsiteX3" fmla="*/ 1665521 w 1665521"/>
                <a:gd name="connsiteY3" fmla="*/ 662793 h 747454"/>
                <a:gd name="connsiteX4" fmla="*/ 908724 w 1665521"/>
                <a:gd name="connsiteY4" fmla="*/ 672502 h 747454"/>
                <a:gd name="connsiteX5" fmla="*/ 43604 w 1665521"/>
                <a:gd name="connsiteY5" fmla="*/ 747454 h 747454"/>
                <a:gd name="connsiteX6" fmla="*/ 0 w 1665521"/>
                <a:gd name="connsiteY6" fmla="*/ 181563 h 747454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124879 w 1790400"/>
                <a:gd name="connsiteY0" fmla="*/ 176003 h 741894"/>
                <a:gd name="connsiteX1" fmla="*/ 874152 w 1790400"/>
                <a:gd name="connsiteY1" fmla="*/ 16954 h 741894"/>
                <a:gd name="connsiteX2" fmla="*/ 1722964 w 1790400"/>
                <a:gd name="connsiteY2" fmla="*/ 50801 h 741894"/>
                <a:gd name="connsiteX3" fmla="*/ 1790400 w 1790400"/>
                <a:gd name="connsiteY3" fmla="*/ 657233 h 741894"/>
                <a:gd name="connsiteX4" fmla="*/ 1033603 w 1790400"/>
                <a:gd name="connsiteY4" fmla="*/ 666942 h 741894"/>
                <a:gd name="connsiteX5" fmla="*/ 168483 w 1790400"/>
                <a:gd name="connsiteY5" fmla="*/ 741894 h 741894"/>
                <a:gd name="connsiteX6" fmla="*/ 184157 w 1790400"/>
                <a:gd name="connsiteY6" fmla="*/ 271043 h 741894"/>
                <a:gd name="connsiteX7" fmla="*/ 124879 w 1790400"/>
                <a:gd name="connsiteY7" fmla="*/ 176003 h 741894"/>
                <a:gd name="connsiteX0" fmla="*/ 107850 w 1773371"/>
                <a:gd name="connsiteY0" fmla="*/ 176003 h 741894"/>
                <a:gd name="connsiteX1" fmla="*/ 857123 w 1773371"/>
                <a:gd name="connsiteY1" fmla="*/ 16954 h 741894"/>
                <a:gd name="connsiteX2" fmla="*/ 1705935 w 1773371"/>
                <a:gd name="connsiteY2" fmla="*/ 50801 h 741894"/>
                <a:gd name="connsiteX3" fmla="*/ 1773371 w 1773371"/>
                <a:gd name="connsiteY3" fmla="*/ 657233 h 741894"/>
                <a:gd name="connsiteX4" fmla="*/ 1016574 w 1773371"/>
                <a:gd name="connsiteY4" fmla="*/ 666942 h 741894"/>
                <a:gd name="connsiteX5" fmla="*/ 151454 w 1773371"/>
                <a:gd name="connsiteY5" fmla="*/ 741894 h 741894"/>
                <a:gd name="connsiteX6" fmla="*/ 167128 w 1773371"/>
                <a:gd name="connsiteY6" fmla="*/ 271043 h 741894"/>
                <a:gd name="connsiteX7" fmla="*/ 107850 w 1773371"/>
                <a:gd name="connsiteY7" fmla="*/ 176003 h 741894"/>
                <a:gd name="connsiteX0" fmla="*/ 107850 w 1773371"/>
                <a:gd name="connsiteY0" fmla="*/ 176003 h 741894"/>
                <a:gd name="connsiteX1" fmla="*/ 857123 w 1773371"/>
                <a:gd name="connsiteY1" fmla="*/ 16954 h 741894"/>
                <a:gd name="connsiteX2" fmla="*/ 1705935 w 1773371"/>
                <a:gd name="connsiteY2" fmla="*/ 50801 h 741894"/>
                <a:gd name="connsiteX3" fmla="*/ 1773371 w 1773371"/>
                <a:gd name="connsiteY3" fmla="*/ 657233 h 741894"/>
                <a:gd name="connsiteX4" fmla="*/ 1016574 w 1773371"/>
                <a:gd name="connsiteY4" fmla="*/ 666942 h 741894"/>
                <a:gd name="connsiteX5" fmla="*/ 151454 w 1773371"/>
                <a:gd name="connsiteY5" fmla="*/ 741894 h 741894"/>
                <a:gd name="connsiteX6" fmla="*/ 167128 w 1773371"/>
                <a:gd name="connsiteY6" fmla="*/ 271043 h 741894"/>
                <a:gd name="connsiteX7" fmla="*/ 107850 w 1773371"/>
                <a:gd name="connsiteY7" fmla="*/ 176003 h 741894"/>
                <a:gd name="connsiteX0" fmla="*/ 9053 w 1674574"/>
                <a:gd name="connsiteY0" fmla="*/ 176003 h 850571"/>
                <a:gd name="connsiteX1" fmla="*/ 758326 w 1674574"/>
                <a:gd name="connsiteY1" fmla="*/ 16954 h 850571"/>
                <a:gd name="connsiteX2" fmla="*/ 1607138 w 1674574"/>
                <a:gd name="connsiteY2" fmla="*/ 50801 h 850571"/>
                <a:gd name="connsiteX3" fmla="*/ 1674574 w 1674574"/>
                <a:gd name="connsiteY3" fmla="*/ 657233 h 850571"/>
                <a:gd name="connsiteX4" fmla="*/ 917777 w 1674574"/>
                <a:gd name="connsiteY4" fmla="*/ 666942 h 850571"/>
                <a:gd name="connsiteX5" fmla="*/ 151455 w 1674574"/>
                <a:gd name="connsiteY5" fmla="*/ 850571 h 850571"/>
                <a:gd name="connsiteX6" fmla="*/ 68331 w 1674574"/>
                <a:gd name="connsiteY6" fmla="*/ 271043 h 850571"/>
                <a:gd name="connsiteX7" fmla="*/ 9053 w 1674574"/>
                <a:gd name="connsiteY7" fmla="*/ 176003 h 850571"/>
                <a:gd name="connsiteX0" fmla="*/ 0 w 1665521"/>
                <a:gd name="connsiteY0" fmla="*/ 176003 h 850571"/>
                <a:gd name="connsiteX1" fmla="*/ 749273 w 1665521"/>
                <a:gd name="connsiteY1" fmla="*/ 16954 h 850571"/>
                <a:gd name="connsiteX2" fmla="*/ 1598085 w 1665521"/>
                <a:gd name="connsiteY2" fmla="*/ 50801 h 850571"/>
                <a:gd name="connsiteX3" fmla="*/ 1665521 w 1665521"/>
                <a:gd name="connsiteY3" fmla="*/ 657233 h 850571"/>
                <a:gd name="connsiteX4" fmla="*/ 908724 w 1665521"/>
                <a:gd name="connsiteY4" fmla="*/ 666942 h 850571"/>
                <a:gd name="connsiteX5" fmla="*/ 142402 w 1665521"/>
                <a:gd name="connsiteY5" fmla="*/ 850571 h 850571"/>
                <a:gd name="connsiteX6" fmla="*/ 59278 w 1665521"/>
                <a:gd name="connsiteY6" fmla="*/ 271043 h 850571"/>
                <a:gd name="connsiteX7" fmla="*/ 0 w 1665521"/>
                <a:gd name="connsiteY7" fmla="*/ 176003 h 850571"/>
                <a:gd name="connsiteX0" fmla="*/ 0 w 1665521"/>
                <a:gd name="connsiteY0" fmla="*/ 176003 h 850571"/>
                <a:gd name="connsiteX1" fmla="*/ 749273 w 1665521"/>
                <a:gd name="connsiteY1" fmla="*/ 16954 h 850571"/>
                <a:gd name="connsiteX2" fmla="*/ 1598085 w 1665521"/>
                <a:gd name="connsiteY2" fmla="*/ 50801 h 850571"/>
                <a:gd name="connsiteX3" fmla="*/ 1665521 w 1665521"/>
                <a:gd name="connsiteY3" fmla="*/ 657233 h 850571"/>
                <a:gd name="connsiteX4" fmla="*/ 908724 w 1665521"/>
                <a:gd name="connsiteY4" fmla="*/ 666942 h 850571"/>
                <a:gd name="connsiteX5" fmla="*/ 93003 w 1665521"/>
                <a:gd name="connsiteY5" fmla="*/ 850571 h 850571"/>
                <a:gd name="connsiteX6" fmla="*/ 59278 w 1665521"/>
                <a:gd name="connsiteY6" fmla="*/ 271043 h 850571"/>
                <a:gd name="connsiteX7" fmla="*/ 0 w 1665521"/>
                <a:gd name="connsiteY7" fmla="*/ 176003 h 850571"/>
                <a:gd name="connsiteX0" fmla="*/ 0 w 1665521"/>
                <a:gd name="connsiteY0" fmla="*/ 176003 h 850571"/>
                <a:gd name="connsiteX1" fmla="*/ 749273 w 1665521"/>
                <a:gd name="connsiteY1" fmla="*/ 16954 h 850571"/>
                <a:gd name="connsiteX2" fmla="*/ 1598085 w 1665521"/>
                <a:gd name="connsiteY2" fmla="*/ 50801 h 850571"/>
                <a:gd name="connsiteX3" fmla="*/ 1665521 w 1665521"/>
                <a:gd name="connsiteY3" fmla="*/ 657233 h 850571"/>
                <a:gd name="connsiteX4" fmla="*/ 908724 w 1665521"/>
                <a:gd name="connsiteY4" fmla="*/ 666942 h 850571"/>
                <a:gd name="connsiteX5" fmla="*/ 93003 w 1665521"/>
                <a:gd name="connsiteY5" fmla="*/ 850571 h 850571"/>
                <a:gd name="connsiteX6" fmla="*/ 59278 w 1665521"/>
                <a:gd name="connsiteY6" fmla="*/ 271043 h 850571"/>
                <a:gd name="connsiteX7" fmla="*/ 0 w 1665521"/>
                <a:gd name="connsiteY7" fmla="*/ 176003 h 850571"/>
                <a:gd name="connsiteX0" fmla="*/ 0 w 1694825"/>
                <a:gd name="connsiteY0" fmla="*/ 176003 h 850571"/>
                <a:gd name="connsiteX1" fmla="*/ 749273 w 1694825"/>
                <a:gd name="connsiteY1" fmla="*/ 16954 h 850571"/>
                <a:gd name="connsiteX2" fmla="*/ 1667244 w 1694825"/>
                <a:gd name="connsiteY2" fmla="*/ 50801 h 850571"/>
                <a:gd name="connsiteX3" fmla="*/ 1665521 w 1694825"/>
                <a:gd name="connsiteY3" fmla="*/ 657233 h 850571"/>
                <a:gd name="connsiteX4" fmla="*/ 908724 w 1694825"/>
                <a:gd name="connsiteY4" fmla="*/ 666942 h 850571"/>
                <a:gd name="connsiteX5" fmla="*/ 93003 w 1694825"/>
                <a:gd name="connsiteY5" fmla="*/ 850571 h 850571"/>
                <a:gd name="connsiteX6" fmla="*/ 59278 w 1694825"/>
                <a:gd name="connsiteY6" fmla="*/ 271043 h 850571"/>
                <a:gd name="connsiteX7" fmla="*/ 0 w 1694825"/>
                <a:gd name="connsiteY7" fmla="*/ 176003 h 850571"/>
                <a:gd name="connsiteX0" fmla="*/ 0 w 1754439"/>
                <a:gd name="connsiteY0" fmla="*/ 176003 h 894347"/>
                <a:gd name="connsiteX1" fmla="*/ 749273 w 1754439"/>
                <a:gd name="connsiteY1" fmla="*/ 16954 h 894347"/>
                <a:gd name="connsiteX2" fmla="*/ 1667244 w 1754439"/>
                <a:gd name="connsiteY2" fmla="*/ 50801 h 894347"/>
                <a:gd name="connsiteX3" fmla="*/ 1754439 w 1754439"/>
                <a:gd name="connsiteY3" fmla="*/ 894347 h 894347"/>
                <a:gd name="connsiteX4" fmla="*/ 908724 w 1754439"/>
                <a:gd name="connsiteY4" fmla="*/ 666942 h 894347"/>
                <a:gd name="connsiteX5" fmla="*/ 93003 w 1754439"/>
                <a:gd name="connsiteY5" fmla="*/ 850571 h 894347"/>
                <a:gd name="connsiteX6" fmla="*/ 59278 w 1754439"/>
                <a:gd name="connsiteY6" fmla="*/ 271043 h 894347"/>
                <a:gd name="connsiteX7" fmla="*/ 0 w 1754439"/>
                <a:gd name="connsiteY7" fmla="*/ 176003 h 894347"/>
                <a:gd name="connsiteX0" fmla="*/ 0 w 1887851"/>
                <a:gd name="connsiteY0" fmla="*/ 176003 h 894347"/>
                <a:gd name="connsiteX1" fmla="*/ 749273 w 1887851"/>
                <a:gd name="connsiteY1" fmla="*/ 16954 h 894347"/>
                <a:gd name="connsiteX2" fmla="*/ 1667244 w 1887851"/>
                <a:gd name="connsiteY2" fmla="*/ 50801 h 894347"/>
                <a:gd name="connsiteX3" fmla="*/ 1768475 w 1887851"/>
                <a:gd name="connsiteY3" fmla="*/ 192005 h 894347"/>
                <a:gd name="connsiteX4" fmla="*/ 1754439 w 1887851"/>
                <a:gd name="connsiteY4" fmla="*/ 894347 h 894347"/>
                <a:gd name="connsiteX5" fmla="*/ 908724 w 1887851"/>
                <a:gd name="connsiteY5" fmla="*/ 666942 h 894347"/>
                <a:gd name="connsiteX6" fmla="*/ 93003 w 1887851"/>
                <a:gd name="connsiteY6" fmla="*/ 850571 h 894347"/>
                <a:gd name="connsiteX7" fmla="*/ 59278 w 1887851"/>
                <a:gd name="connsiteY7" fmla="*/ 271043 h 894347"/>
                <a:gd name="connsiteX8" fmla="*/ 0 w 1887851"/>
                <a:gd name="connsiteY8" fmla="*/ 176003 h 894347"/>
                <a:gd name="connsiteX0" fmla="*/ 0 w 1887851"/>
                <a:gd name="connsiteY0" fmla="*/ 176003 h 894347"/>
                <a:gd name="connsiteX1" fmla="*/ 749273 w 1887851"/>
                <a:gd name="connsiteY1" fmla="*/ 16954 h 894347"/>
                <a:gd name="connsiteX2" fmla="*/ 1667244 w 1887851"/>
                <a:gd name="connsiteY2" fmla="*/ 50801 h 894347"/>
                <a:gd name="connsiteX3" fmla="*/ 1689438 w 1887851"/>
                <a:gd name="connsiteY3" fmla="*/ 192005 h 894347"/>
                <a:gd name="connsiteX4" fmla="*/ 1754439 w 1887851"/>
                <a:gd name="connsiteY4" fmla="*/ 894347 h 894347"/>
                <a:gd name="connsiteX5" fmla="*/ 908724 w 1887851"/>
                <a:gd name="connsiteY5" fmla="*/ 666942 h 894347"/>
                <a:gd name="connsiteX6" fmla="*/ 93003 w 1887851"/>
                <a:gd name="connsiteY6" fmla="*/ 850571 h 894347"/>
                <a:gd name="connsiteX7" fmla="*/ 59278 w 1887851"/>
                <a:gd name="connsiteY7" fmla="*/ 271043 h 894347"/>
                <a:gd name="connsiteX8" fmla="*/ 0 w 1887851"/>
                <a:gd name="connsiteY8" fmla="*/ 176003 h 894347"/>
                <a:gd name="connsiteX0" fmla="*/ 0 w 1887851"/>
                <a:gd name="connsiteY0" fmla="*/ 176003 h 894347"/>
                <a:gd name="connsiteX1" fmla="*/ 749273 w 1887851"/>
                <a:gd name="connsiteY1" fmla="*/ 16954 h 894347"/>
                <a:gd name="connsiteX2" fmla="*/ 1667244 w 1887851"/>
                <a:gd name="connsiteY2" fmla="*/ 50801 h 894347"/>
                <a:gd name="connsiteX3" fmla="*/ 1689438 w 1887851"/>
                <a:gd name="connsiteY3" fmla="*/ 192005 h 894347"/>
                <a:gd name="connsiteX4" fmla="*/ 1754439 w 1887851"/>
                <a:gd name="connsiteY4" fmla="*/ 894347 h 894347"/>
                <a:gd name="connsiteX5" fmla="*/ 908724 w 1887851"/>
                <a:gd name="connsiteY5" fmla="*/ 666942 h 894347"/>
                <a:gd name="connsiteX6" fmla="*/ 93003 w 1887851"/>
                <a:gd name="connsiteY6" fmla="*/ 850571 h 894347"/>
                <a:gd name="connsiteX7" fmla="*/ 59278 w 1887851"/>
                <a:gd name="connsiteY7" fmla="*/ 271043 h 894347"/>
                <a:gd name="connsiteX8" fmla="*/ 0 w 1887851"/>
                <a:gd name="connsiteY8" fmla="*/ 176003 h 894347"/>
                <a:gd name="connsiteX0" fmla="*/ 0 w 1887851"/>
                <a:gd name="connsiteY0" fmla="*/ 176003 h 894347"/>
                <a:gd name="connsiteX1" fmla="*/ 749273 w 1887851"/>
                <a:gd name="connsiteY1" fmla="*/ 16954 h 894347"/>
                <a:gd name="connsiteX2" fmla="*/ 1667244 w 1887851"/>
                <a:gd name="connsiteY2" fmla="*/ 50801 h 894347"/>
                <a:gd name="connsiteX3" fmla="*/ 1689438 w 1887851"/>
                <a:gd name="connsiteY3" fmla="*/ 192005 h 894347"/>
                <a:gd name="connsiteX4" fmla="*/ 1754439 w 1887851"/>
                <a:gd name="connsiteY4" fmla="*/ 894347 h 894347"/>
                <a:gd name="connsiteX5" fmla="*/ 908724 w 1887851"/>
                <a:gd name="connsiteY5" fmla="*/ 666942 h 894347"/>
                <a:gd name="connsiteX6" fmla="*/ 93003 w 1887851"/>
                <a:gd name="connsiteY6" fmla="*/ 850571 h 894347"/>
                <a:gd name="connsiteX7" fmla="*/ 59278 w 1887851"/>
                <a:gd name="connsiteY7" fmla="*/ 271043 h 894347"/>
                <a:gd name="connsiteX8" fmla="*/ 0 w 1887851"/>
                <a:gd name="connsiteY8" fmla="*/ 176003 h 894347"/>
                <a:gd name="connsiteX0" fmla="*/ 0 w 1759414"/>
                <a:gd name="connsiteY0" fmla="*/ 176003 h 894347"/>
                <a:gd name="connsiteX1" fmla="*/ 749273 w 1759414"/>
                <a:gd name="connsiteY1" fmla="*/ 16954 h 894347"/>
                <a:gd name="connsiteX2" fmla="*/ 1667244 w 1759414"/>
                <a:gd name="connsiteY2" fmla="*/ 50801 h 894347"/>
                <a:gd name="connsiteX3" fmla="*/ 1689438 w 1759414"/>
                <a:gd name="connsiteY3" fmla="*/ 192005 h 894347"/>
                <a:gd name="connsiteX4" fmla="*/ 1754439 w 1759414"/>
                <a:gd name="connsiteY4" fmla="*/ 894347 h 894347"/>
                <a:gd name="connsiteX5" fmla="*/ 908724 w 1759414"/>
                <a:gd name="connsiteY5" fmla="*/ 666942 h 894347"/>
                <a:gd name="connsiteX6" fmla="*/ 93003 w 1759414"/>
                <a:gd name="connsiteY6" fmla="*/ 850571 h 894347"/>
                <a:gd name="connsiteX7" fmla="*/ 59278 w 1759414"/>
                <a:gd name="connsiteY7" fmla="*/ 271043 h 894347"/>
                <a:gd name="connsiteX8" fmla="*/ 0 w 1759414"/>
                <a:gd name="connsiteY8" fmla="*/ 176003 h 894347"/>
                <a:gd name="connsiteX0" fmla="*/ 0 w 1892791"/>
                <a:gd name="connsiteY0" fmla="*/ 176003 h 902462"/>
                <a:gd name="connsiteX1" fmla="*/ 749273 w 1892791"/>
                <a:gd name="connsiteY1" fmla="*/ 16954 h 902462"/>
                <a:gd name="connsiteX2" fmla="*/ 1667244 w 1892791"/>
                <a:gd name="connsiteY2" fmla="*/ 50801 h 902462"/>
                <a:gd name="connsiteX3" fmla="*/ 1689438 w 1892791"/>
                <a:gd name="connsiteY3" fmla="*/ 192005 h 902462"/>
                <a:gd name="connsiteX4" fmla="*/ 1728956 w 1892791"/>
                <a:gd name="connsiteY4" fmla="*/ 774910 h 902462"/>
                <a:gd name="connsiteX5" fmla="*/ 1754439 w 1892791"/>
                <a:gd name="connsiteY5" fmla="*/ 894347 h 902462"/>
                <a:gd name="connsiteX6" fmla="*/ 908724 w 1892791"/>
                <a:gd name="connsiteY6" fmla="*/ 666942 h 902462"/>
                <a:gd name="connsiteX7" fmla="*/ 93003 w 1892791"/>
                <a:gd name="connsiteY7" fmla="*/ 850571 h 902462"/>
                <a:gd name="connsiteX8" fmla="*/ 59278 w 1892791"/>
                <a:gd name="connsiteY8" fmla="*/ 271043 h 902462"/>
                <a:gd name="connsiteX9" fmla="*/ 0 w 1892791"/>
                <a:gd name="connsiteY9" fmla="*/ 176003 h 902462"/>
                <a:gd name="connsiteX0" fmla="*/ 0 w 1823633"/>
                <a:gd name="connsiteY0" fmla="*/ 176003 h 894347"/>
                <a:gd name="connsiteX1" fmla="*/ 749273 w 1823633"/>
                <a:gd name="connsiteY1" fmla="*/ 16954 h 894347"/>
                <a:gd name="connsiteX2" fmla="*/ 1667244 w 1823633"/>
                <a:gd name="connsiteY2" fmla="*/ 50801 h 894347"/>
                <a:gd name="connsiteX3" fmla="*/ 1689438 w 1823633"/>
                <a:gd name="connsiteY3" fmla="*/ 192005 h 894347"/>
                <a:gd name="connsiteX4" fmla="*/ 1728956 w 1823633"/>
                <a:gd name="connsiteY4" fmla="*/ 774910 h 894347"/>
                <a:gd name="connsiteX5" fmla="*/ 1754439 w 1823633"/>
                <a:gd name="connsiteY5" fmla="*/ 894347 h 894347"/>
                <a:gd name="connsiteX6" fmla="*/ 908724 w 1823633"/>
                <a:gd name="connsiteY6" fmla="*/ 666942 h 894347"/>
                <a:gd name="connsiteX7" fmla="*/ 93003 w 1823633"/>
                <a:gd name="connsiteY7" fmla="*/ 850571 h 894347"/>
                <a:gd name="connsiteX8" fmla="*/ 59278 w 1823633"/>
                <a:gd name="connsiteY8" fmla="*/ 271043 h 894347"/>
                <a:gd name="connsiteX9" fmla="*/ 0 w 1823633"/>
                <a:gd name="connsiteY9" fmla="*/ 176003 h 894347"/>
                <a:gd name="connsiteX0" fmla="*/ 0 w 1873032"/>
                <a:gd name="connsiteY0" fmla="*/ 176003 h 888674"/>
                <a:gd name="connsiteX1" fmla="*/ 749273 w 1873032"/>
                <a:gd name="connsiteY1" fmla="*/ 16954 h 888674"/>
                <a:gd name="connsiteX2" fmla="*/ 1667244 w 1873032"/>
                <a:gd name="connsiteY2" fmla="*/ 50801 h 888674"/>
                <a:gd name="connsiteX3" fmla="*/ 1689438 w 1873032"/>
                <a:gd name="connsiteY3" fmla="*/ 192005 h 888674"/>
                <a:gd name="connsiteX4" fmla="*/ 1728956 w 1873032"/>
                <a:gd name="connsiteY4" fmla="*/ 774910 h 888674"/>
                <a:gd name="connsiteX5" fmla="*/ 1803838 w 1873032"/>
                <a:gd name="connsiteY5" fmla="*/ 874588 h 888674"/>
                <a:gd name="connsiteX6" fmla="*/ 908724 w 1873032"/>
                <a:gd name="connsiteY6" fmla="*/ 666942 h 888674"/>
                <a:gd name="connsiteX7" fmla="*/ 93003 w 1873032"/>
                <a:gd name="connsiteY7" fmla="*/ 850571 h 888674"/>
                <a:gd name="connsiteX8" fmla="*/ 59278 w 1873032"/>
                <a:gd name="connsiteY8" fmla="*/ 271043 h 888674"/>
                <a:gd name="connsiteX9" fmla="*/ 0 w 1873032"/>
                <a:gd name="connsiteY9" fmla="*/ 176003 h 888674"/>
                <a:gd name="connsiteX0" fmla="*/ 0 w 1749408"/>
                <a:gd name="connsiteY0" fmla="*/ 176003 h 1032664"/>
                <a:gd name="connsiteX1" fmla="*/ 749273 w 1749408"/>
                <a:gd name="connsiteY1" fmla="*/ 16954 h 1032664"/>
                <a:gd name="connsiteX2" fmla="*/ 1667244 w 1749408"/>
                <a:gd name="connsiteY2" fmla="*/ 50801 h 1032664"/>
                <a:gd name="connsiteX3" fmla="*/ 1689438 w 1749408"/>
                <a:gd name="connsiteY3" fmla="*/ 192005 h 1032664"/>
                <a:gd name="connsiteX4" fmla="*/ 1728956 w 1749408"/>
                <a:gd name="connsiteY4" fmla="*/ 774910 h 1032664"/>
                <a:gd name="connsiteX5" fmla="*/ 1566724 w 1749408"/>
                <a:gd name="connsiteY5" fmla="*/ 1032664 h 1032664"/>
                <a:gd name="connsiteX6" fmla="*/ 908724 w 1749408"/>
                <a:gd name="connsiteY6" fmla="*/ 666942 h 1032664"/>
                <a:gd name="connsiteX7" fmla="*/ 93003 w 1749408"/>
                <a:gd name="connsiteY7" fmla="*/ 850571 h 1032664"/>
                <a:gd name="connsiteX8" fmla="*/ 59278 w 1749408"/>
                <a:gd name="connsiteY8" fmla="*/ 271043 h 1032664"/>
                <a:gd name="connsiteX9" fmla="*/ 0 w 1749408"/>
                <a:gd name="connsiteY9" fmla="*/ 176003 h 1032664"/>
                <a:gd name="connsiteX0" fmla="*/ 0 w 1807302"/>
                <a:gd name="connsiteY0" fmla="*/ 176003 h 1032664"/>
                <a:gd name="connsiteX1" fmla="*/ 749273 w 1807302"/>
                <a:gd name="connsiteY1" fmla="*/ 16954 h 1032664"/>
                <a:gd name="connsiteX2" fmla="*/ 1667244 w 1807302"/>
                <a:gd name="connsiteY2" fmla="*/ 50801 h 1032664"/>
                <a:gd name="connsiteX3" fmla="*/ 1689438 w 1807302"/>
                <a:gd name="connsiteY3" fmla="*/ 192005 h 1032664"/>
                <a:gd name="connsiteX4" fmla="*/ 1728956 w 1807302"/>
                <a:gd name="connsiteY4" fmla="*/ 774910 h 1032664"/>
                <a:gd name="connsiteX5" fmla="*/ 1566724 w 1807302"/>
                <a:gd name="connsiteY5" fmla="*/ 1032664 h 1032664"/>
                <a:gd name="connsiteX6" fmla="*/ 908724 w 1807302"/>
                <a:gd name="connsiteY6" fmla="*/ 666942 h 1032664"/>
                <a:gd name="connsiteX7" fmla="*/ 93003 w 1807302"/>
                <a:gd name="connsiteY7" fmla="*/ 850571 h 1032664"/>
                <a:gd name="connsiteX8" fmla="*/ 59278 w 1807302"/>
                <a:gd name="connsiteY8" fmla="*/ 271043 h 1032664"/>
                <a:gd name="connsiteX9" fmla="*/ 0 w 1807302"/>
                <a:gd name="connsiteY9" fmla="*/ 176003 h 1032664"/>
                <a:gd name="connsiteX0" fmla="*/ 0 w 1807302"/>
                <a:gd name="connsiteY0" fmla="*/ 176003 h 894348"/>
                <a:gd name="connsiteX1" fmla="*/ 749273 w 1807302"/>
                <a:gd name="connsiteY1" fmla="*/ 16954 h 894348"/>
                <a:gd name="connsiteX2" fmla="*/ 1667244 w 1807302"/>
                <a:gd name="connsiteY2" fmla="*/ 50801 h 894348"/>
                <a:gd name="connsiteX3" fmla="*/ 1689438 w 1807302"/>
                <a:gd name="connsiteY3" fmla="*/ 192005 h 894348"/>
                <a:gd name="connsiteX4" fmla="*/ 1728956 w 1807302"/>
                <a:gd name="connsiteY4" fmla="*/ 774910 h 894348"/>
                <a:gd name="connsiteX5" fmla="*/ 1734680 w 1807302"/>
                <a:gd name="connsiteY5" fmla="*/ 894348 h 894348"/>
                <a:gd name="connsiteX6" fmla="*/ 908724 w 1807302"/>
                <a:gd name="connsiteY6" fmla="*/ 666942 h 894348"/>
                <a:gd name="connsiteX7" fmla="*/ 93003 w 1807302"/>
                <a:gd name="connsiteY7" fmla="*/ 850571 h 894348"/>
                <a:gd name="connsiteX8" fmla="*/ 59278 w 1807302"/>
                <a:gd name="connsiteY8" fmla="*/ 271043 h 894348"/>
                <a:gd name="connsiteX9" fmla="*/ 0 w 1807302"/>
                <a:gd name="connsiteY9" fmla="*/ 176003 h 894348"/>
                <a:gd name="connsiteX0" fmla="*/ 0 w 1807302"/>
                <a:gd name="connsiteY0" fmla="*/ 176003 h 894348"/>
                <a:gd name="connsiteX1" fmla="*/ 749273 w 1807302"/>
                <a:gd name="connsiteY1" fmla="*/ 16954 h 894348"/>
                <a:gd name="connsiteX2" fmla="*/ 1667244 w 1807302"/>
                <a:gd name="connsiteY2" fmla="*/ 50801 h 894348"/>
                <a:gd name="connsiteX3" fmla="*/ 1689438 w 1807302"/>
                <a:gd name="connsiteY3" fmla="*/ 192005 h 894348"/>
                <a:gd name="connsiteX4" fmla="*/ 1728956 w 1807302"/>
                <a:gd name="connsiteY4" fmla="*/ 774910 h 894348"/>
                <a:gd name="connsiteX5" fmla="*/ 1734680 w 1807302"/>
                <a:gd name="connsiteY5" fmla="*/ 894348 h 894348"/>
                <a:gd name="connsiteX6" fmla="*/ 908724 w 1807302"/>
                <a:gd name="connsiteY6" fmla="*/ 666942 h 894348"/>
                <a:gd name="connsiteX7" fmla="*/ 93003 w 1807302"/>
                <a:gd name="connsiteY7" fmla="*/ 850571 h 894348"/>
                <a:gd name="connsiteX8" fmla="*/ 59278 w 1807302"/>
                <a:gd name="connsiteY8" fmla="*/ 271043 h 894348"/>
                <a:gd name="connsiteX9" fmla="*/ 0 w 1807302"/>
                <a:gd name="connsiteY9" fmla="*/ 176003 h 894348"/>
                <a:gd name="connsiteX0" fmla="*/ 0 w 1807302"/>
                <a:gd name="connsiteY0" fmla="*/ 176003 h 952745"/>
                <a:gd name="connsiteX1" fmla="*/ 749273 w 1807302"/>
                <a:gd name="connsiteY1" fmla="*/ 16954 h 952745"/>
                <a:gd name="connsiteX2" fmla="*/ 1667244 w 1807302"/>
                <a:gd name="connsiteY2" fmla="*/ 50801 h 952745"/>
                <a:gd name="connsiteX3" fmla="*/ 1689438 w 1807302"/>
                <a:gd name="connsiteY3" fmla="*/ 192005 h 952745"/>
                <a:gd name="connsiteX4" fmla="*/ 1728956 w 1807302"/>
                <a:gd name="connsiteY4" fmla="*/ 774910 h 952745"/>
                <a:gd name="connsiteX5" fmla="*/ 1734680 w 1807302"/>
                <a:gd name="connsiteY5" fmla="*/ 894348 h 952745"/>
                <a:gd name="connsiteX6" fmla="*/ 918604 w 1807302"/>
                <a:gd name="connsiteY6" fmla="*/ 933695 h 952745"/>
                <a:gd name="connsiteX7" fmla="*/ 93003 w 1807302"/>
                <a:gd name="connsiteY7" fmla="*/ 850571 h 952745"/>
                <a:gd name="connsiteX8" fmla="*/ 59278 w 1807302"/>
                <a:gd name="connsiteY8" fmla="*/ 271043 h 952745"/>
                <a:gd name="connsiteX9" fmla="*/ 0 w 1807302"/>
                <a:gd name="connsiteY9" fmla="*/ 176003 h 952745"/>
                <a:gd name="connsiteX0" fmla="*/ 19043 w 1826345"/>
                <a:gd name="connsiteY0" fmla="*/ 176003 h 1006118"/>
                <a:gd name="connsiteX1" fmla="*/ 768316 w 1826345"/>
                <a:gd name="connsiteY1" fmla="*/ 16954 h 1006118"/>
                <a:gd name="connsiteX2" fmla="*/ 1686287 w 1826345"/>
                <a:gd name="connsiteY2" fmla="*/ 50801 h 1006118"/>
                <a:gd name="connsiteX3" fmla="*/ 1708481 w 1826345"/>
                <a:gd name="connsiteY3" fmla="*/ 192005 h 1006118"/>
                <a:gd name="connsiteX4" fmla="*/ 1747999 w 1826345"/>
                <a:gd name="connsiteY4" fmla="*/ 774910 h 1006118"/>
                <a:gd name="connsiteX5" fmla="*/ 1753723 w 1826345"/>
                <a:gd name="connsiteY5" fmla="*/ 894348 h 1006118"/>
                <a:gd name="connsiteX6" fmla="*/ 937647 w 1826345"/>
                <a:gd name="connsiteY6" fmla="*/ 933695 h 1006118"/>
                <a:gd name="connsiteX7" fmla="*/ 137600 w 1826345"/>
                <a:gd name="connsiteY7" fmla="*/ 992264 h 1006118"/>
                <a:gd name="connsiteX8" fmla="*/ 112046 w 1826345"/>
                <a:gd name="connsiteY8" fmla="*/ 850571 h 1006118"/>
                <a:gd name="connsiteX9" fmla="*/ 78321 w 1826345"/>
                <a:gd name="connsiteY9" fmla="*/ 271043 h 1006118"/>
                <a:gd name="connsiteX10" fmla="*/ 19043 w 1826345"/>
                <a:gd name="connsiteY10" fmla="*/ 176003 h 1006118"/>
                <a:gd name="connsiteX0" fmla="*/ 19043 w 1826345"/>
                <a:gd name="connsiteY0" fmla="*/ 176003 h 1006118"/>
                <a:gd name="connsiteX1" fmla="*/ 768316 w 1826345"/>
                <a:gd name="connsiteY1" fmla="*/ 16954 h 1006118"/>
                <a:gd name="connsiteX2" fmla="*/ 1686287 w 1826345"/>
                <a:gd name="connsiteY2" fmla="*/ 50801 h 1006118"/>
                <a:gd name="connsiteX3" fmla="*/ 1708481 w 1826345"/>
                <a:gd name="connsiteY3" fmla="*/ 192005 h 1006118"/>
                <a:gd name="connsiteX4" fmla="*/ 1747999 w 1826345"/>
                <a:gd name="connsiteY4" fmla="*/ 774910 h 1006118"/>
                <a:gd name="connsiteX5" fmla="*/ 1753723 w 1826345"/>
                <a:gd name="connsiteY5" fmla="*/ 894348 h 1006118"/>
                <a:gd name="connsiteX6" fmla="*/ 937647 w 1826345"/>
                <a:gd name="connsiteY6" fmla="*/ 933695 h 1006118"/>
                <a:gd name="connsiteX7" fmla="*/ 137600 w 1826345"/>
                <a:gd name="connsiteY7" fmla="*/ 992264 h 1006118"/>
                <a:gd name="connsiteX8" fmla="*/ 112046 w 1826345"/>
                <a:gd name="connsiteY8" fmla="*/ 850571 h 1006118"/>
                <a:gd name="connsiteX9" fmla="*/ 78321 w 1826345"/>
                <a:gd name="connsiteY9" fmla="*/ 271043 h 1006118"/>
                <a:gd name="connsiteX10" fmla="*/ 19043 w 1826345"/>
                <a:gd name="connsiteY10" fmla="*/ 176003 h 1006118"/>
                <a:gd name="connsiteX0" fmla="*/ 0 w 1827062"/>
                <a:gd name="connsiteY0" fmla="*/ 166252 h 1026006"/>
                <a:gd name="connsiteX1" fmla="*/ 769033 w 1827062"/>
                <a:gd name="connsiteY1" fmla="*/ 36842 h 1026006"/>
                <a:gd name="connsiteX2" fmla="*/ 1687004 w 1827062"/>
                <a:gd name="connsiteY2" fmla="*/ 70689 h 1026006"/>
                <a:gd name="connsiteX3" fmla="*/ 1709198 w 1827062"/>
                <a:gd name="connsiteY3" fmla="*/ 211893 h 1026006"/>
                <a:gd name="connsiteX4" fmla="*/ 1748716 w 1827062"/>
                <a:gd name="connsiteY4" fmla="*/ 794798 h 1026006"/>
                <a:gd name="connsiteX5" fmla="*/ 1754440 w 1827062"/>
                <a:gd name="connsiteY5" fmla="*/ 914236 h 1026006"/>
                <a:gd name="connsiteX6" fmla="*/ 938364 w 1827062"/>
                <a:gd name="connsiteY6" fmla="*/ 953583 h 1026006"/>
                <a:gd name="connsiteX7" fmla="*/ 138317 w 1827062"/>
                <a:gd name="connsiteY7" fmla="*/ 1012152 h 1026006"/>
                <a:gd name="connsiteX8" fmla="*/ 112763 w 1827062"/>
                <a:gd name="connsiteY8" fmla="*/ 870459 h 1026006"/>
                <a:gd name="connsiteX9" fmla="*/ 79038 w 1827062"/>
                <a:gd name="connsiteY9" fmla="*/ 290931 h 1026006"/>
                <a:gd name="connsiteX10" fmla="*/ 0 w 1827062"/>
                <a:gd name="connsiteY10" fmla="*/ 166252 h 1026006"/>
                <a:gd name="connsiteX0" fmla="*/ 0 w 1827062"/>
                <a:gd name="connsiteY0" fmla="*/ 146364 h 1006118"/>
                <a:gd name="connsiteX1" fmla="*/ 769033 w 1827062"/>
                <a:gd name="connsiteY1" fmla="*/ 16954 h 1006118"/>
                <a:gd name="connsiteX2" fmla="*/ 1687004 w 1827062"/>
                <a:gd name="connsiteY2" fmla="*/ 50801 h 1006118"/>
                <a:gd name="connsiteX3" fmla="*/ 1709198 w 1827062"/>
                <a:gd name="connsiteY3" fmla="*/ 192005 h 1006118"/>
                <a:gd name="connsiteX4" fmla="*/ 1748716 w 1827062"/>
                <a:gd name="connsiteY4" fmla="*/ 774910 h 1006118"/>
                <a:gd name="connsiteX5" fmla="*/ 1754440 w 1827062"/>
                <a:gd name="connsiteY5" fmla="*/ 894348 h 1006118"/>
                <a:gd name="connsiteX6" fmla="*/ 938364 w 1827062"/>
                <a:gd name="connsiteY6" fmla="*/ 933695 h 1006118"/>
                <a:gd name="connsiteX7" fmla="*/ 138317 w 1827062"/>
                <a:gd name="connsiteY7" fmla="*/ 992264 h 1006118"/>
                <a:gd name="connsiteX8" fmla="*/ 112763 w 1827062"/>
                <a:gd name="connsiteY8" fmla="*/ 850571 h 1006118"/>
                <a:gd name="connsiteX9" fmla="*/ 79038 w 1827062"/>
                <a:gd name="connsiteY9" fmla="*/ 271043 h 1006118"/>
                <a:gd name="connsiteX10" fmla="*/ 0 w 1827062"/>
                <a:gd name="connsiteY10" fmla="*/ 146364 h 1006118"/>
                <a:gd name="connsiteX0" fmla="*/ 0 w 1827062"/>
                <a:gd name="connsiteY0" fmla="*/ 146364 h 1006118"/>
                <a:gd name="connsiteX1" fmla="*/ 769033 w 1827062"/>
                <a:gd name="connsiteY1" fmla="*/ 16954 h 1006118"/>
                <a:gd name="connsiteX2" fmla="*/ 1687004 w 1827062"/>
                <a:gd name="connsiteY2" fmla="*/ 50801 h 1006118"/>
                <a:gd name="connsiteX3" fmla="*/ 1709198 w 1827062"/>
                <a:gd name="connsiteY3" fmla="*/ 192005 h 1006118"/>
                <a:gd name="connsiteX4" fmla="*/ 1748716 w 1827062"/>
                <a:gd name="connsiteY4" fmla="*/ 774910 h 1006118"/>
                <a:gd name="connsiteX5" fmla="*/ 1754440 w 1827062"/>
                <a:gd name="connsiteY5" fmla="*/ 894348 h 1006118"/>
                <a:gd name="connsiteX6" fmla="*/ 938364 w 1827062"/>
                <a:gd name="connsiteY6" fmla="*/ 933695 h 1006118"/>
                <a:gd name="connsiteX7" fmla="*/ 138317 w 1827062"/>
                <a:gd name="connsiteY7" fmla="*/ 992264 h 1006118"/>
                <a:gd name="connsiteX8" fmla="*/ 112763 w 1827062"/>
                <a:gd name="connsiteY8" fmla="*/ 850571 h 1006118"/>
                <a:gd name="connsiteX9" fmla="*/ 79038 w 1827062"/>
                <a:gd name="connsiteY9" fmla="*/ 271043 h 1006118"/>
                <a:gd name="connsiteX10" fmla="*/ 0 w 1827062"/>
                <a:gd name="connsiteY10" fmla="*/ 146364 h 1006118"/>
                <a:gd name="connsiteX0" fmla="*/ 36906 w 1863968"/>
                <a:gd name="connsiteY0" fmla="*/ 146364 h 1006118"/>
                <a:gd name="connsiteX1" fmla="*/ 805939 w 1863968"/>
                <a:gd name="connsiteY1" fmla="*/ 16954 h 1006118"/>
                <a:gd name="connsiteX2" fmla="*/ 1723910 w 1863968"/>
                <a:gd name="connsiteY2" fmla="*/ 50801 h 1006118"/>
                <a:gd name="connsiteX3" fmla="*/ 1746104 w 1863968"/>
                <a:gd name="connsiteY3" fmla="*/ 192005 h 1006118"/>
                <a:gd name="connsiteX4" fmla="*/ 1785622 w 1863968"/>
                <a:gd name="connsiteY4" fmla="*/ 774910 h 1006118"/>
                <a:gd name="connsiteX5" fmla="*/ 1791346 w 1863968"/>
                <a:gd name="connsiteY5" fmla="*/ 894348 h 1006118"/>
                <a:gd name="connsiteX6" fmla="*/ 975270 w 1863968"/>
                <a:gd name="connsiteY6" fmla="*/ 933695 h 1006118"/>
                <a:gd name="connsiteX7" fmla="*/ 175223 w 1863968"/>
                <a:gd name="connsiteY7" fmla="*/ 992264 h 1006118"/>
                <a:gd name="connsiteX8" fmla="*/ 149669 w 1863968"/>
                <a:gd name="connsiteY8" fmla="*/ 850571 h 1006118"/>
                <a:gd name="connsiteX9" fmla="*/ 115944 w 1863968"/>
                <a:gd name="connsiteY9" fmla="*/ 271043 h 1006118"/>
                <a:gd name="connsiteX10" fmla="*/ 36906 w 1863968"/>
                <a:gd name="connsiteY10" fmla="*/ 146364 h 1006118"/>
                <a:gd name="connsiteX0" fmla="*/ 36906 w 1863968"/>
                <a:gd name="connsiteY0" fmla="*/ 146364 h 1006118"/>
                <a:gd name="connsiteX1" fmla="*/ 805939 w 1863968"/>
                <a:gd name="connsiteY1" fmla="*/ 16954 h 1006118"/>
                <a:gd name="connsiteX2" fmla="*/ 1723910 w 1863968"/>
                <a:gd name="connsiteY2" fmla="*/ 50801 h 1006118"/>
                <a:gd name="connsiteX3" fmla="*/ 1746104 w 1863968"/>
                <a:gd name="connsiteY3" fmla="*/ 192005 h 1006118"/>
                <a:gd name="connsiteX4" fmla="*/ 1785622 w 1863968"/>
                <a:gd name="connsiteY4" fmla="*/ 774910 h 1006118"/>
                <a:gd name="connsiteX5" fmla="*/ 1791346 w 1863968"/>
                <a:gd name="connsiteY5" fmla="*/ 894348 h 1006118"/>
                <a:gd name="connsiteX6" fmla="*/ 975270 w 1863968"/>
                <a:gd name="connsiteY6" fmla="*/ 933695 h 1006118"/>
                <a:gd name="connsiteX7" fmla="*/ 175223 w 1863968"/>
                <a:gd name="connsiteY7" fmla="*/ 992264 h 1006118"/>
                <a:gd name="connsiteX8" fmla="*/ 149669 w 1863968"/>
                <a:gd name="connsiteY8" fmla="*/ 850571 h 1006118"/>
                <a:gd name="connsiteX9" fmla="*/ 115944 w 1863968"/>
                <a:gd name="connsiteY9" fmla="*/ 271043 h 1006118"/>
                <a:gd name="connsiteX10" fmla="*/ 36906 w 1863968"/>
                <a:gd name="connsiteY10" fmla="*/ 146364 h 1006118"/>
                <a:gd name="connsiteX0" fmla="*/ 36906 w 1863968"/>
                <a:gd name="connsiteY0" fmla="*/ 146364 h 1006118"/>
                <a:gd name="connsiteX1" fmla="*/ 805939 w 1863968"/>
                <a:gd name="connsiteY1" fmla="*/ 16954 h 1006118"/>
                <a:gd name="connsiteX2" fmla="*/ 1723910 w 1863968"/>
                <a:gd name="connsiteY2" fmla="*/ 50801 h 1006118"/>
                <a:gd name="connsiteX3" fmla="*/ 1746104 w 1863968"/>
                <a:gd name="connsiteY3" fmla="*/ 192005 h 1006118"/>
                <a:gd name="connsiteX4" fmla="*/ 1785622 w 1863968"/>
                <a:gd name="connsiteY4" fmla="*/ 774910 h 1006118"/>
                <a:gd name="connsiteX5" fmla="*/ 1791346 w 1863968"/>
                <a:gd name="connsiteY5" fmla="*/ 894348 h 1006118"/>
                <a:gd name="connsiteX6" fmla="*/ 975270 w 1863968"/>
                <a:gd name="connsiteY6" fmla="*/ 933695 h 1006118"/>
                <a:gd name="connsiteX7" fmla="*/ 175223 w 1863968"/>
                <a:gd name="connsiteY7" fmla="*/ 992264 h 1006118"/>
                <a:gd name="connsiteX8" fmla="*/ 149669 w 1863968"/>
                <a:gd name="connsiteY8" fmla="*/ 850571 h 1006118"/>
                <a:gd name="connsiteX9" fmla="*/ 115944 w 1863968"/>
                <a:gd name="connsiteY9" fmla="*/ 271043 h 1006118"/>
                <a:gd name="connsiteX10" fmla="*/ 36906 w 1863968"/>
                <a:gd name="connsiteY10" fmla="*/ 146364 h 1006118"/>
                <a:gd name="connsiteX0" fmla="*/ 36906 w 1874018"/>
                <a:gd name="connsiteY0" fmla="*/ 146364 h 1006118"/>
                <a:gd name="connsiteX1" fmla="*/ 805939 w 1874018"/>
                <a:gd name="connsiteY1" fmla="*/ 16954 h 1006118"/>
                <a:gd name="connsiteX2" fmla="*/ 1723910 w 1874018"/>
                <a:gd name="connsiteY2" fmla="*/ 50801 h 1006118"/>
                <a:gd name="connsiteX3" fmla="*/ 1746104 w 1874018"/>
                <a:gd name="connsiteY3" fmla="*/ 192005 h 1006118"/>
                <a:gd name="connsiteX4" fmla="*/ 1785622 w 1874018"/>
                <a:gd name="connsiteY4" fmla="*/ 774910 h 1006118"/>
                <a:gd name="connsiteX5" fmla="*/ 1791346 w 1874018"/>
                <a:gd name="connsiteY5" fmla="*/ 894348 h 1006118"/>
                <a:gd name="connsiteX6" fmla="*/ 975270 w 1874018"/>
                <a:gd name="connsiteY6" fmla="*/ 933695 h 1006118"/>
                <a:gd name="connsiteX7" fmla="*/ 175223 w 1874018"/>
                <a:gd name="connsiteY7" fmla="*/ 992264 h 1006118"/>
                <a:gd name="connsiteX8" fmla="*/ 149669 w 1874018"/>
                <a:gd name="connsiteY8" fmla="*/ 850571 h 1006118"/>
                <a:gd name="connsiteX9" fmla="*/ 115944 w 1874018"/>
                <a:gd name="connsiteY9" fmla="*/ 271043 h 1006118"/>
                <a:gd name="connsiteX10" fmla="*/ 36906 w 1874018"/>
                <a:gd name="connsiteY10" fmla="*/ 146364 h 1006118"/>
                <a:gd name="connsiteX0" fmla="*/ 36906 w 1874018"/>
                <a:gd name="connsiteY0" fmla="*/ 146364 h 1006118"/>
                <a:gd name="connsiteX1" fmla="*/ 805939 w 1874018"/>
                <a:gd name="connsiteY1" fmla="*/ 16954 h 1006118"/>
                <a:gd name="connsiteX2" fmla="*/ 1723910 w 1874018"/>
                <a:gd name="connsiteY2" fmla="*/ 50801 h 1006118"/>
                <a:gd name="connsiteX3" fmla="*/ 1835022 w 1874018"/>
                <a:gd name="connsiteY3" fmla="*/ 192005 h 1006118"/>
                <a:gd name="connsiteX4" fmla="*/ 1785622 w 1874018"/>
                <a:gd name="connsiteY4" fmla="*/ 774910 h 1006118"/>
                <a:gd name="connsiteX5" fmla="*/ 1791346 w 1874018"/>
                <a:gd name="connsiteY5" fmla="*/ 894348 h 1006118"/>
                <a:gd name="connsiteX6" fmla="*/ 975270 w 1874018"/>
                <a:gd name="connsiteY6" fmla="*/ 933695 h 1006118"/>
                <a:gd name="connsiteX7" fmla="*/ 175223 w 1874018"/>
                <a:gd name="connsiteY7" fmla="*/ 992264 h 1006118"/>
                <a:gd name="connsiteX8" fmla="*/ 149669 w 1874018"/>
                <a:gd name="connsiteY8" fmla="*/ 850571 h 1006118"/>
                <a:gd name="connsiteX9" fmla="*/ 115944 w 1874018"/>
                <a:gd name="connsiteY9" fmla="*/ 271043 h 1006118"/>
                <a:gd name="connsiteX10" fmla="*/ 36906 w 1874018"/>
                <a:gd name="connsiteY10" fmla="*/ 146364 h 1006118"/>
                <a:gd name="connsiteX0" fmla="*/ 36906 w 1899528"/>
                <a:gd name="connsiteY0" fmla="*/ 146364 h 1006118"/>
                <a:gd name="connsiteX1" fmla="*/ 805939 w 1899528"/>
                <a:gd name="connsiteY1" fmla="*/ 16954 h 1006118"/>
                <a:gd name="connsiteX2" fmla="*/ 1723910 w 1899528"/>
                <a:gd name="connsiteY2" fmla="*/ 50801 h 1006118"/>
                <a:gd name="connsiteX3" fmla="*/ 1835022 w 1899528"/>
                <a:gd name="connsiteY3" fmla="*/ 192005 h 1006118"/>
                <a:gd name="connsiteX4" fmla="*/ 1785622 w 1899528"/>
                <a:gd name="connsiteY4" fmla="*/ 774910 h 1006118"/>
                <a:gd name="connsiteX5" fmla="*/ 1791346 w 1899528"/>
                <a:gd name="connsiteY5" fmla="*/ 894348 h 1006118"/>
                <a:gd name="connsiteX6" fmla="*/ 975270 w 1899528"/>
                <a:gd name="connsiteY6" fmla="*/ 933695 h 1006118"/>
                <a:gd name="connsiteX7" fmla="*/ 175223 w 1899528"/>
                <a:gd name="connsiteY7" fmla="*/ 992264 h 1006118"/>
                <a:gd name="connsiteX8" fmla="*/ 149669 w 1899528"/>
                <a:gd name="connsiteY8" fmla="*/ 850571 h 1006118"/>
                <a:gd name="connsiteX9" fmla="*/ 115944 w 1899528"/>
                <a:gd name="connsiteY9" fmla="*/ 271043 h 1006118"/>
                <a:gd name="connsiteX10" fmla="*/ 36906 w 1899528"/>
                <a:gd name="connsiteY10" fmla="*/ 146364 h 1006118"/>
                <a:gd name="connsiteX0" fmla="*/ 36906 w 1874018"/>
                <a:gd name="connsiteY0" fmla="*/ 146364 h 1006118"/>
                <a:gd name="connsiteX1" fmla="*/ 805939 w 1874018"/>
                <a:gd name="connsiteY1" fmla="*/ 16954 h 1006118"/>
                <a:gd name="connsiteX2" fmla="*/ 1723910 w 1874018"/>
                <a:gd name="connsiteY2" fmla="*/ 50801 h 1006118"/>
                <a:gd name="connsiteX3" fmla="*/ 1755984 w 1874018"/>
                <a:gd name="connsiteY3" fmla="*/ 192005 h 1006118"/>
                <a:gd name="connsiteX4" fmla="*/ 1785622 w 1874018"/>
                <a:gd name="connsiteY4" fmla="*/ 774910 h 1006118"/>
                <a:gd name="connsiteX5" fmla="*/ 1791346 w 1874018"/>
                <a:gd name="connsiteY5" fmla="*/ 894348 h 1006118"/>
                <a:gd name="connsiteX6" fmla="*/ 975270 w 1874018"/>
                <a:gd name="connsiteY6" fmla="*/ 933695 h 1006118"/>
                <a:gd name="connsiteX7" fmla="*/ 175223 w 1874018"/>
                <a:gd name="connsiteY7" fmla="*/ 992264 h 1006118"/>
                <a:gd name="connsiteX8" fmla="*/ 149669 w 1874018"/>
                <a:gd name="connsiteY8" fmla="*/ 850571 h 1006118"/>
                <a:gd name="connsiteX9" fmla="*/ 115944 w 1874018"/>
                <a:gd name="connsiteY9" fmla="*/ 271043 h 1006118"/>
                <a:gd name="connsiteX10" fmla="*/ 36906 w 1874018"/>
                <a:gd name="connsiteY10" fmla="*/ 146364 h 1006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74018" h="1006118">
                  <a:moveTo>
                    <a:pt x="36906" y="146364"/>
                  </a:moveTo>
                  <a:cubicBezTo>
                    <a:pt x="332077" y="19631"/>
                    <a:pt x="434084" y="35312"/>
                    <a:pt x="805939" y="16954"/>
                  </a:cubicBezTo>
                  <a:cubicBezTo>
                    <a:pt x="1148155" y="8476"/>
                    <a:pt x="1450853" y="0"/>
                    <a:pt x="1723910" y="50801"/>
                  </a:cubicBezTo>
                  <a:cubicBezTo>
                    <a:pt x="1874018" y="119497"/>
                    <a:pt x="1820490" y="120572"/>
                    <a:pt x="1755984" y="192005"/>
                  </a:cubicBezTo>
                  <a:cubicBezTo>
                    <a:pt x="1767916" y="302810"/>
                    <a:pt x="1806074" y="634800"/>
                    <a:pt x="1785622" y="774910"/>
                  </a:cubicBezTo>
                  <a:cubicBezTo>
                    <a:pt x="1863968" y="845862"/>
                    <a:pt x="1860540" y="833306"/>
                    <a:pt x="1791346" y="894348"/>
                  </a:cubicBezTo>
                  <a:cubicBezTo>
                    <a:pt x="1535314" y="869400"/>
                    <a:pt x="1133620" y="914647"/>
                    <a:pt x="975270" y="933695"/>
                  </a:cubicBezTo>
                  <a:cubicBezTo>
                    <a:pt x="730616" y="926962"/>
                    <a:pt x="391861" y="1006118"/>
                    <a:pt x="175223" y="992264"/>
                  </a:cubicBezTo>
                  <a:cubicBezTo>
                    <a:pt x="37623" y="978410"/>
                    <a:pt x="65691" y="947722"/>
                    <a:pt x="149669" y="850571"/>
                  </a:cubicBezTo>
                  <a:cubicBezTo>
                    <a:pt x="136532" y="649565"/>
                    <a:pt x="123211" y="365358"/>
                    <a:pt x="115944" y="271043"/>
                  </a:cubicBezTo>
                  <a:cubicBezTo>
                    <a:pt x="0" y="216248"/>
                    <a:pt x="50343" y="201885"/>
                    <a:pt x="36906" y="14636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9" name="Полилиния 78"/>
            <p:cNvSpPr/>
            <p:nvPr/>
          </p:nvSpPr>
          <p:spPr>
            <a:xfrm>
              <a:off x="3514632" y="3451780"/>
              <a:ext cx="1958657" cy="2283549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1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235431 h 2387602"/>
                <a:gd name="connsiteX1" fmla="*/ 355923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398886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50301"/>
                <a:gd name="connsiteY0" fmla="*/ 1156393 h 2308564"/>
                <a:gd name="connsiteX1" fmla="*/ 355923 w 2150301"/>
                <a:gd name="connsiteY1" fmla="*/ 325522 h 2308564"/>
                <a:gd name="connsiteX2" fmla="*/ 1304283 w 2150301"/>
                <a:gd name="connsiteY2" fmla="*/ 34925 h 2308564"/>
                <a:gd name="connsiteX3" fmla="*/ 1995115 w 2150301"/>
                <a:gd name="connsiteY3" fmla="*/ 250690 h 2308564"/>
                <a:gd name="connsiteX4" fmla="*/ 2113907 w 2150301"/>
                <a:gd name="connsiteY4" fmla="*/ 1232239 h 2308564"/>
                <a:gd name="connsiteX5" fmla="*/ 1766159 w 2150301"/>
                <a:gd name="connsiteY5" fmla="*/ 1884616 h 2308564"/>
                <a:gd name="connsiteX6" fmla="*/ 999482 w 2150301"/>
                <a:gd name="connsiteY6" fmla="*/ 2289514 h 2308564"/>
                <a:gd name="connsiteX7" fmla="*/ 223280 w 2150301"/>
                <a:gd name="connsiteY7" fmla="*/ 1998915 h 2308564"/>
                <a:gd name="connsiteX8" fmla="*/ 21601 w 2150301"/>
                <a:gd name="connsiteY8" fmla="*/ 1156393 h 2308564"/>
                <a:gd name="connsiteX0" fmla="*/ 21601 w 2150301"/>
                <a:gd name="connsiteY0" fmla="*/ 1156393 h 2387602"/>
                <a:gd name="connsiteX1" fmla="*/ 355923 w 2150301"/>
                <a:gd name="connsiteY1" fmla="*/ 325522 h 2387602"/>
                <a:gd name="connsiteX2" fmla="*/ 1304283 w 2150301"/>
                <a:gd name="connsiteY2" fmla="*/ 34925 h 2387602"/>
                <a:gd name="connsiteX3" fmla="*/ 1995115 w 2150301"/>
                <a:gd name="connsiteY3" fmla="*/ 250690 h 2387602"/>
                <a:gd name="connsiteX4" fmla="*/ 2113907 w 2150301"/>
                <a:gd name="connsiteY4" fmla="*/ 1232239 h 2387602"/>
                <a:gd name="connsiteX5" fmla="*/ 1766159 w 2150301"/>
                <a:gd name="connsiteY5" fmla="*/ 1884616 h 2387602"/>
                <a:gd name="connsiteX6" fmla="*/ 821647 w 2150301"/>
                <a:gd name="connsiteY6" fmla="*/ 2368552 h 2387602"/>
                <a:gd name="connsiteX7" fmla="*/ 223280 w 2150301"/>
                <a:gd name="connsiteY7" fmla="*/ 1998915 h 2387602"/>
                <a:gd name="connsiteX8" fmla="*/ 21601 w 2150301"/>
                <a:gd name="connsiteY8" fmla="*/ 1156393 h 2387602"/>
                <a:gd name="connsiteX0" fmla="*/ 21601 w 2150301"/>
                <a:gd name="connsiteY0" fmla="*/ 1156393 h 2368552"/>
                <a:gd name="connsiteX1" fmla="*/ 355923 w 2150301"/>
                <a:gd name="connsiteY1" fmla="*/ 325522 h 2368552"/>
                <a:gd name="connsiteX2" fmla="*/ 1304283 w 2150301"/>
                <a:gd name="connsiteY2" fmla="*/ 34925 h 2368552"/>
                <a:gd name="connsiteX3" fmla="*/ 1995115 w 2150301"/>
                <a:gd name="connsiteY3" fmla="*/ 250690 h 2368552"/>
                <a:gd name="connsiteX4" fmla="*/ 2113907 w 2150301"/>
                <a:gd name="connsiteY4" fmla="*/ 1232239 h 2368552"/>
                <a:gd name="connsiteX5" fmla="*/ 1766159 w 2150301"/>
                <a:gd name="connsiteY5" fmla="*/ 1884616 h 2368552"/>
                <a:gd name="connsiteX6" fmla="*/ 821647 w 2150301"/>
                <a:gd name="connsiteY6" fmla="*/ 2368552 h 2368552"/>
                <a:gd name="connsiteX7" fmla="*/ 223280 w 2150301"/>
                <a:gd name="connsiteY7" fmla="*/ 1998915 h 2368552"/>
                <a:gd name="connsiteX8" fmla="*/ 21601 w 2150301"/>
                <a:gd name="connsiteY8" fmla="*/ 1156393 h 2368552"/>
                <a:gd name="connsiteX0" fmla="*/ 110519 w 2239219"/>
                <a:gd name="connsiteY0" fmla="*/ 1156393 h 2368552"/>
                <a:gd name="connsiteX1" fmla="*/ 444841 w 2239219"/>
                <a:gd name="connsiteY1" fmla="*/ 325522 h 2368552"/>
                <a:gd name="connsiteX2" fmla="*/ 1393201 w 2239219"/>
                <a:gd name="connsiteY2" fmla="*/ 34925 h 2368552"/>
                <a:gd name="connsiteX3" fmla="*/ 2084033 w 2239219"/>
                <a:gd name="connsiteY3" fmla="*/ 250690 h 2368552"/>
                <a:gd name="connsiteX4" fmla="*/ 2202825 w 2239219"/>
                <a:gd name="connsiteY4" fmla="*/ 1232239 h 2368552"/>
                <a:gd name="connsiteX5" fmla="*/ 1855077 w 2239219"/>
                <a:gd name="connsiteY5" fmla="*/ 1884616 h 2368552"/>
                <a:gd name="connsiteX6" fmla="*/ 910565 w 2239219"/>
                <a:gd name="connsiteY6" fmla="*/ 2368552 h 2368552"/>
                <a:gd name="connsiteX7" fmla="*/ 223280 w 2239219"/>
                <a:gd name="connsiteY7" fmla="*/ 1712403 h 2368552"/>
                <a:gd name="connsiteX8" fmla="*/ 110519 w 2239219"/>
                <a:gd name="connsiteY8" fmla="*/ 1156393 h 2368552"/>
                <a:gd name="connsiteX0" fmla="*/ 11722 w 2140422"/>
                <a:gd name="connsiteY0" fmla="*/ 1156393 h 2368552"/>
                <a:gd name="connsiteX1" fmla="*/ 346044 w 2140422"/>
                <a:gd name="connsiteY1" fmla="*/ 325522 h 2368552"/>
                <a:gd name="connsiteX2" fmla="*/ 1294404 w 2140422"/>
                <a:gd name="connsiteY2" fmla="*/ 34925 h 2368552"/>
                <a:gd name="connsiteX3" fmla="*/ 1985236 w 2140422"/>
                <a:gd name="connsiteY3" fmla="*/ 250690 h 2368552"/>
                <a:gd name="connsiteX4" fmla="*/ 2104028 w 2140422"/>
                <a:gd name="connsiteY4" fmla="*/ 1232239 h 2368552"/>
                <a:gd name="connsiteX5" fmla="*/ 1756280 w 2140422"/>
                <a:gd name="connsiteY5" fmla="*/ 1884616 h 2368552"/>
                <a:gd name="connsiteX6" fmla="*/ 811768 w 2140422"/>
                <a:gd name="connsiteY6" fmla="*/ 2368552 h 2368552"/>
                <a:gd name="connsiteX7" fmla="*/ 124483 w 2140422"/>
                <a:gd name="connsiteY7" fmla="*/ 1712403 h 2368552"/>
                <a:gd name="connsiteX8" fmla="*/ 11722 w 2140422"/>
                <a:gd name="connsiteY8" fmla="*/ 115639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1301927 w 2187979"/>
                <a:gd name="connsiteY4" fmla="*/ 441860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2793" h="2368552">
                  <a:moveTo>
                    <a:pt x="0" y="1136633"/>
                  </a:moveTo>
                  <a:cubicBezTo>
                    <a:pt x="107455" y="654229"/>
                    <a:pt x="153861" y="579326"/>
                    <a:pt x="393601" y="325522"/>
                  </a:cubicBezTo>
                  <a:cubicBezTo>
                    <a:pt x="617867" y="121817"/>
                    <a:pt x="1026077" y="0"/>
                    <a:pt x="1341961" y="34925"/>
                  </a:cubicBezTo>
                  <a:cubicBezTo>
                    <a:pt x="1610220" y="60325"/>
                    <a:pt x="1784866" y="154243"/>
                    <a:pt x="2032793" y="250690"/>
                  </a:cubicBezTo>
                  <a:cubicBezTo>
                    <a:pt x="1703872" y="291119"/>
                    <a:pt x="1528098" y="312637"/>
                    <a:pt x="1301927" y="441860"/>
                  </a:cubicBezTo>
                  <a:cubicBezTo>
                    <a:pt x="948740" y="600366"/>
                    <a:pt x="701103" y="1053454"/>
                    <a:pt x="677546" y="1370870"/>
                  </a:cubicBezTo>
                  <a:cubicBezTo>
                    <a:pt x="609228" y="1662074"/>
                    <a:pt x="721282" y="2132148"/>
                    <a:pt x="859325" y="2368552"/>
                  </a:cubicBezTo>
                  <a:cubicBezTo>
                    <a:pt x="572540" y="2120849"/>
                    <a:pt x="435825" y="1955982"/>
                    <a:pt x="172040" y="1712403"/>
                  </a:cubicBezTo>
                  <a:cubicBezTo>
                    <a:pt x="77197" y="1503665"/>
                    <a:pt x="39519" y="1383703"/>
                    <a:pt x="0" y="1136633"/>
                  </a:cubicBezTo>
                  <a:close/>
                </a:path>
              </a:pathLst>
            </a:custGeom>
            <a:gradFill flip="none" rotWithShape="1">
              <a:gsLst>
                <a:gs pos="29000">
                  <a:srgbClr val="FF0000">
                    <a:shade val="30000"/>
                    <a:satMod val="115000"/>
                  </a:srgbClr>
                </a:gs>
                <a:gs pos="72000">
                  <a:srgbClr val="FF0000">
                    <a:shade val="67500"/>
                    <a:satMod val="115000"/>
                  </a:srgbClr>
                </a:gs>
                <a:gs pos="96000">
                  <a:srgbClr val="FF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0" name="Полилиния 79"/>
            <p:cNvSpPr/>
            <p:nvPr/>
          </p:nvSpPr>
          <p:spPr>
            <a:xfrm>
              <a:off x="2706751" y="2337285"/>
              <a:ext cx="1628751" cy="706627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1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235431 h 2387602"/>
                <a:gd name="connsiteX1" fmla="*/ 355923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398886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50301"/>
                <a:gd name="connsiteY0" fmla="*/ 1156393 h 2308564"/>
                <a:gd name="connsiteX1" fmla="*/ 355923 w 2150301"/>
                <a:gd name="connsiteY1" fmla="*/ 325522 h 2308564"/>
                <a:gd name="connsiteX2" fmla="*/ 1304283 w 2150301"/>
                <a:gd name="connsiteY2" fmla="*/ 34925 h 2308564"/>
                <a:gd name="connsiteX3" fmla="*/ 1995115 w 2150301"/>
                <a:gd name="connsiteY3" fmla="*/ 250690 h 2308564"/>
                <a:gd name="connsiteX4" fmla="*/ 2113907 w 2150301"/>
                <a:gd name="connsiteY4" fmla="*/ 1232239 h 2308564"/>
                <a:gd name="connsiteX5" fmla="*/ 1766159 w 2150301"/>
                <a:gd name="connsiteY5" fmla="*/ 1884616 h 2308564"/>
                <a:gd name="connsiteX6" fmla="*/ 999482 w 2150301"/>
                <a:gd name="connsiteY6" fmla="*/ 2289514 h 2308564"/>
                <a:gd name="connsiteX7" fmla="*/ 223280 w 2150301"/>
                <a:gd name="connsiteY7" fmla="*/ 1998915 h 2308564"/>
                <a:gd name="connsiteX8" fmla="*/ 21601 w 2150301"/>
                <a:gd name="connsiteY8" fmla="*/ 1156393 h 2308564"/>
                <a:gd name="connsiteX0" fmla="*/ 21601 w 2150301"/>
                <a:gd name="connsiteY0" fmla="*/ 1156393 h 2387602"/>
                <a:gd name="connsiteX1" fmla="*/ 355923 w 2150301"/>
                <a:gd name="connsiteY1" fmla="*/ 325522 h 2387602"/>
                <a:gd name="connsiteX2" fmla="*/ 1304283 w 2150301"/>
                <a:gd name="connsiteY2" fmla="*/ 34925 h 2387602"/>
                <a:gd name="connsiteX3" fmla="*/ 1995115 w 2150301"/>
                <a:gd name="connsiteY3" fmla="*/ 250690 h 2387602"/>
                <a:gd name="connsiteX4" fmla="*/ 2113907 w 2150301"/>
                <a:gd name="connsiteY4" fmla="*/ 1232239 h 2387602"/>
                <a:gd name="connsiteX5" fmla="*/ 1766159 w 2150301"/>
                <a:gd name="connsiteY5" fmla="*/ 1884616 h 2387602"/>
                <a:gd name="connsiteX6" fmla="*/ 821647 w 2150301"/>
                <a:gd name="connsiteY6" fmla="*/ 2368552 h 2387602"/>
                <a:gd name="connsiteX7" fmla="*/ 223280 w 2150301"/>
                <a:gd name="connsiteY7" fmla="*/ 1998915 h 2387602"/>
                <a:gd name="connsiteX8" fmla="*/ 21601 w 2150301"/>
                <a:gd name="connsiteY8" fmla="*/ 1156393 h 2387602"/>
                <a:gd name="connsiteX0" fmla="*/ 21601 w 2150301"/>
                <a:gd name="connsiteY0" fmla="*/ 1156393 h 2368552"/>
                <a:gd name="connsiteX1" fmla="*/ 355923 w 2150301"/>
                <a:gd name="connsiteY1" fmla="*/ 325522 h 2368552"/>
                <a:gd name="connsiteX2" fmla="*/ 1304283 w 2150301"/>
                <a:gd name="connsiteY2" fmla="*/ 34925 h 2368552"/>
                <a:gd name="connsiteX3" fmla="*/ 1995115 w 2150301"/>
                <a:gd name="connsiteY3" fmla="*/ 250690 h 2368552"/>
                <a:gd name="connsiteX4" fmla="*/ 2113907 w 2150301"/>
                <a:gd name="connsiteY4" fmla="*/ 1232239 h 2368552"/>
                <a:gd name="connsiteX5" fmla="*/ 1766159 w 2150301"/>
                <a:gd name="connsiteY5" fmla="*/ 1884616 h 2368552"/>
                <a:gd name="connsiteX6" fmla="*/ 821647 w 2150301"/>
                <a:gd name="connsiteY6" fmla="*/ 2368552 h 2368552"/>
                <a:gd name="connsiteX7" fmla="*/ 223280 w 2150301"/>
                <a:gd name="connsiteY7" fmla="*/ 1998915 h 2368552"/>
                <a:gd name="connsiteX8" fmla="*/ 21601 w 2150301"/>
                <a:gd name="connsiteY8" fmla="*/ 1156393 h 2368552"/>
                <a:gd name="connsiteX0" fmla="*/ 110519 w 2239219"/>
                <a:gd name="connsiteY0" fmla="*/ 1156393 h 2368552"/>
                <a:gd name="connsiteX1" fmla="*/ 444841 w 2239219"/>
                <a:gd name="connsiteY1" fmla="*/ 325522 h 2368552"/>
                <a:gd name="connsiteX2" fmla="*/ 1393201 w 2239219"/>
                <a:gd name="connsiteY2" fmla="*/ 34925 h 2368552"/>
                <a:gd name="connsiteX3" fmla="*/ 2084033 w 2239219"/>
                <a:gd name="connsiteY3" fmla="*/ 250690 h 2368552"/>
                <a:gd name="connsiteX4" fmla="*/ 2202825 w 2239219"/>
                <a:gd name="connsiteY4" fmla="*/ 1232239 h 2368552"/>
                <a:gd name="connsiteX5" fmla="*/ 1855077 w 2239219"/>
                <a:gd name="connsiteY5" fmla="*/ 1884616 h 2368552"/>
                <a:gd name="connsiteX6" fmla="*/ 910565 w 2239219"/>
                <a:gd name="connsiteY6" fmla="*/ 2368552 h 2368552"/>
                <a:gd name="connsiteX7" fmla="*/ 223280 w 2239219"/>
                <a:gd name="connsiteY7" fmla="*/ 1712403 h 2368552"/>
                <a:gd name="connsiteX8" fmla="*/ 110519 w 2239219"/>
                <a:gd name="connsiteY8" fmla="*/ 1156393 h 2368552"/>
                <a:gd name="connsiteX0" fmla="*/ 11722 w 2140422"/>
                <a:gd name="connsiteY0" fmla="*/ 1156393 h 2368552"/>
                <a:gd name="connsiteX1" fmla="*/ 346044 w 2140422"/>
                <a:gd name="connsiteY1" fmla="*/ 325522 h 2368552"/>
                <a:gd name="connsiteX2" fmla="*/ 1294404 w 2140422"/>
                <a:gd name="connsiteY2" fmla="*/ 34925 h 2368552"/>
                <a:gd name="connsiteX3" fmla="*/ 1985236 w 2140422"/>
                <a:gd name="connsiteY3" fmla="*/ 250690 h 2368552"/>
                <a:gd name="connsiteX4" fmla="*/ 2104028 w 2140422"/>
                <a:gd name="connsiteY4" fmla="*/ 1232239 h 2368552"/>
                <a:gd name="connsiteX5" fmla="*/ 1756280 w 2140422"/>
                <a:gd name="connsiteY5" fmla="*/ 1884616 h 2368552"/>
                <a:gd name="connsiteX6" fmla="*/ 811768 w 2140422"/>
                <a:gd name="connsiteY6" fmla="*/ 2368552 h 2368552"/>
                <a:gd name="connsiteX7" fmla="*/ 124483 w 2140422"/>
                <a:gd name="connsiteY7" fmla="*/ 1712403 h 2368552"/>
                <a:gd name="connsiteX8" fmla="*/ 11722 w 2140422"/>
                <a:gd name="connsiteY8" fmla="*/ 115639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1301927 w 2187979"/>
                <a:gd name="connsiteY4" fmla="*/ 441860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1841 w 2034634"/>
                <a:gd name="connsiteY0" fmla="*/ 1136633 h 2368552"/>
                <a:gd name="connsiteX1" fmla="*/ 395442 w 2034634"/>
                <a:gd name="connsiteY1" fmla="*/ 325522 h 2368552"/>
                <a:gd name="connsiteX2" fmla="*/ 1343802 w 2034634"/>
                <a:gd name="connsiteY2" fmla="*/ 34925 h 2368552"/>
                <a:gd name="connsiteX3" fmla="*/ 2034634 w 2034634"/>
                <a:gd name="connsiteY3" fmla="*/ 250690 h 2368552"/>
                <a:gd name="connsiteX4" fmla="*/ 1303768 w 2034634"/>
                <a:gd name="connsiteY4" fmla="*/ 441860 h 2368552"/>
                <a:gd name="connsiteX5" fmla="*/ 679387 w 2034634"/>
                <a:gd name="connsiteY5" fmla="*/ 1370870 h 2368552"/>
                <a:gd name="connsiteX6" fmla="*/ 861166 w 2034634"/>
                <a:gd name="connsiteY6" fmla="*/ 2368552 h 2368552"/>
                <a:gd name="connsiteX7" fmla="*/ 94843 w 2034634"/>
                <a:gd name="connsiteY7" fmla="*/ 1692644 h 2368552"/>
                <a:gd name="connsiteX8" fmla="*/ 1841 w 2034634"/>
                <a:gd name="connsiteY8" fmla="*/ 1136633 h 2368552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679387 w 2034634"/>
                <a:gd name="connsiteY5" fmla="*/ 1370870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629800 w 2034634"/>
                <a:gd name="connsiteY4" fmla="*/ 1014885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91854"/>
                <a:gd name="connsiteY0" fmla="*/ 1136633 h 1936223"/>
                <a:gd name="connsiteX1" fmla="*/ 395442 w 2091854"/>
                <a:gd name="connsiteY1" fmla="*/ 325522 h 1936223"/>
                <a:gd name="connsiteX2" fmla="*/ 1343802 w 2091854"/>
                <a:gd name="connsiteY2" fmla="*/ 34925 h 1936223"/>
                <a:gd name="connsiteX3" fmla="*/ 2034634 w 2091854"/>
                <a:gd name="connsiteY3" fmla="*/ 250690 h 1936223"/>
                <a:gd name="connsiteX4" fmla="*/ 1687121 w 2091854"/>
                <a:gd name="connsiteY4" fmla="*/ 1538825 h 1936223"/>
                <a:gd name="connsiteX5" fmla="*/ 900685 w 2091854"/>
                <a:gd name="connsiteY5" fmla="*/ 1657211 h 1936223"/>
                <a:gd name="connsiteX6" fmla="*/ 94843 w 2091854"/>
                <a:gd name="connsiteY6" fmla="*/ 1692644 h 1936223"/>
                <a:gd name="connsiteX7" fmla="*/ 1841 w 2091854"/>
                <a:gd name="connsiteY7" fmla="*/ 1136633 h 1936223"/>
                <a:gd name="connsiteX0" fmla="*/ 1841 w 1876112"/>
                <a:gd name="connsiteY0" fmla="*/ 1136633 h 1936223"/>
                <a:gd name="connsiteX1" fmla="*/ 395442 w 1876112"/>
                <a:gd name="connsiteY1" fmla="*/ 325522 h 1936223"/>
                <a:gd name="connsiteX2" fmla="*/ 1343802 w 1876112"/>
                <a:gd name="connsiteY2" fmla="*/ 34925 h 1936223"/>
                <a:gd name="connsiteX3" fmla="*/ 1609805 w 1876112"/>
                <a:gd name="connsiteY3" fmla="*/ 1060829 h 1936223"/>
                <a:gd name="connsiteX4" fmla="*/ 1687121 w 1876112"/>
                <a:gd name="connsiteY4" fmla="*/ 1538825 h 1936223"/>
                <a:gd name="connsiteX5" fmla="*/ 900685 w 1876112"/>
                <a:gd name="connsiteY5" fmla="*/ 1657211 h 1936223"/>
                <a:gd name="connsiteX6" fmla="*/ 94843 w 1876112"/>
                <a:gd name="connsiteY6" fmla="*/ 1692644 h 1936223"/>
                <a:gd name="connsiteX7" fmla="*/ 1841 w 1876112"/>
                <a:gd name="connsiteY7" fmla="*/ 1136633 h 1936223"/>
                <a:gd name="connsiteX0" fmla="*/ 1841 w 1876112"/>
                <a:gd name="connsiteY0" fmla="*/ 823745 h 1623335"/>
                <a:gd name="connsiteX1" fmla="*/ 395442 w 1876112"/>
                <a:gd name="connsiteY1" fmla="*/ 12634 h 1623335"/>
                <a:gd name="connsiteX2" fmla="*/ 1609805 w 1876112"/>
                <a:gd name="connsiteY2" fmla="*/ 747941 h 1623335"/>
                <a:gd name="connsiteX3" fmla="*/ 1687121 w 1876112"/>
                <a:gd name="connsiteY3" fmla="*/ 1225937 h 1623335"/>
                <a:gd name="connsiteX4" fmla="*/ 900685 w 1876112"/>
                <a:gd name="connsiteY4" fmla="*/ 1344323 h 1623335"/>
                <a:gd name="connsiteX5" fmla="*/ 94843 w 1876112"/>
                <a:gd name="connsiteY5" fmla="*/ 1379756 h 1623335"/>
                <a:gd name="connsiteX6" fmla="*/ 1841 w 1876112"/>
                <a:gd name="connsiteY6" fmla="*/ 823745 h 1623335"/>
                <a:gd name="connsiteX0" fmla="*/ 1841 w 1876112"/>
                <a:gd name="connsiteY0" fmla="*/ 482404 h 1281994"/>
                <a:gd name="connsiteX1" fmla="*/ 751113 w 1876112"/>
                <a:gd name="connsiteY1" fmla="*/ 323355 h 1281994"/>
                <a:gd name="connsiteX2" fmla="*/ 1609805 w 1876112"/>
                <a:gd name="connsiteY2" fmla="*/ 406600 h 1281994"/>
                <a:gd name="connsiteX3" fmla="*/ 1687121 w 1876112"/>
                <a:gd name="connsiteY3" fmla="*/ 884596 h 1281994"/>
                <a:gd name="connsiteX4" fmla="*/ 900685 w 1876112"/>
                <a:gd name="connsiteY4" fmla="*/ 1002982 h 1281994"/>
                <a:gd name="connsiteX5" fmla="*/ 94843 w 1876112"/>
                <a:gd name="connsiteY5" fmla="*/ 1038415 h 1281994"/>
                <a:gd name="connsiteX6" fmla="*/ 1841 w 1876112"/>
                <a:gd name="connsiteY6" fmla="*/ 482404 h 1281994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687121"/>
                <a:gd name="connsiteY0" fmla="*/ 181563 h 981153"/>
                <a:gd name="connsiteX1" fmla="*/ 760993 w 1687121"/>
                <a:gd name="connsiteY1" fmla="*/ 12634 h 981153"/>
                <a:gd name="connsiteX2" fmla="*/ 1609805 w 1687121"/>
                <a:gd name="connsiteY2" fmla="*/ 105759 h 981153"/>
                <a:gd name="connsiteX3" fmla="*/ 1687121 w 1687121"/>
                <a:gd name="connsiteY3" fmla="*/ 583755 h 981153"/>
                <a:gd name="connsiteX4" fmla="*/ 900685 w 1687121"/>
                <a:gd name="connsiteY4" fmla="*/ 702141 h 981153"/>
                <a:gd name="connsiteX5" fmla="*/ 94843 w 1687121"/>
                <a:gd name="connsiteY5" fmla="*/ 737574 h 981153"/>
                <a:gd name="connsiteX6" fmla="*/ 1841 w 1687121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737574"/>
                <a:gd name="connsiteX1" fmla="*/ 760993 w 1667362"/>
                <a:gd name="connsiteY1" fmla="*/ 12634 h 737574"/>
                <a:gd name="connsiteX2" fmla="*/ 1609805 w 1667362"/>
                <a:gd name="connsiteY2" fmla="*/ 105759 h 737574"/>
                <a:gd name="connsiteX3" fmla="*/ 1667362 w 1667362"/>
                <a:gd name="connsiteY3" fmla="*/ 662793 h 737574"/>
                <a:gd name="connsiteX4" fmla="*/ 900685 w 1667362"/>
                <a:gd name="connsiteY4" fmla="*/ 702141 h 737574"/>
                <a:gd name="connsiteX5" fmla="*/ 94843 w 1667362"/>
                <a:gd name="connsiteY5" fmla="*/ 737574 h 737574"/>
                <a:gd name="connsiteX6" fmla="*/ 1841 w 1667362"/>
                <a:gd name="connsiteY6" fmla="*/ 181563 h 737574"/>
                <a:gd name="connsiteX0" fmla="*/ 51239 w 1716760"/>
                <a:gd name="connsiteY0" fmla="*/ 181563 h 737574"/>
                <a:gd name="connsiteX1" fmla="*/ 810391 w 1716760"/>
                <a:gd name="connsiteY1" fmla="*/ 12634 h 737574"/>
                <a:gd name="connsiteX2" fmla="*/ 1659203 w 1716760"/>
                <a:gd name="connsiteY2" fmla="*/ 105759 h 737574"/>
                <a:gd name="connsiteX3" fmla="*/ 1716760 w 1716760"/>
                <a:gd name="connsiteY3" fmla="*/ 662793 h 737574"/>
                <a:gd name="connsiteX4" fmla="*/ 950083 w 1716760"/>
                <a:gd name="connsiteY4" fmla="*/ 702141 h 737574"/>
                <a:gd name="connsiteX5" fmla="*/ 94843 w 1716760"/>
                <a:gd name="connsiteY5" fmla="*/ 737574 h 737574"/>
                <a:gd name="connsiteX6" fmla="*/ 51239 w 1716760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898844 w 1665521"/>
                <a:gd name="connsiteY4" fmla="*/ 702141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77093"/>
                <a:gd name="connsiteX1" fmla="*/ 759152 w 1665521"/>
                <a:gd name="connsiteY1" fmla="*/ 12634 h 777093"/>
                <a:gd name="connsiteX2" fmla="*/ 1607964 w 1665521"/>
                <a:gd name="connsiteY2" fmla="*/ 105759 h 777093"/>
                <a:gd name="connsiteX3" fmla="*/ 1665521 w 1665521"/>
                <a:gd name="connsiteY3" fmla="*/ 662793 h 777093"/>
                <a:gd name="connsiteX4" fmla="*/ 908724 w 1665521"/>
                <a:gd name="connsiteY4" fmla="*/ 672502 h 777093"/>
                <a:gd name="connsiteX5" fmla="*/ 43604 w 1665521"/>
                <a:gd name="connsiteY5" fmla="*/ 777093 h 777093"/>
                <a:gd name="connsiteX6" fmla="*/ 0 w 1665521"/>
                <a:gd name="connsiteY6" fmla="*/ 181563 h 777093"/>
                <a:gd name="connsiteX0" fmla="*/ 0 w 1665521"/>
                <a:gd name="connsiteY0" fmla="*/ 181563 h 747454"/>
                <a:gd name="connsiteX1" fmla="*/ 759152 w 1665521"/>
                <a:gd name="connsiteY1" fmla="*/ 12634 h 747454"/>
                <a:gd name="connsiteX2" fmla="*/ 1607964 w 1665521"/>
                <a:gd name="connsiteY2" fmla="*/ 105759 h 747454"/>
                <a:gd name="connsiteX3" fmla="*/ 1665521 w 1665521"/>
                <a:gd name="connsiteY3" fmla="*/ 662793 h 747454"/>
                <a:gd name="connsiteX4" fmla="*/ 908724 w 1665521"/>
                <a:gd name="connsiteY4" fmla="*/ 672502 h 747454"/>
                <a:gd name="connsiteX5" fmla="*/ 43604 w 1665521"/>
                <a:gd name="connsiteY5" fmla="*/ 747454 h 747454"/>
                <a:gd name="connsiteX6" fmla="*/ 0 w 1665521"/>
                <a:gd name="connsiteY6" fmla="*/ 181563 h 747454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67527 h 733418"/>
                <a:gd name="connsiteX1" fmla="*/ 749273 w 1665521"/>
                <a:gd name="connsiteY1" fmla="*/ 8478 h 733418"/>
                <a:gd name="connsiteX2" fmla="*/ 1632230 w 1665521"/>
                <a:gd name="connsiteY2" fmla="*/ 65087 h 733418"/>
                <a:gd name="connsiteX3" fmla="*/ 1665521 w 1665521"/>
                <a:gd name="connsiteY3" fmla="*/ 648757 h 733418"/>
                <a:gd name="connsiteX4" fmla="*/ 908724 w 1665521"/>
                <a:gd name="connsiteY4" fmla="*/ 658466 h 733418"/>
                <a:gd name="connsiteX5" fmla="*/ 43604 w 1665521"/>
                <a:gd name="connsiteY5" fmla="*/ 733418 h 733418"/>
                <a:gd name="connsiteX6" fmla="*/ 0 w 1665521"/>
                <a:gd name="connsiteY6" fmla="*/ 167527 h 733418"/>
                <a:gd name="connsiteX0" fmla="*/ 0 w 1679680"/>
                <a:gd name="connsiteY0" fmla="*/ 167527 h 733418"/>
                <a:gd name="connsiteX1" fmla="*/ 749273 w 1679680"/>
                <a:gd name="connsiteY1" fmla="*/ 8478 h 733418"/>
                <a:gd name="connsiteX2" fmla="*/ 1632230 w 1679680"/>
                <a:gd name="connsiteY2" fmla="*/ 65087 h 733418"/>
                <a:gd name="connsiteX3" fmla="*/ 1665521 w 1679680"/>
                <a:gd name="connsiteY3" fmla="*/ 648757 h 733418"/>
                <a:gd name="connsiteX4" fmla="*/ 908724 w 1679680"/>
                <a:gd name="connsiteY4" fmla="*/ 658466 h 733418"/>
                <a:gd name="connsiteX5" fmla="*/ 43604 w 1679680"/>
                <a:gd name="connsiteY5" fmla="*/ 733418 h 733418"/>
                <a:gd name="connsiteX6" fmla="*/ 0 w 1679680"/>
                <a:gd name="connsiteY6" fmla="*/ 167527 h 733418"/>
                <a:gd name="connsiteX0" fmla="*/ 0 w 1679680"/>
                <a:gd name="connsiteY0" fmla="*/ 167527 h 733418"/>
                <a:gd name="connsiteX1" fmla="*/ 749273 w 1679680"/>
                <a:gd name="connsiteY1" fmla="*/ 8478 h 733418"/>
                <a:gd name="connsiteX2" fmla="*/ 1632230 w 1679680"/>
                <a:gd name="connsiteY2" fmla="*/ 65087 h 733418"/>
                <a:gd name="connsiteX3" fmla="*/ 1665521 w 1679680"/>
                <a:gd name="connsiteY3" fmla="*/ 648757 h 733418"/>
                <a:gd name="connsiteX4" fmla="*/ 908724 w 1679680"/>
                <a:gd name="connsiteY4" fmla="*/ 658466 h 733418"/>
                <a:gd name="connsiteX5" fmla="*/ 43604 w 1679680"/>
                <a:gd name="connsiteY5" fmla="*/ 733418 h 733418"/>
                <a:gd name="connsiteX6" fmla="*/ 0 w 1679680"/>
                <a:gd name="connsiteY6" fmla="*/ 167527 h 733418"/>
                <a:gd name="connsiteX0" fmla="*/ 10930 w 1690610"/>
                <a:gd name="connsiteY0" fmla="*/ 167527 h 733418"/>
                <a:gd name="connsiteX1" fmla="*/ 760203 w 1690610"/>
                <a:gd name="connsiteY1" fmla="*/ 8478 h 733418"/>
                <a:gd name="connsiteX2" fmla="*/ 1643160 w 1690610"/>
                <a:gd name="connsiteY2" fmla="*/ 65087 h 733418"/>
                <a:gd name="connsiteX3" fmla="*/ 1676451 w 1690610"/>
                <a:gd name="connsiteY3" fmla="*/ 648757 h 733418"/>
                <a:gd name="connsiteX4" fmla="*/ 919654 w 1690610"/>
                <a:gd name="connsiteY4" fmla="*/ 658466 h 733418"/>
                <a:gd name="connsiteX5" fmla="*/ 54534 w 1690610"/>
                <a:gd name="connsiteY5" fmla="*/ 733418 h 733418"/>
                <a:gd name="connsiteX6" fmla="*/ 10930 w 1690610"/>
                <a:gd name="connsiteY6" fmla="*/ 167527 h 733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0610" h="733418">
                  <a:moveTo>
                    <a:pt x="10930" y="167527"/>
                  </a:moveTo>
                  <a:cubicBezTo>
                    <a:pt x="286341" y="1275"/>
                    <a:pt x="417987" y="66355"/>
                    <a:pt x="760203" y="8478"/>
                  </a:cubicBezTo>
                  <a:cubicBezTo>
                    <a:pt x="1102419" y="0"/>
                    <a:pt x="1370103" y="14286"/>
                    <a:pt x="1643160" y="65087"/>
                  </a:cubicBezTo>
                  <a:cubicBezTo>
                    <a:pt x="1670741" y="266338"/>
                    <a:pt x="1690610" y="443977"/>
                    <a:pt x="1676451" y="648757"/>
                  </a:cubicBezTo>
                  <a:cubicBezTo>
                    <a:pt x="1420419" y="623809"/>
                    <a:pt x="1078004" y="639418"/>
                    <a:pt x="919654" y="658466"/>
                  </a:cubicBezTo>
                  <a:cubicBezTo>
                    <a:pt x="583470" y="677516"/>
                    <a:pt x="397357" y="690485"/>
                    <a:pt x="54534" y="733418"/>
                  </a:cubicBezTo>
                  <a:cubicBezTo>
                    <a:pt x="0" y="524680"/>
                    <a:pt x="23891" y="410804"/>
                    <a:pt x="10930" y="16752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1" name="Полилиния 80"/>
            <p:cNvSpPr/>
            <p:nvPr/>
          </p:nvSpPr>
          <p:spPr>
            <a:xfrm>
              <a:off x="2808061" y="2482767"/>
              <a:ext cx="192229" cy="444239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1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235431 h 2387602"/>
                <a:gd name="connsiteX1" fmla="*/ 355923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398886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50301"/>
                <a:gd name="connsiteY0" fmla="*/ 1156393 h 2308564"/>
                <a:gd name="connsiteX1" fmla="*/ 355923 w 2150301"/>
                <a:gd name="connsiteY1" fmla="*/ 325522 h 2308564"/>
                <a:gd name="connsiteX2" fmla="*/ 1304283 w 2150301"/>
                <a:gd name="connsiteY2" fmla="*/ 34925 h 2308564"/>
                <a:gd name="connsiteX3" fmla="*/ 1995115 w 2150301"/>
                <a:gd name="connsiteY3" fmla="*/ 250690 h 2308564"/>
                <a:gd name="connsiteX4" fmla="*/ 2113907 w 2150301"/>
                <a:gd name="connsiteY4" fmla="*/ 1232239 h 2308564"/>
                <a:gd name="connsiteX5" fmla="*/ 1766159 w 2150301"/>
                <a:gd name="connsiteY5" fmla="*/ 1884616 h 2308564"/>
                <a:gd name="connsiteX6" fmla="*/ 999482 w 2150301"/>
                <a:gd name="connsiteY6" fmla="*/ 2289514 h 2308564"/>
                <a:gd name="connsiteX7" fmla="*/ 223280 w 2150301"/>
                <a:gd name="connsiteY7" fmla="*/ 1998915 h 2308564"/>
                <a:gd name="connsiteX8" fmla="*/ 21601 w 2150301"/>
                <a:gd name="connsiteY8" fmla="*/ 1156393 h 2308564"/>
                <a:gd name="connsiteX0" fmla="*/ 21601 w 2150301"/>
                <a:gd name="connsiteY0" fmla="*/ 1156393 h 2387602"/>
                <a:gd name="connsiteX1" fmla="*/ 355923 w 2150301"/>
                <a:gd name="connsiteY1" fmla="*/ 325522 h 2387602"/>
                <a:gd name="connsiteX2" fmla="*/ 1304283 w 2150301"/>
                <a:gd name="connsiteY2" fmla="*/ 34925 h 2387602"/>
                <a:gd name="connsiteX3" fmla="*/ 1995115 w 2150301"/>
                <a:gd name="connsiteY3" fmla="*/ 250690 h 2387602"/>
                <a:gd name="connsiteX4" fmla="*/ 2113907 w 2150301"/>
                <a:gd name="connsiteY4" fmla="*/ 1232239 h 2387602"/>
                <a:gd name="connsiteX5" fmla="*/ 1766159 w 2150301"/>
                <a:gd name="connsiteY5" fmla="*/ 1884616 h 2387602"/>
                <a:gd name="connsiteX6" fmla="*/ 821647 w 2150301"/>
                <a:gd name="connsiteY6" fmla="*/ 2368552 h 2387602"/>
                <a:gd name="connsiteX7" fmla="*/ 223280 w 2150301"/>
                <a:gd name="connsiteY7" fmla="*/ 1998915 h 2387602"/>
                <a:gd name="connsiteX8" fmla="*/ 21601 w 2150301"/>
                <a:gd name="connsiteY8" fmla="*/ 1156393 h 2387602"/>
                <a:gd name="connsiteX0" fmla="*/ 21601 w 2150301"/>
                <a:gd name="connsiteY0" fmla="*/ 1156393 h 2368552"/>
                <a:gd name="connsiteX1" fmla="*/ 355923 w 2150301"/>
                <a:gd name="connsiteY1" fmla="*/ 325522 h 2368552"/>
                <a:gd name="connsiteX2" fmla="*/ 1304283 w 2150301"/>
                <a:gd name="connsiteY2" fmla="*/ 34925 h 2368552"/>
                <a:gd name="connsiteX3" fmla="*/ 1995115 w 2150301"/>
                <a:gd name="connsiteY3" fmla="*/ 250690 h 2368552"/>
                <a:gd name="connsiteX4" fmla="*/ 2113907 w 2150301"/>
                <a:gd name="connsiteY4" fmla="*/ 1232239 h 2368552"/>
                <a:gd name="connsiteX5" fmla="*/ 1766159 w 2150301"/>
                <a:gd name="connsiteY5" fmla="*/ 1884616 h 2368552"/>
                <a:gd name="connsiteX6" fmla="*/ 821647 w 2150301"/>
                <a:gd name="connsiteY6" fmla="*/ 2368552 h 2368552"/>
                <a:gd name="connsiteX7" fmla="*/ 223280 w 2150301"/>
                <a:gd name="connsiteY7" fmla="*/ 1998915 h 2368552"/>
                <a:gd name="connsiteX8" fmla="*/ 21601 w 2150301"/>
                <a:gd name="connsiteY8" fmla="*/ 1156393 h 2368552"/>
                <a:gd name="connsiteX0" fmla="*/ 110519 w 2239219"/>
                <a:gd name="connsiteY0" fmla="*/ 1156393 h 2368552"/>
                <a:gd name="connsiteX1" fmla="*/ 444841 w 2239219"/>
                <a:gd name="connsiteY1" fmla="*/ 325522 h 2368552"/>
                <a:gd name="connsiteX2" fmla="*/ 1393201 w 2239219"/>
                <a:gd name="connsiteY2" fmla="*/ 34925 h 2368552"/>
                <a:gd name="connsiteX3" fmla="*/ 2084033 w 2239219"/>
                <a:gd name="connsiteY3" fmla="*/ 250690 h 2368552"/>
                <a:gd name="connsiteX4" fmla="*/ 2202825 w 2239219"/>
                <a:gd name="connsiteY4" fmla="*/ 1232239 h 2368552"/>
                <a:gd name="connsiteX5" fmla="*/ 1855077 w 2239219"/>
                <a:gd name="connsiteY5" fmla="*/ 1884616 h 2368552"/>
                <a:gd name="connsiteX6" fmla="*/ 910565 w 2239219"/>
                <a:gd name="connsiteY6" fmla="*/ 2368552 h 2368552"/>
                <a:gd name="connsiteX7" fmla="*/ 223280 w 2239219"/>
                <a:gd name="connsiteY7" fmla="*/ 1712403 h 2368552"/>
                <a:gd name="connsiteX8" fmla="*/ 110519 w 2239219"/>
                <a:gd name="connsiteY8" fmla="*/ 1156393 h 2368552"/>
                <a:gd name="connsiteX0" fmla="*/ 11722 w 2140422"/>
                <a:gd name="connsiteY0" fmla="*/ 1156393 h 2368552"/>
                <a:gd name="connsiteX1" fmla="*/ 346044 w 2140422"/>
                <a:gd name="connsiteY1" fmla="*/ 325522 h 2368552"/>
                <a:gd name="connsiteX2" fmla="*/ 1294404 w 2140422"/>
                <a:gd name="connsiteY2" fmla="*/ 34925 h 2368552"/>
                <a:gd name="connsiteX3" fmla="*/ 1985236 w 2140422"/>
                <a:gd name="connsiteY3" fmla="*/ 250690 h 2368552"/>
                <a:gd name="connsiteX4" fmla="*/ 2104028 w 2140422"/>
                <a:gd name="connsiteY4" fmla="*/ 1232239 h 2368552"/>
                <a:gd name="connsiteX5" fmla="*/ 1756280 w 2140422"/>
                <a:gd name="connsiteY5" fmla="*/ 1884616 h 2368552"/>
                <a:gd name="connsiteX6" fmla="*/ 811768 w 2140422"/>
                <a:gd name="connsiteY6" fmla="*/ 2368552 h 2368552"/>
                <a:gd name="connsiteX7" fmla="*/ 124483 w 2140422"/>
                <a:gd name="connsiteY7" fmla="*/ 1712403 h 2368552"/>
                <a:gd name="connsiteX8" fmla="*/ 11722 w 2140422"/>
                <a:gd name="connsiteY8" fmla="*/ 115639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1301927 w 2187979"/>
                <a:gd name="connsiteY4" fmla="*/ 441860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1841 w 2034634"/>
                <a:gd name="connsiteY0" fmla="*/ 1136633 h 2368552"/>
                <a:gd name="connsiteX1" fmla="*/ 395442 w 2034634"/>
                <a:gd name="connsiteY1" fmla="*/ 325522 h 2368552"/>
                <a:gd name="connsiteX2" fmla="*/ 1343802 w 2034634"/>
                <a:gd name="connsiteY2" fmla="*/ 34925 h 2368552"/>
                <a:gd name="connsiteX3" fmla="*/ 2034634 w 2034634"/>
                <a:gd name="connsiteY3" fmla="*/ 250690 h 2368552"/>
                <a:gd name="connsiteX4" fmla="*/ 1303768 w 2034634"/>
                <a:gd name="connsiteY4" fmla="*/ 441860 h 2368552"/>
                <a:gd name="connsiteX5" fmla="*/ 679387 w 2034634"/>
                <a:gd name="connsiteY5" fmla="*/ 1370870 h 2368552"/>
                <a:gd name="connsiteX6" fmla="*/ 861166 w 2034634"/>
                <a:gd name="connsiteY6" fmla="*/ 2368552 h 2368552"/>
                <a:gd name="connsiteX7" fmla="*/ 94843 w 2034634"/>
                <a:gd name="connsiteY7" fmla="*/ 1692644 h 2368552"/>
                <a:gd name="connsiteX8" fmla="*/ 1841 w 2034634"/>
                <a:gd name="connsiteY8" fmla="*/ 1136633 h 2368552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679387 w 2034634"/>
                <a:gd name="connsiteY5" fmla="*/ 1370870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629800 w 2034634"/>
                <a:gd name="connsiteY4" fmla="*/ 1014885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91854"/>
                <a:gd name="connsiteY0" fmla="*/ 1136633 h 1936223"/>
                <a:gd name="connsiteX1" fmla="*/ 395442 w 2091854"/>
                <a:gd name="connsiteY1" fmla="*/ 325522 h 1936223"/>
                <a:gd name="connsiteX2" fmla="*/ 1343802 w 2091854"/>
                <a:gd name="connsiteY2" fmla="*/ 34925 h 1936223"/>
                <a:gd name="connsiteX3" fmla="*/ 2034634 w 2091854"/>
                <a:gd name="connsiteY3" fmla="*/ 250690 h 1936223"/>
                <a:gd name="connsiteX4" fmla="*/ 1687121 w 2091854"/>
                <a:gd name="connsiteY4" fmla="*/ 1538825 h 1936223"/>
                <a:gd name="connsiteX5" fmla="*/ 900685 w 2091854"/>
                <a:gd name="connsiteY5" fmla="*/ 1657211 h 1936223"/>
                <a:gd name="connsiteX6" fmla="*/ 94843 w 2091854"/>
                <a:gd name="connsiteY6" fmla="*/ 1692644 h 1936223"/>
                <a:gd name="connsiteX7" fmla="*/ 1841 w 2091854"/>
                <a:gd name="connsiteY7" fmla="*/ 1136633 h 1936223"/>
                <a:gd name="connsiteX0" fmla="*/ 1841 w 1876112"/>
                <a:gd name="connsiteY0" fmla="*/ 1136633 h 1936223"/>
                <a:gd name="connsiteX1" fmla="*/ 395442 w 1876112"/>
                <a:gd name="connsiteY1" fmla="*/ 325522 h 1936223"/>
                <a:gd name="connsiteX2" fmla="*/ 1343802 w 1876112"/>
                <a:gd name="connsiteY2" fmla="*/ 34925 h 1936223"/>
                <a:gd name="connsiteX3" fmla="*/ 1609805 w 1876112"/>
                <a:gd name="connsiteY3" fmla="*/ 1060829 h 1936223"/>
                <a:gd name="connsiteX4" fmla="*/ 1687121 w 1876112"/>
                <a:gd name="connsiteY4" fmla="*/ 1538825 h 1936223"/>
                <a:gd name="connsiteX5" fmla="*/ 900685 w 1876112"/>
                <a:gd name="connsiteY5" fmla="*/ 1657211 h 1936223"/>
                <a:gd name="connsiteX6" fmla="*/ 94843 w 1876112"/>
                <a:gd name="connsiteY6" fmla="*/ 1692644 h 1936223"/>
                <a:gd name="connsiteX7" fmla="*/ 1841 w 1876112"/>
                <a:gd name="connsiteY7" fmla="*/ 1136633 h 1936223"/>
                <a:gd name="connsiteX0" fmla="*/ 1841 w 1876112"/>
                <a:gd name="connsiteY0" fmla="*/ 823745 h 1623335"/>
                <a:gd name="connsiteX1" fmla="*/ 395442 w 1876112"/>
                <a:gd name="connsiteY1" fmla="*/ 12634 h 1623335"/>
                <a:gd name="connsiteX2" fmla="*/ 1609805 w 1876112"/>
                <a:gd name="connsiteY2" fmla="*/ 747941 h 1623335"/>
                <a:gd name="connsiteX3" fmla="*/ 1687121 w 1876112"/>
                <a:gd name="connsiteY3" fmla="*/ 1225937 h 1623335"/>
                <a:gd name="connsiteX4" fmla="*/ 900685 w 1876112"/>
                <a:gd name="connsiteY4" fmla="*/ 1344323 h 1623335"/>
                <a:gd name="connsiteX5" fmla="*/ 94843 w 1876112"/>
                <a:gd name="connsiteY5" fmla="*/ 1379756 h 1623335"/>
                <a:gd name="connsiteX6" fmla="*/ 1841 w 1876112"/>
                <a:gd name="connsiteY6" fmla="*/ 823745 h 1623335"/>
                <a:gd name="connsiteX0" fmla="*/ 1841 w 1876112"/>
                <a:gd name="connsiteY0" fmla="*/ 482404 h 1281994"/>
                <a:gd name="connsiteX1" fmla="*/ 751113 w 1876112"/>
                <a:gd name="connsiteY1" fmla="*/ 323355 h 1281994"/>
                <a:gd name="connsiteX2" fmla="*/ 1609805 w 1876112"/>
                <a:gd name="connsiteY2" fmla="*/ 406600 h 1281994"/>
                <a:gd name="connsiteX3" fmla="*/ 1687121 w 1876112"/>
                <a:gd name="connsiteY3" fmla="*/ 884596 h 1281994"/>
                <a:gd name="connsiteX4" fmla="*/ 900685 w 1876112"/>
                <a:gd name="connsiteY4" fmla="*/ 1002982 h 1281994"/>
                <a:gd name="connsiteX5" fmla="*/ 94843 w 1876112"/>
                <a:gd name="connsiteY5" fmla="*/ 1038415 h 1281994"/>
                <a:gd name="connsiteX6" fmla="*/ 1841 w 1876112"/>
                <a:gd name="connsiteY6" fmla="*/ 482404 h 1281994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687121"/>
                <a:gd name="connsiteY0" fmla="*/ 181563 h 981153"/>
                <a:gd name="connsiteX1" fmla="*/ 760993 w 1687121"/>
                <a:gd name="connsiteY1" fmla="*/ 12634 h 981153"/>
                <a:gd name="connsiteX2" fmla="*/ 1609805 w 1687121"/>
                <a:gd name="connsiteY2" fmla="*/ 105759 h 981153"/>
                <a:gd name="connsiteX3" fmla="*/ 1687121 w 1687121"/>
                <a:gd name="connsiteY3" fmla="*/ 583755 h 981153"/>
                <a:gd name="connsiteX4" fmla="*/ 900685 w 1687121"/>
                <a:gd name="connsiteY4" fmla="*/ 702141 h 981153"/>
                <a:gd name="connsiteX5" fmla="*/ 94843 w 1687121"/>
                <a:gd name="connsiteY5" fmla="*/ 737574 h 981153"/>
                <a:gd name="connsiteX6" fmla="*/ 1841 w 1687121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737574"/>
                <a:gd name="connsiteX1" fmla="*/ 760993 w 1667362"/>
                <a:gd name="connsiteY1" fmla="*/ 12634 h 737574"/>
                <a:gd name="connsiteX2" fmla="*/ 1609805 w 1667362"/>
                <a:gd name="connsiteY2" fmla="*/ 105759 h 737574"/>
                <a:gd name="connsiteX3" fmla="*/ 1667362 w 1667362"/>
                <a:gd name="connsiteY3" fmla="*/ 662793 h 737574"/>
                <a:gd name="connsiteX4" fmla="*/ 900685 w 1667362"/>
                <a:gd name="connsiteY4" fmla="*/ 702141 h 737574"/>
                <a:gd name="connsiteX5" fmla="*/ 94843 w 1667362"/>
                <a:gd name="connsiteY5" fmla="*/ 737574 h 737574"/>
                <a:gd name="connsiteX6" fmla="*/ 1841 w 1667362"/>
                <a:gd name="connsiteY6" fmla="*/ 181563 h 737574"/>
                <a:gd name="connsiteX0" fmla="*/ 51239 w 1716760"/>
                <a:gd name="connsiteY0" fmla="*/ 181563 h 737574"/>
                <a:gd name="connsiteX1" fmla="*/ 810391 w 1716760"/>
                <a:gd name="connsiteY1" fmla="*/ 12634 h 737574"/>
                <a:gd name="connsiteX2" fmla="*/ 1659203 w 1716760"/>
                <a:gd name="connsiteY2" fmla="*/ 105759 h 737574"/>
                <a:gd name="connsiteX3" fmla="*/ 1716760 w 1716760"/>
                <a:gd name="connsiteY3" fmla="*/ 662793 h 737574"/>
                <a:gd name="connsiteX4" fmla="*/ 950083 w 1716760"/>
                <a:gd name="connsiteY4" fmla="*/ 702141 h 737574"/>
                <a:gd name="connsiteX5" fmla="*/ 94843 w 1716760"/>
                <a:gd name="connsiteY5" fmla="*/ 737574 h 737574"/>
                <a:gd name="connsiteX6" fmla="*/ 51239 w 1716760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898844 w 1665521"/>
                <a:gd name="connsiteY4" fmla="*/ 702141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77093"/>
                <a:gd name="connsiteX1" fmla="*/ 759152 w 1665521"/>
                <a:gd name="connsiteY1" fmla="*/ 12634 h 777093"/>
                <a:gd name="connsiteX2" fmla="*/ 1607964 w 1665521"/>
                <a:gd name="connsiteY2" fmla="*/ 105759 h 777093"/>
                <a:gd name="connsiteX3" fmla="*/ 1665521 w 1665521"/>
                <a:gd name="connsiteY3" fmla="*/ 662793 h 777093"/>
                <a:gd name="connsiteX4" fmla="*/ 908724 w 1665521"/>
                <a:gd name="connsiteY4" fmla="*/ 672502 h 777093"/>
                <a:gd name="connsiteX5" fmla="*/ 43604 w 1665521"/>
                <a:gd name="connsiteY5" fmla="*/ 777093 h 777093"/>
                <a:gd name="connsiteX6" fmla="*/ 0 w 1665521"/>
                <a:gd name="connsiteY6" fmla="*/ 181563 h 777093"/>
                <a:gd name="connsiteX0" fmla="*/ 0 w 1665521"/>
                <a:gd name="connsiteY0" fmla="*/ 181563 h 747454"/>
                <a:gd name="connsiteX1" fmla="*/ 759152 w 1665521"/>
                <a:gd name="connsiteY1" fmla="*/ 12634 h 747454"/>
                <a:gd name="connsiteX2" fmla="*/ 1607964 w 1665521"/>
                <a:gd name="connsiteY2" fmla="*/ 105759 h 747454"/>
                <a:gd name="connsiteX3" fmla="*/ 1665521 w 1665521"/>
                <a:gd name="connsiteY3" fmla="*/ 662793 h 747454"/>
                <a:gd name="connsiteX4" fmla="*/ 908724 w 1665521"/>
                <a:gd name="connsiteY4" fmla="*/ 672502 h 747454"/>
                <a:gd name="connsiteX5" fmla="*/ 43604 w 1665521"/>
                <a:gd name="connsiteY5" fmla="*/ 747454 h 747454"/>
                <a:gd name="connsiteX6" fmla="*/ 0 w 1665521"/>
                <a:gd name="connsiteY6" fmla="*/ 181563 h 747454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205407 h 771298"/>
                <a:gd name="connsiteX1" fmla="*/ 159808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771298"/>
                <a:gd name="connsiteX1" fmla="*/ 119014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851503"/>
                <a:gd name="connsiteX1" fmla="*/ 1190145 w 1665521"/>
                <a:gd name="connsiteY1" fmla="*/ 80205 h 851503"/>
                <a:gd name="connsiteX2" fmla="*/ 1665521 w 1665521"/>
                <a:gd name="connsiteY2" fmla="*/ 686637 h 851503"/>
                <a:gd name="connsiteX3" fmla="*/ 43604 w 1665521"/>
                <a:gd name="connsiteY3" fmla="*/ 771298 h 851503"/>
                <a:gd name="connsiteX4" fmla="*/ 0 w 1665521"/>
                <a:gd name="connsiteY4" fmla="*/ 205407 h 851503"/>
                <a:gd name="connsiteX0" fmla="*/ 0 w 1665521"/>
                <a:gd name="connsiteY0" fmla="*/ 205407 h 801819"/>
                <a:gd name="connsiteX1" fmla="*/ 1190145 w 1665521"/>
                <a:gd name="connsiteY1" fmla="*/ 80205 h 801819"/>
                <a:gd name="connsiteX2" fmla="*/ 1665521 w 1665521"/>
                <a:gd name="connsiteY2" fmla="*/ 686637 h 801819"/>
                <a:gd name="connsiteX3" fmla="*/ 218437 w 1665521"/>
                <a:gd name="connsiteY3" fmla="*/ 601073 h 801819"/>
                <a:gd name="connsiteX4" fmla="*/ 0 w 1665521"/>
                <a:gd name="connsiteY4" fmla="*/ 205407 h 801819"/>
                <a:gd name="connsiteX0" fmla="*/ 0 w 1257581"/>
                <a:gd name="connsiteY0" fmla="*/ 205407 h 681278"/>
                <a:gd name="connsiteX1" fmla="*/ 1190145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76003"/>
                <a:gd name="connsiteY0" fmla="*/ 205407 h 681278"/>
                <a:gd name="connsiteX1" fmla="*/ 1015313 w 1276003"/>
                <a:gd name="connsiteY1" fmla="*/ 80205 h 681278"/>
                <a:gd name="connsiteX2" fmla="*/ 1257581 w 1276003"/>
                <a:gd name="connsiteY2" fmla="*/ 542601 h 681278"/>
                <a:gd name="connsiteX3" fmla="*/ 218437 w 1276003"/>
                <a:gd name="connsiteY3" fmla="*/ 601073 h 681278"/>
                <a:gd name="connsiteX4" fmla="*/ 0 w 1276003"/>
                <a:gd name="connsiteY4" fmla="*/ 205407 h 681278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08807"/>
                <a:gd name="connsiteX1" fmla="*/ 1015313 w 1276003"/>
                <a:gd name="connsiteY1" fmla="*/ 80205 h 608807"/>
                <a:gd name="connsiteX2" fmla="*/ 1257581 w 1276003"/>
                <a:gd name="connsiteY2" fmla="*/ 542601 h 608807"/>
                <a:gd name="connsiteX3" fmla="*/ 291092 w 1276003"/>
                <a:gd name="connsiteY3" fmla="*/ 576585 h 608807"/>
                <a:gd name="connsiteX4" fmla="*/ 0 w 1276003"/>
                <a:gd name="connsiteY4" fmla="*/ 205407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7017" h="608807">
                  <a:moveTo>
                    <a:pt x="0" y="148269"/>
                  </a:moveTo>
                  <a:cubicBezTo>
                    <a:pt x="295411" y="57575"/>
                    <a:pt x="628740" y="0"/>
                    <a:pt x="906327" y="80205"/>
                  </a:cubicBezTo>
                  <a:cubicBezTo>
                    <a:pt x="1167017" y="281457"/>
                    <a:pt x="1139991" y="337821"/>
                    <a:pt x="1148595" y="542601"/>
                  </a:cubicBezTo>
                  <a:cubicBezTo>
                    <a:pt x="703204" y="608807"/>
                    <a:pt x="504346" y="591320"/>
                    <a:pt x="182106" y="576585"/>
                  </a:cubicBezTo>
                  <a:cubicBezTo>
                    <a:pt x="37554" y="408661"/>
                    <a:pt x="75849" y="305551"/>
                    <a:pt x="0" y="14826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" name="Полилиния 81"/>
            <p:cNvSpPr/>
            <p:nvPr/>
          </p:nvSpPr>
          <p:spPr>
            <a:xfrm flipH="1">
              <a:off x="3789987" y="2454189"/>
              <a:ext cx="158458" cy="413066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1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235431 h 2387602"/>
                <a:gd name="connsiteX1" fmla="*/ 355923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398886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50301"/>
                <a:gd name="connsiteY0" fmla="*/ 1156393 h 2308564"/>
                <a:gd name="connsiteX1" fmla="*/ 355923 w 2150301"/>
                <a:gd name="connsiteY1" fmla="*/ 325522 h 2308564"/>
                <a:gd name="connsiteX2" fmla="*/ 1304283 w 2150301"/>
                <a:gd name="connsiteY2" fmla="*/ 34925 h 2308564"/>
                <a:gd name="connsiteX3" fmla="*/ 1995115 w 2150301"/>
                <a:gd name="connsiteY3" fmla="*/ 250690 h 2308564"/>
                <a:gd name="connsiteX4" fmla="*/ 2113907 w 2150301"/>
                <a:gd name="connsiteY4" fmla="*/ 1232239 h 2308564"/>
                <a:gd name="connsiteX5" fmla="*/ 1766159 w 2150301"/>
                <a:gd name="connsiteY5" fmla="*/ 1884616 h 2308564"/>
                <a:gd name="connsiteX6" fmla="*/ 999482 w 2150301"/>
                <a:gd name="connsiteY6" fmla="*/ 2289514 h 2308564"/>
                <a:gd name="connsiteX7" fmla="*/ 223280 w 2150301"/>
                <a:gd name="connsiteY7" fmla="*/ 1998915 h 2308564"/>
                <a:gd name="connsiteX8" fmla="*/ 21601 w 2150301"/>
                <a:gd name="connsiteY8" fmla="*/ 1156393 h 2308564"/>
                <a:gd name="connsiteX0" fmla="*/ 21601 w 2150301"/>
                <a:gd name="connsiteY0" fmla="*/ 1156393 h 2387602"/>
                <a:gd name="connsiteX1" fmla="*/ 355923 w 2150301"/>
                <a:gd name="connsiteY1" fmla="*/ 325522 h 2387602"/>
                <a:gd name="connsiteX2" fmla="*/ 1304283 w 2150301"/>
                <a:gd name="connsiteY2" fmla="*/ 34925 h 2387602"/>
                <a:gd name="connsiteX3" fmla="*/ 1995115 w 2150301"/>
                <a:gd name="connsiteY3" fmla="*/ 250690 h 2387602"/>
                <a:gd name="connsiteX4" fmla="*/ 2113907 w 2150301"/>
                <a:gd name="connsiteY4" fmla="*/ 1232239 h 2387602"/>
                <a:gd name="connsiteX5" fmla="*/ 1766159 w 2150301"/>
                <a:gd name="connsiteY5" fmla="*/ 1884616 h 2387602"/>
                <a:gd name="connsiteX6" fmla="*/ 821647 w 2150301"/>
                <a:gd name="connsiteY6" fmla="*/ 2368552 h 2387602"/>
                <a:gd name="connsiteX7" fmla="*/ 223280 w 2150301"/>
                <a:gd name="connsiteY7" fmla="*/ 1998915 h 2387602"/>
                <a:gd name="connsiteX8" fmla="*/ 21601 w 2150301"/>
                <a:gd name="connsiteY8" fmla="*/ 1156393 h 2387602"/>
                <a:gd name="connsiteX0" fmla="*/ 21601 w 2150301"/>
                <a:gd name="connsiteY0" fmla="*/ 1156393 h 2368552"/>
                <a:gd name="connsiteX1" fmla="*/ 355923 w 2150301"/>
                <a:gd name="connsiteY1" fmla="*/ 325522 h 2368552"/>
                <a:gd name="connsiteX2" fmla="*/ 1304283 w 2150301"/>
                <a:gd name="connsiteY2" fmla="*/ 34925 h 2368552"/>
                <a:gd name="connsiteX3" fmla="*/ 1995115 w 2150301"/>
                <a:gd name="connsiteY3" fmla="*/ 250690 h 2368552"/>
                <a:gd name="connsiteX4" fmla="*/ 2113907 w 2150301"/>
                <a:gd name="connsiteY4" fmla="*/ 1232239 h 2368552"/>
                <a:gd name="connsiteX5" fmla="*/ 1766159 w 2150301"/>
                <a:gd name="connsiteY5" fmla="*/ 1884616 h 2368552"/>
                <a:gd name="connsiteX6" fmla="*/ 821647 w 2150301"/>
                <a:gd name="connsiteY6" fmla="*/ 2368552 h 2368552"/>
                <a:gd name="connsiteX7" fmla="*/ 223280 w 2150301"/>
                <a:gd name="connsiteY7" fmla="*/ 1998915 h 2368552"/>
                <a:gd name="connsiteX8" fmla="*/ 21601 w 2150301"/>
                <a:gd name="connsiteY8" fmla="*/ 1156393 h 2368552"/>
                <a:gd name="connsiteX0" fmla="*/ 110519 w 2239219"/>
                <a:gd name="connsiteY0" fmla="*/ 1156393 h 2368552"/>
                <a:gd name="connsiteX1" fmla="*/ 444841 w 2239219"/>
                <a:gd name="connsiteY1" fmla="*/ 325522 h 2368552"/>
                <a:gd name="connsiteX2" fmla="*/ 1393201 w 2239219"/>
                <a:gd name="connsiteY2" fmla="*/ 34925 h 2368552"/>
                <a:gd name="connsiteX3" fmla="*/ 2084033 w 2239219"/>
                <a:gd name="connsiteY3" fmla="*/ 250690 h 2368552"/>
                <a:gd name="connsiteX4" fmla="*/ 2202825 w 2239219"/>
                <a:gd name="connsiteY4" fmla="*/ 1232239 h 2368552"/>
                <a:gd name="connsiteX5" fmla="*/ 1855077 w 2239219"/>
                <a:gd name="connsiteY5" fmla="*/ 1884616 h 2368552"/>
                <a:gd name="connsiteX6" fmla="*/ 910565 w 2239219"/>
                <a:gd name="connsiteY6" fmla="*/ 2368552 h 2368552"/>
                <a:gd name="connsiteX7" fmla="*/ 223280 w 2239219"/>
                <a:gd name="connsiteY7" fmla="*/ 1712403 h 2368552"/>
                <a:gd name="connsiteX8" fmla="*/ 110519 w 2239219"/>
                <a:gd name="connsiteY8" fmla="*/ 1156393 h 2368552"/>
                <a:gd name="connsiteX0" fmla="*/ 11722 w 2140422"/>
                <a:gd name="connsiteY0" fmla="*/ 1156393 h 2368552"/>
                <a:gd name="connsiteX1" fmla="*/ 346044 w 2140422"/>
                <a:gd name="connsiteY1" fmla="*/ 325522 h 2368552"/>
                <a:gd name="connsiteX2" fmla="*/ 1294404 w 2140422"/>
                <a:gd name="connsiteY2" fmla="*/ 34925 h 2368552"/>
                <a:gd name="connsiteX3" fmla="*/ 1985236 w 2140422"/>
                <a:gd name="connsiteY3" fmla="*/ 250690 h 2368552"/>
                <a:gd name="connsiteX4" fmla="*/ 2104028 w 2140422"/>
                <a:gd name="connsiteY4" fmla="*/ 1232239 h 2368552"/>
                <a:gd name="connsiteX5" fmla="*/ 1756280 w 2140422"/>
                <a:gd name="connsiteY5" fmla="*/ 1884616 h 2368552"/>
                <a:gd name="connsiteX6" fmla="*/ 811768 w 2140422"/>
                <a:gd name="connsiteY6" fmla="*/ 2368552 h 2368552"/>
                <a:gd name="connsiteX7" fmla="*/ 124483 w 2140422"/>
                <a:gd name="connsiteY7" fmla="*/ 1712403 h 2368552"/>
                <a:gd name="connsiteX8" fmla="*/ 11722 w 2140422"/>
                <a:gd name="connsiteY8" fmla="*/ 115639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1301927 w 2187979"/>
                <a:gd name="connsiteY4" fmla="*/ 441860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1841 w 2034634"/>
                <a:gd name="connsiteY0" fmla="*/ 1136633 h 2368552"/>
                <a:gd name="connsiteX1" fmla="*/ 395442 w 2034634"/>
                <a:gd name="connsiteY1" fmla="*/ 325522 h 2368552"/>
                <a:gd name="connsiteX2" fmla="*/ 1343802 w 2034634"/>
                <a:gd name="connsiteY2" fmla="*/ 34925 h 2368552"/>
                <a:gd name="connsiteX3" fmla="*/ 2034634 w 2034634"/>
                <a:gd name="connsiteY3" fmla="*/ 250690 h 2368552"/>
                <a:gd name="connsiteX4" fmla="*/ 1303768 w 2034634"/>
                <a:gd name="connsiteY4" fmla="*/ 441860 h 2368552"/>
                <a:gd name="connsiteX5" fmla="*/ 679387 w 2034634"/>
                <a:gd name="connsiteY5" fmla="*/ 1370870 h 2368552"/>
                <a:gd name="connsiteX6" fmla="*/ 861166 w 2034634"/>
                <a:gd name="connsiteY6" fmla="*/ 2368552 h 2368552"/>
                <a:gd name="connsiteX7" fmla="*/ 94843 w 2034634"/>
                <a:gd name="connsiteY7" fmla="*/ 1692644 h 2368552"/>
                <a:gd name="connsiteX8" fmla="*/ 1841 w 2034634"/>
                <a:gd name="connsiteY8" fmla="*/ 1136633 h 2368552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679387 w 2034634"/>
                <a:gd name="connsiteY5" fmla="*/ 1370870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629800 w 2034634"/>
                <a:gd name="connsiteY4" fmla="*/ 1014885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91854"/>
                <a:gd name="connsiteY0" fmla="*/ 1136633 h 1936223"/>
                <a:gd name="connsiteX1" fmla="*/ 395442 w 2091854"/>
                <a:gd name="connsiteY1" fmla="*/ 325522 h 1936223"/>
                <a:gd name="connsiteX2" fmla="*/ 1343802 w 2091854"/>
                <a:gd name="connsiteY2" fmla="*/ 34925 h 1936223"/>
                <a:gd name="connsiteX3" fmla="*/ 2034634 w 2091854"/>
                <a:gd name="connsiteY3" fmla="*/ 250690 h 1936223"/>
                <a:gd name="connsiteX4" fmla="*/ 1687121 w 2091854"/>
                <a:gd name="connsiteY4" fmla="*/ 1538825 h 1936223"/>
                <a:gd name="connsiteX5" fmla="*/ 900685 w 2091854"/>
                <a:gd name="connsiteY5" fmla="*/ 1657211 h 1936223"/>
                <a:gd name="connsiteX6" fmla="*/ 94843 w 2091854"/>
                <a:gd name="connsiteY6" fmla="*/ 1692644 h 1936223"/>
                <a:gd name="connsiteX7" fmla="*/ 1841 w 2091854"/>
                <a:gd name="connsiteY7" fmla="*/ 1136633 h 1936223"/>
                <a:gd name="connsiteX0" fmla="*/ 1841 w 1876112"/>
                <a:gd name="connsiteY0" fmla="*/ 1136633 h 1936223"/>
                <a:gd name="connsiteX1" fmla="*/ 395442 w 1876112"/>
                <a:gd name="connsiteY1" fmla="*/ 325522 h 1936223"/>
                <a:gd name="connsiteX2" fmla="*/ 1343802 w 1876112"/>
                <a:gd name="connsiteY2" fmla="*/ 34925 h 1936223"/>
                <a:gd name="connsiteX3" fmla="*/ 1609805 w 1876112"/>
                <a:gd name="connsiteY3" fmla="*/ 1060829 h 1936223"/>
                <a:gd name="connsiteX4" fmla="*/ 1687121 w 1876112"/>
                <a:gd name="connsiteY4" fmla="*/ 1538825 h 1936223"/>
                <a:gd name="connsiteX5" fmla="*/ 900685 w 1876112"/>
                <a:gd name="connsiteY5" fmla="*/ 1657211 h 1936223"/>
                <a:gd name="connsiteX6" fmla="*/ 94843 w 1876112"/>
                <a:gd name="connsiteY6" fmla="*/ 1692644 h 1936223"/>
                <a:gd name="connsiteX7" fmla="*/ 1841 w 1876112"/>
                <a:gd name="connsiteY7" fmla="*/ 1136633 h 1936223"/>
                <a:gd name="connsiteX0" fmla="*/ 1841 w 1876112"/>
                <a:gd name="connsiteY0" fmla="*/ 823745 h 1623335"/>
                <a:gd name="connsiteX1" fmla="*/ 395442 w 1876112"/>
                <a:gd name="connsiteY1" fmla="*/ 12634 h 1623335"/>
                <a:gd name="connsiteX2" fmla="*/ 1609805 w 1876112"/>
                <a:gd name="connsiteY2" fmla="*/ 747941 h 1623335"/>
                <a:gd name="connsiteX3" fmla="*/ 1687121 w 1876112"/>
                <a:gd name="connsiteY3" fmla="*/ 1225937 h 1623335"/>
                <a:gd name="connsiteX4" fmla="*/ 900685 w 1876112"/>
                <a:gd name="connsiteY4" fmla="*/ 1344323 h 1623335"/>
                <a:gd name="connsiteX5" fmla="*/ 94843 w 1876112"/>
                <a:gd name="connsiteY5" fmla="*/ 1379756 h 1623335"/>
                <a:gd name="connsiteX6" fmla="*/ 1841 w 1876112"/>
                <a:gd name="connsiteY6" fmla="*/ 823745 h 1623335"/>
                <a:gd name="connsiteX0" fmla="*/ 1841 w 1876112"/>
                <a:gd name="connsiteY0" fmla="*/ 482404 h 1281994"/>
                <a:gd name="connsiteX1" fmla="*/ 751113 w 1876112"/>
                <a:gd name="connsiteY1" fmla="*/ 323355 h 1281994"/>
                <a:gd name="connsiteX2" fmla="*/ 1609805 w 1876112"/>
                <a:gd name="connsiteY2" fmla="*/ 406600 h 1281994"/>
                <a:gd name="connsiteX3" fmla="*/ 1687121 w 1876112"/>
                <a:gd name="connsiteY3" fmla="*/ 884596 h 1281994"/>
                <a:gd name="connsiteX4" fmla="*/ 900685 w 1876112"/>
                <a:gd name="connsiteY4" fmla="*/ 1002982 h 1281994"/>
                <a:gd name="connsiteX5" fmla="*/ 94843 w 1876112"/>
                <a:gd name="connsiteY5" fmla="*/ 1038415 h 1281994"/>
                <a:gd name="connsiteX6" fmla="*/ 1841 w 1876112"/>
                <a:gd name="connsiteY6" fmla="*/ 482404 h 1281994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687121"/>
                <a:gd name="connsiteY0" fmla="*/ 181563 h 981153"/>
                <a:gd name="connsiteX1" fmla="*/ 760993 w 1687121"/>
                <a:gd name="connsiteY1" fmla="*/ 12634 h 981153"/>
                <a:gd name="connsiteX2" fmla="*/ 1609805 w 1687121"/>
                <a:gd name="connsiteY2" fmla="*/ 105759 h 981153"/>
                <a:gd name="connsiteX3" fmla="*/ 1687121 w 1687121"/>
                <a:gd name="connsiteY3" fmla="*/ 583755 h 981153"/>
                <a:gd name="connsiteX4" fmla="*/ 900685 w 1687121"/>
                <a:gd name="connsiteY4" fmla="*/ 702141 h 981153"/>
                <a:gd name="connsiteX5" fmla="*/ 94843 w 1687121"/>
                <a:gd name="connsiteY5" fmla="*/ 737574 h 981153"/>
                <a:gd name="connsiteX6" fmla="*/ 1841 w 1687121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737574"/>
                <a:gd name="connsiteX1" fmla="*/ 760993 w 1667362"/>
                <a:gd name="connsiteY1" fmla="*/ 12634 h 737574"/>
                <a:gd name="connsiteX2" fmla="*/ 1609805 w 1667362"/>
                <a:gd name="connsiteY2" fmla="*/ 105759 h 737574"/>
                <a:gd name="connsiteX3" fmla="*/ 1667362 w 1667362"/>
                <a:gd name="connsiteY3" fmla="*/ 662793 h 737574"/>
                <a:gd name="connsiteX4" fmla="*/ 900685 w 1667362"/>
                <a:gd name="connsiteY4" fmla="*/ 702141 h 737574"/>
                <a:gd name="connsiteX5" fmla="*/ 94843 w 1667362"/>
                <a:gd name="connsiteY5" fmla="*/ 737574 h 737574"/>
                <a:gd name="connsiteX6" fmla="*/ 1841 w 1667362"/>
                <a:gd name="connsiteY6" fmla="*/ 181563 h 737574"/>
                <a:gd name="connsiteX0" fmla="*/ 51239 w 1716760"/>
                <a:gd name="connsiteY0" fmla="*/ 181563 h 737574"/>
                <a:gd name="connsiteX1" fmla="*/ 810391 w 1716760"/>
                <a:gd name="connsiteY1" fmla="*/ 12634 h 737574"/>
                <a:gd name="connsiteX2" fmla="*/ 1659203 w 1716760"/>
                <a:gd name="connsiteY2" fmla="*/ 105759 h 737574"/>
                <a:gd name="connsiteX3" fmla="*/ 1716760 w 1716760"/>
                <a:gd name="connsiteY3" fmla="*/ 662793 h 737574"/>
                <a:gd name="connsiteX4" fmla="*/ 950083 w 1716760"/>
                <a:gd name="connsiteY4" fmla="*/ 702141 h 737574"/>
                <a:gd name="connsiteX5" fmla="*/ 94843 w 1716760"/>
                <a:gd name="connsiteY5" fmla="*/ 737574 h 737574"/>
                <a:gd name="connsiteX6" fmla="*/ 51239 w 1716760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898844 w 1665521"/>
                <a:gd name="connsiteY4" fmla="*/ 702141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77093"/>
                <a:gd name="connsiteX1" fmla="*/ 759152 w 1665521"/>
                <a:gd name="connsiteY1" fmla="*/ 12634 h 777093"/>
                <a:gd name="connsiteX2" fmla="*/ 1607964 w 1665521"/>
                <a:gd name="connsiteY2" fmla="*/ 105759 h 777093"/>
                <a:gd name="connsiteX3" fmla="*/ 1665521 w 1665521"/>
                <a:gd name="connsiteY3" fmla="*/ 662793 h 777093"/>
                <a:gd name="connsiteX4" fmla="*/ 908724 w 1665521"/>
                <a:gd name="connsiteY4" fmla="*/ 672502 h 777093"/>
                <a:gd name="connsiteX5" fmla="*/ 43604 w 1665521"/>
                <a:gd name="connsiteY5" fmla="*/ 777093 h 777093"/>
                <a:gd name="connsiteX6" fmla="*/ 0 w 1665521"/>
                <a:gd name="connsiteY6" fmla="*/ 181563 h 777093"/>
                <a:gd name="connsiteX0" fmla="*/ 0 w 1665521"/>
                <a:gd name="connsiteY0" fmla="*/ 181563 h 747454"/>
                <a:gd name="connsiteX1" fmla="*/ 759152 w 1665521"/>
                <a:gd name="connsiteY1" fmla="*/ 12634 h 747454"/>
                <a:gd name="connsiteX2" fmla="*/ 1607964 w 1665521"/>
                <a:gd name="connsiteY2" fmla="*/ 105759 h 747454"/>
                <a:gd name="connsiteX3" fmla="*/ 1665521 w 1665521"/>
                <a:gd name="connsiteY3" fmla="*/ 662793 h 747454"/>
                <a:gd name="connsiteX4" fmla="*/ 908724 w 1665521"/>
                <a:gd name="connsiteY4" fmla="*/ 672502 h 747454"/>
                <a:gd name="connsiteX5" fmla="*/ 43604 w 1665521"/>
                <a:gd name="connsiteY5" fmla="*/ 747454 h 747454"/>
                <a:gd name="connsiteX6" fmla="*/ 0 w 1665521"/>
                <a:gd name="connsiteY6" fmla="*/ 181563 h 747454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205407 h 771298"/>
                <a:gd name="connsiteX1" fmla="*/ 159808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771298"/>
                <a:gd name="connsiteX1" fmla="*/ 119014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851503"/>
                <a:gd name="connsiteX1" fmla="*/ 1190145 w 1665521"/>
                <a:gd name="connsiteY1" fmla="*/ 80205 h 851503"/>
                <a:gd name="connsiteX2" fmla="*/ 1665521 w 1665521"/>
                <a:gd name="connsiteY2" fmla="*/ 686637 h 851503"/>
                <a:gd name="connsiteX3" fmla="*/ 43604 w 1665521"/>
                <a:gd name="connsiteY3" fmla="*/ 771298 h 851503"/>
                <a:gd name="connsiteX4" fmla="*/ 0 w 1665521"/>
                <a:gd name="connsiteY4" fmla="*/ 205407 h 851503"/>
                <a:gd name="connsiteX0" fmla="*/ 0 w 1665521"/>
                <a:gd name="connsiteY0" fmla="*/ 205407 h 801819"/>
                <a:gd name="connsiteX1" fmla="*/ 1190145 w 1665521"/>
                <a:gd name="connsiteY1" fmla="*/ 80205 h 801819"/>
                <a:gd name="connsiteX2" fmla="*/ 1665521 w 1665521"/>
                <a:gd name="connsiteY2" fmla="*/ 686637 h 801819"/>
                <a:gd name="connsiteX3" fmla="*/ 218437 w 1665521"/>
                <a:gd name="connsiteY3" fmla="*/ 601073 h 801819"/>
                <a:gd name="connsiteX4" fmla="*/ 0 w 1665521"/>
                <a:gd name="connsiteY4" fmla="*/ 205407 h 801819"/>
                <a:gd name="connsiteX0" fmla="*/ 0 w 1257581"/>
                <a:gd name="connsiteY0" fmla="*/ 205407 h 681278"/>
                <a:gd name="connsiteX1" fmla="*/ 1190145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76003"/>
                <a:gd name="connsiteY0" fmla="*/ 205407 h 681278"/>
                <a:gd name="connsiteX1" fmla="*/ 1015313 w 1276003"/>
                <a:gd name="connsiteY1" fmla="*/ 80205 h 681278"/>
                <a:gd name="connsiteX2" fmla="*/ 1257581 w 1276003"/>
                <a:gd name="connsiteY2" fmla="*/ 542601 h 681278"/>
                <a:gd name="connsiteX3" fmla="*/ 218437 w 1276003"/>
                <a:gd name="connsiteY3" fmla="*/ 601073 h 681278"/>
                <a:gd name="connsiteX4" fmla="*/ 0 w 1276003"/>
                <a:gd name="connsiteY4" fmla="*/ 205407 h 681278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08807"/>
                <a:gd name="connsiteX1" fmla="*/ 1015313 w 1276003"/>
                <a:gd name="connsiteY1" fmla="*/ 80205 h 608807"/>
                <a:gd name="connsiteX2" fmla="*/ 1257581 w 1276003"/>
                <a:gd name="connsiteY2" fmla="*/ 542601 h 608807"/>
                <a:gd name="connsiteX3" fmla="*/ 291092 w 1276003"/>
                <a:gd name="connsiteY3" fmla="*/ 576585 h 608807"/>
                <a:gd name="connsiteX4" fmla="*/ 0 w 1276003"/>
                <a:gd name="connsiteY4" fmla="*/ 205407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1457644"/>
                <a:gd name="connsiteY0" fmla="*/ 148269 h 608807"/>
                <a:gd name="connsiteX1" fmla="*/ 1196954 w 1457644"/>
                <a:gd name="connsiteY1" fmla="*/ 80205 h 608807"/>
                <a:gd name="connsiteX2" fmla="*/ 1148595 w 1457644"/>
                <a:gd name="connsiteY2" fmla="*/ 542601 h 608807"/>
                <a:gd name="connsiteX3" fmla="*/ 182106 w 1457644"/>
                <a:gd name="connsiteY3" fmla="*/ 576585 h 608807"/>
                <a:gd name="connsiteX4" fmla="*/ 0 w 1457644"/>
                <a:gd name="connsiteY4" fmla="*/ 148269 h 608807"/>
                <a:gd name="connsiteX0" fmla="*/ 0 w 1196954"/>
                <a:gd name="connsiteY0" fmla="*/ 148269 h 608807"/>
                <a:gd name="connsiteX1" fmla="*/ 1196954 w 1196954"/>
                <a:gd name="connsiteY1" fmla="*/ 80205 h 608807"/>
                <a:gd name="connsiteX2" fmla="*/ 1148595 w 1196954"/>
                <a:gd name="connsiteY2" fmla="*/ 542601 h 608807"/>
                <a:gd name="connsiteX3" fmla="*/ 182106 w 1196954"/>
                <a:gd name="connsiteY3" fmla="*/ 576585 h 608807"/>
                <a:gd name="connsiteX4" fmla="*/ 0 w 1196954"/>
                <a:gd name="connsiteY4" fmla="*/ 148269 h 608807"/>
                <a:gd name="connsiteX0" fmla="*/ 0 w 1196954"/>
                <a:gd name="connsiteY0" fmla="*/ 148269 h 608807"/>
                <a:gd name="connsiteX1" fmla="*/ 1196954 w 1196954"/>
                <a:gd name="connsiteY1" fmla="*/ 80205 h 608807"/>
                <a:gd name="connsiteX2" fmla="*/ 1039609 w 1196954"/>
                <a:gd name="connsiteY2" fmla="*/ 542601 h 608807"/>
                <a:gd name="connsiteX3" fmla="*/ 182106 w 1196954"/>
                <a:gd name="connsiteY3" fmla="*/ 576585 h 608807"/>
                <a:gd name="connsiteX4" fmla="*/ 0 w 1196954"/>
                <a:gd name="connsiteY4" fmla="*/ 148269 h 608807"/>
                <a:gd name="connsiteX0" fmla="*/ 253073 w 1159400"/>
                <a:gd name="connsiteY0" fmla="*/ 148269 h 608807"/>
                <a:gd name="connsiteX1" fmla="*/ 1159400 w 1159400"/>
                <a:gd name="connsiteY1" fmla="*/ 80205 h 608807"/>
                <a:gd name="connsiteX2" fmla="*/ 1002055 w 1159400"/>
                <a:gd name="connsiteY2" fmla="*/ 542601 h 608807"/>
                <a:gd name="connsiteX3" fmla="*/ 144552 w 1159400"/>
                <a:gd name="connsiteY3" fmla="*/ 576585 h 608807"/>
                <a:gd name="connsiteX4" fmla="*/ 253073 w 1159400"/>
                <a:gd name="connsiteY4" fmla="*/ 148269 h 608807"/>
                <a:gd name="connsiteX0" fmla="*/ 144087 w 1050414"/>
                <a:gd name="connsiteY0" fmla="*/ 148269 h 608807"/>
                <a:gd name="connsiteX1" fmla="*/ 1050414 w 1050414"/>
                <a:gd name="connsiteY1" fmla="*/ 80205 h 608807"/>
                <a:gd name="connsiteX2" fmla="*/ 893069 w 1050414"/>
                <a:gd name="connsiteY2" fmla="*/ 542601 h 608807"/>
                <a:gd name="connsiteX3" fmla="*/ 35566 w 1050414"/>
                <a:gd name="connsiteY3" fmla="*/ 576585 h 608807"/>
                <a:gd name="connsiteX4" fmla="*/ 144087 w 1050414"/>
                <a:gd name="connsiteY4" fmla="*/ 148269 h 608807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253073 w 1159400"/>
                <a:gd name="connsiteY0" fmla="*/ 107456 h 567994"/>
                <a:gd name="connsiteX1" fmla="*/ 1159400 w 1159400"/>
                <a:gd name="connsiteY1" fmla="*/ 39392 h 567994"/>
                <a:gd name="connsiteX2" fmla="*/ 1002055 w 1159400"/>
                <a:gd name="connsiteY2" fmla="*/ 501788 h 567994"/>
                <a:gd name="connsiteX3" fmla="*/ 35566 w 1159400"/>
                <a:gd name="connsiteY3" fmla="*/ 494958 h 567994"/>
                <a:gd name="connsiteX4" fmla="*/ 253073 w 1159400"/>
                <a:gd name="connsiteY4" fmla="*/ 107456 h 567994"/>
                <a:gd name="connsiteX0" fmla="*/ 71432 w 977759"/>
                <a:gd name="connsiteY0" fmla="*/ 107456 h 567994"/>
                <a:gd name="connsiteX1" fmla="*/ 977759 w 977759"/>
                <a:gd name="connsiteY1" fmla="*/ 39392 h 567994"/>
                <a:gd name="connsiteX2" fmla="*/ 820414 w 977759"/>
                <a:gd name="connsiteY2" fmla="*/ 501788 h 567994"/>
                <a:gd name="connsiteX3" fmla="*/ 35566 w 977759"/>
                <a:gd name="connsiteY3" fmla="*/ 494958 h 567994"/>
                <a:gd name="connsiteX4" fmla="*/ 71432 w 977759"/>
                <a:gd name="connsiteY4" fmla="*/ 107456 h 567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7759" h="567994">
                  <a:moveTo>
                    <a:pt x="71432" y="107456"/>
                  </a:moveTo>
                  <a:cubicBezTo>
                    <a:pt x="257857" y="8600"/>
                    <a:pt x="373219" y="0"/>
                    <a:pt x="977759" y="39392"/>
                  </a:cubicBezTo>
                  <a:cubicBezTo>
                    <a:pt x="911491" y="240644"/>
                    <a:pt x="957128" y="297009"/>
                    <a:pt x="820414" y="501788"/>
                  </a:cubicBezTo>
                  <a:cubicBezTo>
                    <a:pt x="375023" y="567994"/>
                    <a:pt x="357806" y="509693"/>
                    <a:pt x="35566" y="494958"/>
                  </a:cubicBezTo>
                  <a:cubicBezTo>
                    <a:pt x="0" y="327034"/>
                    <a:pt x="38295" y="272902"/>
                    <a:pt x="71432" y="10745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3" name="Полилиния 82"/>
            <p:cNvSpPr/>
            <p:nvPr/>
          </p:nvSpPr>
          <p:spPr>
            <a:xfrm flipH="1">
              <a:off x="3145761" y="2542517"/>
              <a:ext cx="428618" cy="283171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1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235431 h 2387602"/>
                <a:gd name="connsiteX1" fmla="*/ 355923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398886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50301"/>
                <a:gd name="connsiteY0" fmla="*/ 1156393 h 2308564"/>
                <a:gd name="connsiteX1" fmla="*/ 355923 w 2150301"/>
                <a:gd name="connsiteY1" fmla="*/ 325522 h 2308564"/>
                <a:gd name="connsiteX2" fmla="*/ 1304283 w 2150301"/>
                <a:gd name="connsiteY2" fmla="*/ 34925 h 2308564"/>
                <a:gd name="connsiteX3" fmla="*/ 1995115 w 2150301"/>
                <a:gd name="connsiteY3" fmla="*/ 250690 h 2308564"/>
                <a:gd name="connsiteX4" fmla="*/ 2113907 w 2150301"/>
                <a:gd name="connsiteY4" fmla="*/ 1232239 h 2308564"/>
                <a:gd name="connsiteX5" fmla="*/ 1766159 w 2150301"/>
                <a:gd name="connsiteY5" fmla="*/ 1884616 h 2308564"/>
                <a:gd name="connsiteX6" fmla="*/ 999482 w 2150301"/>
                <a:gd name="connsiteY6" fmla="*/ 2289514 h 2308564"/>
                <a:gd name="connsiteX7" fmla="*/ 223280 w 2150301"/>
                <a:gd name="connsiteY7" fmla="*/ 1998915 h 2308564"/>
                <a:gd name="connsiteX8" fmla="*/ 21601 w 2150301"/>
                <a:gd name="connsiteY8" fmla="*/ 1156393 h 2308564"/>
                <a:gd name="connsiteX0" fmla="*/ 21601 w 2150301"/>
                <a:gd name="connsiteY0" fmla="*/ 1156393 h 2387602"/>
                <a:gd name="connsiteX1" fmla="*/ 355923 w 2150301"/>
                <a:gd name="connsiteY1" fmla="*/ 325522 h 2387602"/>
                <a:gd name="connsiteX2" fmla="*/ 1304283 w 2150301"/>
                <a:gd name="connsiteY2" fmla="*/ 34925 h 2387602"/>
                <a:gd name="connsiteX3" fmla="*/ 1995115 w 2150301"/>
                <a:gd name="connsiteY3" fmla="*/ 250690 h 2387602"/>
                <a:gd name="connsiteX4" fmla="*/ 2113907 w 2150301"/>
                <a:gd name="connsiteY4" fmla="*/ 1232239 h 2387602"/>
                <a:gd name="connsiteX5" fmla="*/ 1766159 w 2150301"/>
                <a:gd name="connsiteY5" fmla="*/ 1884616 h 2387602"/>
                <a:gd name="connsiteX6" fmla="*/ 821647 w 2150301"/>
                <a:gd name="connsiteY6" fmla="*/ 2368552 h 2387602"/>
                <a:gd name="connsiteX7" fmla="*/ 223280 w 2150301"/>
                <a:gd name="connsiteY7" fmla="*/ 1998915 h 2387602"/>
                <a:gd name="connsiteX8" fmla="*/ 21601 w 2150301"/>
                <a:gd name="connsiteY8" fmla="*/ 1156393 h 2387602"/>
                <a:gd name="connsiteX0" fmla="*/ 21601 w 2150301"/>
                <a:gd name="connsiteY0" fmla="*/ 1156393 h 2368552"/>
                <a:gd name="connsiteX1" fmla="*/ 355923 w 2150301"/>
                <a:gd name="connsiteY1" fmla="*/ 325522 h 2368552"/>
                <a:gd name="connsiteX2" fmla="*/ 1304283 w 2150301"/>
                <a:gd name="connsiteY2" fmla="*/ 34925 h 2368552"/>
                <a:gd name="connsiteX3" fmla="*/ 1995115 w 2150301"/>
                <a:gd name="connsiteY3" fmla="*/ 250690 h 2368552"/>
                <a:gd name="connsiteX4" fmla="*/ 2113907 w 2150301"/>
                <a:gd name="connsiteY4" fmla="*/ 1232239 h 2368552"/>
                <a:gd name="connsiteX5" fmla="*/ 1766159 w 2150301"/>
                <a:gd name="connsiteY5" fmla="*/ 1884616 h 2368552"/>
                <a:gd name="connsiteX6" fmla="*/ 821647 w 2150301"/>
                <a:gd name="connsiteY6" fmla="*/ 2368552 h 2368552"/>
                <a:gd name="connsiteX7" fmla="*/ 223280 w 2150301"/>
                <a:gd name="connsiteY7" fmla="*/ 1998915 h 2368552"/>
                <a:gd name="connsiteX8" fmla="*/ 21601 w 2150301"/>
                <a:gd name="connsiteY8" fmla="*/ 1156393 h 2368552"/>
                <a:gd name="connsiteX0" fmla="*/ 110519 w 2239219"/>
                <a:gd name="connsiteY0" fmla="*/ 1156393 h 2368552"/>
                <a:gd name="connsiteX1" fmla="*/ 444841 w 2239219"/>
                <a:gd name="connsiteY1" fmla="*/ 325522 h 2368552"/>
                <a:gd name="connsiteX2" fmla="*/ 1393201 w 2239219"/>
                <a:gd name="connsiteY2" fmla="*/ 34925 h 2368552"/>
                <a:gd name="connsiteX3" fmla="*/ 2084033 w 2239219"/>
                <a:gd name="connsiteY3" fmla="*/ 250690 h 2368552"/>
                <a:gd name="connsiteX4" fmla="*/ 2202825 w 2239219"/>
                <a:gd name="connsiteY4" fmla="*/ 1232239 h 2368552"/>
                <a:gd name="connsiteX5" fmla="*/ 1855077 w 2239219"/>
                <a:gd name="connsiteY5" fmla="*/ 1884616 h 2368552"/>
                <a:gd name="connsiteX6" fmla="*/ 910565 w 2239219"/>
                <a:gd name="connsiteY6" fmla="*/ 2368552 h 2368552"/>
                <a:gd name="connsiteX7" fmla="*/ 223280 w 2239219"/>
                <a:gd name="connsiteY7" fmla="*/ 1712403 h 2368552"/>
                <a:gd name="connsiteX8" fmla="*/ 110519 w 2239219"/>
                <a:gd name="connsiteY8" fmla="*/ 1156393 h 2368552"/>
                <a:gd name="connsiteX0" fmla="*/ 11722 w 2140422"/>
                <a:gd name="connsiteY0" fmla="*/ 1156393 h 2368552"/>
                <a:gd name="connsiteX1" fmla="*/ 346044 w 2140422"/>
                <a:gd name="connsiteY1" fmla="*/ 325522 h 2368552"/>
                <a:gd name="connsiteX2" fmla="*/ 1294404 w 2140422"/>
                <a:gd name="connsiteY2" fmla="*/ 34925 h 2368552"/>
                <a:gd name="connsiteX3" fmla="*/ 1985236 w 2140422"/>
                <a:gd name="connsiteY3" fmla="*/ 250690 h 2368552"/>
                <a:gd name="connsiteX4" fmla="*/ 2104028 w 2140422"/>
                <a:gd name="connsiteY4" fmla="*/ 1232239 h 2368552"/>
                <a:gd name="connsiteX5" fmla="*/ 1756280 w 2140422"/>
                <a:gd name="connsiteY5" fmla="*/ 1884616 h 2368552"/>
                <a:gd name="connsiteX6" fmla="*/ 811768 w 2140422"/>
                <a:gd name="connsiteY6" fmla="*/ 2368552 h 2368552"/>
                <a:gd name="connsiteX7" fmla="*/ 124483 w 2140422"/>
                <a:gd name="connsiteY7" fmla="*/ 1712403 h 2368552"/>
                <a:gd name="connsiteX8" fmla="*/ 11722 w 2140422"/>
                <a:gd name="connsiteY8" fmla="*/ 115639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1301927 w 2187979"/>
                <a:gd name="connsiteY4" fmla="*/ 441860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1841 w 2034634"/>
                <a:gd name="connsiteY0" fmla="*/ 1136633 h 2368552"/>
                <a:gd name="connsiteX1" fmla="*/ 395442 w 2034634"/>
                <a:gd name="connsiteY1" fmla="*/ 325522 h 2368552"/>
                <a:gd name="connsiteX2" fmla="*/ 1343802 w 2034634"/>
                <a:gd name="connsiteY2" fmla="*/ 34925 h 2368552"/>
                <a:gd name="connsiteX3" fmla="*/ 2034634 w 2034634"/>
                <a:gd name="connsiteY3" fmla="*/ 250690 h 2368552"/>
                <a:gd name="connsiteX4" fmla="*/ 1303768 w 2034634"/>
                <a:gd name="connsiteY4" fmla="*/ 441860 h 2368552"/>
                <a:gd name="connsiteX5" fmla="*/ 679387 w 2034634"/>
                <a:gd name="connsiteY5" fmla="*/ 1370870 h 2368552"/>
                <a:gd name="connsiteX6" fmla="*/ 861166 w 2034634"/>
                <a:gd name="connsiteY6" fmla="*/ 2368552 h 2368552"/>
                <a:gd name="connsiteX7" fmla="*/ 94843 w 2034634"/>
                <a:gd name="connsiteY7" fmla="*/ 1692644 h 2368552"/>
                <a:gd name="connsiteX8" fmla="*/ 1841 w 2034634"/>
                <a:gd name="connsiteY8" fmla="*/ 1136633 h 2368552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679387 w 2034634"/>
                <a:gd name="connsiteY5" fmla="*/ 1370870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629800 w 2034634"/>
                <a:gd name="connsiteY4" fmla="*/ 1014885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91854"/>
                <a:gd name="connsiteY0" fmla="*/ 1136633 h 1936223"/>
                <a:gd name="connsiteX1" fmla="*/ 395442 w 2091854"/>
                <a:gd name="connsiteY1" fmla="*/ 325522 h 1936223"/>
                <a:gd name="connsiteX2" fmla="*/ 1343802 w 2091854"/>
                <a:gd name="connsiteY2" fmla="*/ 34925 h 1936223"/>
                <a:gd name="connsiteX3" fmla="*/ 2034634 w 2091854"/>
                <a:gd name="connsiteY3" fmla="*/ 250690 h 1936223"/>
                <a:gd name="connsiteX4" fmla="*/ 1687121 w 2091854"/>
                <a:gd name="connsiteY4" fmla="*/ 1538825 h 1936223"/>
                <a:gd name="connsiteX5" fmla="*/ 900685 w 2091854"/>
                <a:gd name="connsiteY5" fmla="*/ 1657211 h 1936223"/>
                <a:gd name="connsiteX6" fmla="*/ 94843 w 2091854"/>
                <a:gd name="connsiteY6" fmla="*/ 1692644 h 1936223"/>
                <a:gd name="connsiteX7" fmla="*/ 1841 w 2091854"/>
                <a:gd name="connsiteY7" fmla="*/ 1136633 h 1936223"/>
                <a:gd name="connsiteX0" fmla="*/ 1841 w 1876112"/>
                <a:gd name="connsiteY0" fmla="*/ 1136633 h 1936223"/>
                <a:gd name="connsiteX1" fmla="*/ 395442 w 1876112"/>
                <a:gd name="connsiteY1" fmla="*/ 325522 h 1936223"/>
                <a:gd name="connsiteX2" fmla="*/ 1343802 w 1876112"/>
                <a:gd name="connsiteY2" fmla="*/ 34925 h 1936223"/>
                <a:gd name="connsiteX3" fmla="*/ 1609805 w 1876112"/>
                <a:gd name="connsiteY3" fmla="*/ 1060829 h 1936223"/>
                <a:gd name="connsiteX4" fmla="*/ 1687121 w 1876112"/>
                <a:gd name="connsiteY4" fmla="*/ 1538825 h 1936223"/>
                <a:gd name="connsiteX5" fmla="*/ 900685 w 1876112"/>
                <a:gd name="connsiteY5" fmla="*/ 1657211 h 1936223"/>
                <a:gd name="connsiteX6" fmla="*/ 94843 w 1876112"/>
                <a:gd name="connsiteY6" fmla="*/ 1692644 h 1936223"/>
                <a:gd name="connsiteX7" fmla="*/ 1841 w 1876112"/>
                <a:gd name="connsiteY7" fmla="*/ 1136633 h 1936223"/>
                <a:gd name="connsiteX0" fmla="*/ 1841 w 1876112"/>
                <a:gd name="connsiteY0" fmla="*/ 823745 h 1623335"/>
                <a:gd name="connsiteX1" fmla="*/ 395442 w 1876112"/>
                <a:gd name="connsiteY1" fmla="*/ 12634 h 1623335"/>
                <a:gd name="connsiteX2" fmla="*/ 1609805 w 1876112"/>
                <a:gd name="connsiteY2" fmla="*/ 747941 h 1623335"/>
                <a:gd name="connsiteX3" fmla="*/ 1687121 w 1876112"/>
                <a:gd name="connsiteY3" fmla="*/ 1225937 h 1623335"/>
                <a:gd name="connsiteX4" fmla="*/ 900685 w 1876112"/>
                <a:gd name="connsiteY4" fmla="*/ 1344323 h 1623335"/>
                <a:gd name="connsiteX5" fmla="*/ 94843 w 1876112"/>
                <a:gd name="connsiteY5" fmla="*/ 1379756 h 1623335"/>
                <a:gd name="connsiteX6" fmla="*/ 1841 w 1876112"/>
                <a:gd name="connsiteY6" fmla="*/ 823745 h 1623335"/>
                <a:gd name="connsiteX0" fmla="*/ 1841 w 1876112"/>
                <a:gd name="connsiteY0" fmla="*/ 482404 h 1281994"/>
                <a:gd name="connsiteX1" fmla="*/ 751113 w 1876112"/>
                <a:gd name="connsiteY1" fmla="*/ 323355 h 1281994"/>
                <a:gd name="connsiteX2" fmla="*/ 1609805 w 1876112"/>
                <a:gd name="connsiteY2" fmla="*/ 406600 h 1281994"/>
                <a:gd name="connsiteX3" fmla="*/ 1687121 w 1876112"/>
                <a:gd name="connsiteY3" fmla="*/ 884596 h 1281994"/>
                <a:gd name="connsiteX4" fmla="*/ 900685 w 1876112"/>
                <a:gd name="connsiteY4" fmla="*/ 1002982 h 1281994"/>
                <a:gd name="connsiteX5" fmla="*/ 94843 w 1876112"/>
                <a:gd name="connsiteY5" fmla="*/ 1038415 h 1281994"/>
                <a:gd name="connsiteX6" fmla="*/ 1841 w 1876112"/>
                <a:gd name="connsiteY6" fmla="*/ 482404 h 1281994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687121"/>
                <a:gd name="connsiteY0" fmla="*/ 181563 h 981153"/>
                <a:gd name="connsiteX1" fmla="*/ 760993 w 1687121"/>
                <a:gd name="connsiteY1" fmla="*/ 12634 h 981153"/>
                <a:gd name="connsiteX2" fmla="*/ 1609805 w 1687121"/>
                <a:gd name="connsiteY2" fmla="*/ 105759 h 981153"/>
                <a:gd name="connsiteX3" fmla="*/ 1687121 w 1687121"/>
                <a:gd name="connsiteY3" fmla="*/ 583755 h 981153"/>
                <a:gd name="connsiteX4" fmla="*/ 900685 w 1687121"/>
                <a:gd name="connsiteY4" fmla="*/ 702141 h 981153"/>
                <a:gd name="connsiteX5" fmla="*/ 94843 w 1687121"/>
                <a:gd name="connsiteY5" fmla="*/ 737574 h 981153"/>
                <a:gd name="connsiteX6" fmla="*/ 1841 w 1687121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737574"/>
                <a:gd name="connsiteX1" fmla="*/ 760993 w 1667362"/>
                <a:gd name="connsiteY1" fmla="*/ 12634 h 737574"/>
                <a:gd name="connsiteX2" fmla="*/ 1609805 w 1667362"/>
                <a:gd name="connsiteY2" fmla="*/ 105759 h 737574"/>
                <a:gd name="connsiteX3" fmla="*/ 1667362 w 1667362"/>
                <a:gd name="connsiteY3" fmla="*/ 662793 h 737574"/>
                <a:gd name="connsiteX4" fmla="*/ 900685 w 1667362"/>
                <a:gd name="connsiteY4" fmla="*/ 702141 h 737574"/>
                <a:gd name="connsiteX5" fmla="*/ 94843 w 1667362"/>
                <a:gd name="connsiteY5" fmla="*/ 737574 h 737574"/>
                <a:gd name="connsiteX6" fmla="*/ 1841 w 1667362"/>
                <a:gd name="connsiteY6" fmla="*/ 181563 h 737574"/>
                <a:gd name="connsiteX0" fmla="*/ 51239 w 1716760"/>
                <a:gd name="connsiteY0" fmla="*/ 181563 h 737574"/>
                <a:gd name="connsiteX1" fmla="*/ 810391 w 1716760"/>
                <a:gd name="connsiteY1" fmla="*/ 12634 h 737574"/>
                <a:gd name="connsiteX2" fmla="*/ 1659203 w 1716760"/>
                <a:gd name="connsiteY2" fmla="*/ 105759 h 737574"/>
                <a:gd name="connsiteX3" fmla="*/ 1716760 w 1716760"/>
                <a:gd name="connsiteY3" fmla="*/ 662793 h 737574"/>
                <a:gd name="connsiteX4" fmla="*/ 950083 w 1716760"/>
                <a:gd name="connsiteY4" fmla="*/ 702141 h 737574"/>
                <a:gd name="connsiteX5" fmla="*/ 94843 w 1716760"/>
                <a:gd name="connsiteY5" fmla="*/ 737574 h 737574"/>
                <a:gd name="connsiteX6" fmla="*/ 51239 w 1716760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898844 w 1665521"/>
                <a:gd name="connsiteY4" fmla="*/ 702141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77093"/>
                <a:gd name="connsiteX1" fmla="*/ 759152 w 1665521"/>
                <a:gd name="connsiteY1" fmla="*/ 12634 h 777093"/>
                <a:gd name="connsiteX2" fmla="*/ 1607964 w 1665521"/>
                <a:gd name="connsiteY2" fmla="*/ 105759 h 777093"/>
                <a:gd name="connsiteX3" fmla="*/ 1665521 w 1665521"/>
                <a:gd name="connsiteY3" fmla="*/ 662793 h 777093"/>
                <a:gd name="connsiteX4" fmla="*/ 908724 w 1665521"/>
                <a:gd name="connsiteY4" fmla="*/ 672502 h 777093"/>
                <a:gd name="connsiteX5" fmla="*/ 43604 w 1665521"/>
                <a:gd name="connsiteY5" fmla="*/ 777093 h 777093"/>
                <a:gd name="connsiteX6" fmla="*/ 0 w 1665521"/>
                <a:gd name="connsiteY6" fmla="*/ 181563 h 777093"/>
                <a:gd name="connsiteX0" fmla="*/ 0 w 1665521"/>
                <a:gd name="connsiteY0" fmla="*/ 181563 h 747454"/>
                <a:gd name="connsiteX1" fmla="*/ 759152 w 1665521"/>
                <a:gd name="connsiteY1" fmla="*/ 12634 h 747454"/>
                <a:gd name="connsiteX2" fmla="*/ 1607964 w 1665521"/>
                <a:gd name="connsiteY2" fmla="*/ 105759 h 747454"/>
                <a:gd name="connsiteX3" fmla="*/ 1665521 w 1665521"/>
                <a:gd name="connsiteY3" fmla="*/ 662793 h 747454"/>
                <a:gd name="connsiteX4" fmla="*/ 908724 w 1665521"/>
                <a:gd name="connsiteY4" fmla="*/ 672502 h 747454"/>
                <a:gd name="connsiteX5" fmla="*/ 43604 w 1665521"/>
                <a:gd name="connsiteY5" fmla="*/ 747454 h 747454"/>
                <a:gd name="connsiteX6" fmla="*/ 0 w 1665521"/>
                <a:gd name="connsiteY6" fmla="*/ 181563 h 747454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205407 h 771298"/>
                <a:gd name="connsiteX1" fmla="*/ 159808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771298"/>
                <a:gd name="connsiteX1" fmla="*/ 119014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851503"/>
                <a:gd name="connsiteX1" fmla="*/ 1190145 w 1665521"/>
                <a:gd name="connsiteY1" fmla="*/ 80205 h 851503"/>
                <a:gd name="connsiteX2" fmla="*/ 1665521 w 1665521"/>
                <a:gd name="connsiteY2" fmla="*/ 686637 h 851503"/>
                <a:gd name="connsiteX3" fmla="*/ 43604 w 1665521"/>
                <a:gd name="connsiteY3" fmla="*/ 771298 h 851503"/>
                <a:gd name="connsiteX4" fmla="*/ 0 w 1665521"/>
                <a:gd name="connsiteY4" fmla="*/ 205407 h 851503"/>
                <a:gd name="connsiteX0" fmla="*/ 0 w 1665521"/>
                <a:gd name="connsiteY0" fmla="*/ 205407 h 801819"/>
                <a:gd name="connsiteX1" fmla="*/ 1190145 w 1665521"/>
                <a:gd name="connsiteY1" fmla="*/ 80205 h 801819"/>
                <a:gd name="connsiteX2" fmla="*/ 1665521 w 1665521"/>
                <a:gd name="connsiteY2" fmla="*/ 686637 h 801819"/>
                <a:gd name="connsiteX3" fmla="*/ 218437 w 1665521"/>
                <a:gd name="connsiteY3" fmla="*/ 601073 h 801819"/>
                <a:gd name="connsiteX4" fmla="*/ 0 w 1665521"/>
                <a:gd name="connsiteY4" fmla="*/ 205407 h 801819"/>
                <a:gd name="connsiteX0" fmla="*/ 0 w 1257581"/>
                <a:gd name="connsiteY0" fmla="*/ 205407 h 681278"/>
                <a:gd name="connsiteX1" fmla="*/ 1190145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76003"/>
                <a:gd name="connsiteY0" fmla="*/ 205407 h 681278"/>
                <a:gd name="connsiteX1" fmla="*/ 1015313 w 1276003"/>
                <a:gd name="connsiteY1" fmla="*/ 80205 h 681278"/>
                <a:gd name="connsiteX2" fmla="*/ 1257581 w 1276003"/>
                <a:gd name="connsiteY2" fmla="*/ 542601 h 681278"/>
                <a:gd name="connsiteX3" fmla="*/ 218437 w 1276003"/>
                <a:gd name="connsiteY3" fmla="*/ 601073 h 681278"/>
                <a:gd name="connsiteX4" fmla="*/ 0 w 1276003"/>
                <a:gd name="connsiteY4" fmla="*/ 205407 h 681278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08807"/>
                <a:gd name="connsiteX1" fmla="*/ 1015313 w 1276003"/>
                <a:gd name="connsiteY1" fmla="*/ 80205 h 608807"/>
                <a:gd name="connsiteX2" fmla="*/ 1257581 w 1276003"/>
                <a:gd name="connsiteY2" fmla="*/ 542601 h 608807"/>
                <a:gd name="connsiteX3" fmla="*/ 291092 w 1276003"/>
                <a:gd name="connsiteY3" fmla="*/ 576585 h 608807"/>
                <a:gd name="connsiteX4" fmla="*/ 0 w 1276003"/>
                <a:gd name="connsiteY4" fmla="*/ 205407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1457644"/>
                <a:gd name="connsiteY0" fmla="*/ 148269 h 608807"/>
                <a:gd name="connsiteX1" fmla="*/ 1196954 w 1457644"/>
                <a:gd name="connsiteY1" fmla="*/ 80205 h 608807"/>
                <a:gd name="connsiteX2" fmla="*/ 1148595 w 1457644"/>
                <a:gd name="connsiteY2" fmla="*/ 542601 h 608807"/>
                <a:gd name="connsiteX3" fmla="*/ 182106 w 1457644"/>
                <a:gd name="connsiteY3" fmla="*/ 576585 h 608807"/>
                <a:gd name="connsiteX4" fmla="*/ 0 w 1457644"/>
                <a:gd name="connsiteY4" fmla="*/ 148269 h 608807"/>
                <a:gd name="connsiteX0" fmla="*/ 0 w 1196954"/>
                <a:gd name="connsiteY0" fmla="*/ 148269 h 608807"/>
                <a:gd name="connsiteX1" fmla="*/ 1196954 w 1196954"/>
                <a:gd name="connsiteY1" fmla="*/ 80205 h 608807"/>
                <a:gd name="connsiteX2" fmla="*/ 1148595 w 1196954"/>
                <a:gd name="connsiteY2" fmla="*/ 542601 h 608807"/>
                <a:gd name="connsiteX3" fmla="*/ 182106 w 1196954"/>
                <a:gd name="connsiteY3" fmla="*/ 576585 h 608807"/>
                <a:gd name="connsiteX4" fmla="*/ 0 w 1196954"/>
                <a:gd name="connsiteY4" fmla="*/ 148269 h 608807"/>
                <a:gd name="connsiteX0" fmla="*/ 0 w 1196954"/>
                <a:gd name="connsiteY0" fmla="*/ 148269 h 608807"/>
                <a:gd name="connsiteX1" fmla="*/ 1196954 w 1196954"/>
                <a:gd name="connsiteY1" fmla="*/ 80205 h 608807"/>
                <a:gd name="connsiteX2" fmla="*/ 1039609 w 1196954"/>
                <a:gd name="connsiteY2" fmla="*/ 542601 h 608807"/>
                <a:gd name="connsiteX3" fmla="*/ 182106 w 1196954"/>
                <a:gd name="connsiteY3" fmla="*/ 576585 h 608807"/>
                <a:gd name="connsiteX4" fmla="*/ 0 w 1196954"/>
                <a:gd name="connsiteY4" fmla="*/ 148269 h 608807"/>
                <a:gd name="connsiteX0" fmla="*/ 253073 w 1159400"/>
                <a:gd name="connsiteY0" fmla="*/ 148269 h 608807"/>
                <a:gd name="connsiteX1" fmla="*/ 1159400 w 1159400"/>
                <a:gd name="connsiteY1" fmla="*/ 80205 h 608807"/>
                <a:gd name="connsiteX2" fmla="*/ 1002055 w 1159400"/>
                <a:gd name="connsiteY2" fmla="*/ 542601 h 608807"/>
                <a:gd name="connsiteX3" fmla="*/ 144552 w 1159400"/>
                <a:gd name="connsiteY3" fmla="*/ 576585 h 608807"/>
                <a:gd name="connsiteX4" fmla="*/ 253073 w 1159400"/>
                <a:gd name="connsiteY4" fmla="*/ 148269 h 608807"/>
                <a:gd name="connsiteX0" fmla="*/ 144087 w 1050414"/>
                <a:gd name="connsiteY0" fmla="*/ 148269 h 608807"/>
                <a:gd name="connsiteX1" fmla="*/ 1050414 w 1050414"/>
                <a:gd name="connsiteY1" fmla="*/ 80205 h 608807"/>
                <a:gd name="connsiteX2" fmla="*/ 893069 w 1050414"/>
                <a:gd name="connsiteY2" fmla="*/ 542601 h 608807"/>
                <a:gd name="connsiteX3" fmla="*/ 35566 w 1050414"/>
                <a:gd name="connsiteY3" fmla="*/ 576585 h 608807"/>
                <a:gd name="connsiteX4" fmla="*/ 144087 w 1050414"/>
                <a:gd name="connsiteY4" fmla="*/ 148269 h 608807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253073 w 1159400"/>
                <a:gd name="connsiteY0" fmla="*/ 107456 h 567994"/>
                <a:gd name="connsiteX1" fmla="*/ 1159400 w 1159400"/>
                <a:gd name="connsiteY1" fmla="*/ 39392 h 567994"/>
                <a:gd name="connsiteX2" fmla="*/ 1002055 w 1159400"/>
                <a:gd name="connsiteY2" fmla="*/ 501788 h 567994"/>
                <a:gd name="connsiteX3" fmla="*/ 35566 w 1159400"/>
                <a:gd name="connsiteY3" fmla="*/ 494958 h 567994"/>
                <a:gd name="connsiteX4" fmla="*/ 253073 w 1159400"/>
                <a:gd name="connsiteY4" fmla="*/ 107456 h 567994"/>
                <a:gd name="connsiteX0" fmla="*/ 71432 w 977759"/>
                <a:gd name="connsiteY0" fmla="*/ 107456 h 567994"/>
                <a:gd name="connsiteX1" fmla="*/ 977759 w 977759"/>
                <a:gd name="connsiteY1" fmla="*/ 39392 h 567994"/>
                <a:gd name="connsiteX2" fmla="*/ 820414 w 977759"/>
                <a:gd name="connsiteY2" fmla="*/ 501788 h 567994"/>
                <a:gd name="connsiteX3" fmla="*/ 35566 w 977759"/>
                <a:gd name="connsiteY3" fmla="*/ 494958 h 567994"/>
                <a:gd name="connsiteX4" fmla="*/ 71432 w 977759"/>
                <a:gd name="connsiteY4" fmla="*/ 107456 h 567994"/>
                <a:gd name="connsiteX0" fmla="*/ 71432 w 1901677"/>
                <a:gd name="connsiteY0" fmla="*/ 107456 h 509694"/>
                <a:gd name="connsiteX1" fmla="*/ 977759 w 1901677"/>
                <a:gd name="connsiteY1" fmla="*/ 39392 h 509694"/>
                <a:gd name="connsiteX2" fmla="*/ 1764962 w 1901677"/>
                <a:gd name="connsiteY2" fmla="*/ 248747 h 509694"/>
                <a:gd name="connsiteX3" fmla="*/ 35566 w 1901677"/>
                <a:gd name="connsiteY3" fmla="*/ 494958 h 509694"/>
                <a:gd name="connsiteX4" fmla="*/ 71432 w 1901677"/>
                <a:gd name="connsiteY4" fmla="*/ 107456 h 509694"/>
                <a:gd name="connsiteX0" fmla="*/ 71432 w 1901677"/>
                <a:gd name="connsiteY0" fmla="*/ 123779 h 526016"/>
                <a:gd name="connsiteX1" fmla="*/ 759787 w 1901677"/>
                <a:gd name="connsiteY1" fmla="*/ 39391 h 526016"/>
                <a:gd name="connsiteX2" fmla="*/ 1764962 w 1901677"/>
                <a:gd name="connsiteY2" fmla="*/ 265070 h 526016"/>
                <a:gd name="connsiteX3" fmla="*/ 35566 w 1901677"/>
                <a:gd name="connsiteY3" fmla="*/ 511281 h 526016"/>
                <a:gd name="connsiteX4" fmla="*/ 71432 w 1901677"/>
                <a:gd name="connsiteY4" fmla="*/ 123779 h 526016"/>
                <a:gd name="connsiteX0" fmla="*/ 71432 w 1901677"/>
                <a:gd name="connsiteY0" fmla="*/ 123780 h 526017"/>
                <a:gd name="connsiteX1" fmla="*/ 759787 w 1901677"/>
                <a:gd name="connsiteY1" fmla="*/ 39392 h 526017"/>
                <a:gd name="connsiteX2" fmla="*/ 1764962 w 1901677"/>
                <a:gd name="connsiteY2" fmla="*/ 265071 h 526017"/>
                <a:gd name="connsiteX3" fmla="*/ 35566 w 1901677"/>
                <a:gd name="connsiteY3" fmla="*/ 511282 h 526017"/>
                <a:gd name="connsiteX4" fmla="*/ 71432 w 1901677"/>
                <a:gd name="connsiteY4" fmla="*/ 123780 h 526017"/>
                <a:gd name="connsiteX0" fmla="*/ 33136 w 2771600"/>
                <a:gd name="connsiteY0" fmla="*/ 197244 h 526017"/>
                <a:gd name="connsiteX1" fmla="*/ 1629710 w 2771600"/>
                <a:gd name="connsiteY1" fmla="*/ 39392 h 526017"/>
                <a:gd name="connsiteX2" fmla="*/ 2634885 w 2771600"/>
                <a:gd name="connsiteY2" fmla="*/ 265071 h 526017"/>
                <a:gd name="connsiteX3" fmla="*/ 905489 w 2771600"/>
                <a:gd name="connsiteY3" fmla="*/ 511282 h 526017"/>
                <a:gd name="connsiteX4" fmla="*/ 33136 w 2771600"/>
                <a:gd name="connsiteY4" fmla="*/ 197244 h 526017"/>
                <a:gd name="connsiteX0" fmla="*/ 33136 w 2771600"/>
                <a:gd name="connsiteY0" fmla="*/ 197244 h 395418"/>
                <a:gd name="connsiteX1" fmla="*/ 1629710 w 2771600"/>
                <a:gd name="connsiteY1" fmla="*/ 39392 h 395418"/>
                <a:gd name="connsiteX2" fmla="*/ 2634885 w 2771600"/>
                <a:gd name="connsiteY2" fmla="*/ 265071 h 395418"/>
                <a:gd name="connsiteX3" fmla="*/ 1232447 w 2771600"/>
                <a:gd name="connsiteY3" fmla="*/ 380682 h 395418"/>
                <a:gd name="connsiteX4" fmla="*/ 33136 w 2771600"/>
                <a:gd name="connsiteY4" fmla="*/ 197244 h 395418"/>
                <a:gd name="connsiteX0" fmla="*/ 33136 w 2771600"/>
                <a:gd name="connsiteY0" fmla="*/ 197244 h 395417"/>
                <a:gd name="connsiteX1" fmla="*/ 1629710 w 2771600"/>
                <a:gd name="connsiteY1" fmla="*/ 39392 h 395417"/>
                <a:gd name="connsiteX2" fmla="*/ 2634885 w 2771600"/>
                <a:gd name="connsiteY2" fmla="*/ 265071 h 395417"/>
                <a:gd name="connsiteX3" fmla="*/ 1232447 w 2771600"/>
                <a:gd name="connsiteY3" fmla="*/ 380682 h 395417"/>
                <a:gd name="connsiteX4" fmla="*/ 33136 w 2771600"/>
                <a:gd name="connsiteY4" fmla="*/ 197244 h 395417"/>
                <a:gd name="connsiteX0" fmla="*/ 33136 w 2771600"/>
                <a:gd name="connsiteY0" fmla="*/ 197244 h 395417"/>
                <a:gd name="connsiteX1" fmla="*/ 1629710 w 2771600"/>
                <a:gd name="connsiteY1" fmla="*/ 39392 h 395417"/>
                <a:gd name="connsiteX2" fmla="*/ 2634885 w 2771600"/>
                <a:gd name="connsiteY2" fmla="*/ 265071 h 395417"/>
                <a:gd name="connsiteX3" fmla="*/ 1232447 w 2771600"/>
                <a:gd name="connsiteY3" fmla="*/ 380682 h 395417"/>
                <a:gd name="connsiteX4" fmla="*/ 33136 w 2771600"/>
                <a:gd name="connsiteY4" fmla="*/ 197244 h 395417"/>
                <a:gd name="connsiteX0" fmla="*/ 33136 w 2771600"/>
                <a:gd name="connsiteY0" fmla="*/ 197244 h 395417"/>
                <a:gd name="connsiteX1" fmla="*/ 1629710 w 2771600"/>
                <a:gd name="connsiteY1" fmla="*/ 39392 h 395417"/>
                <a:gd name="connsiteX2" fmla="*/ 2634885 w 2771600"/>
                <a:gd name="connsiteY2" fmla="*/ 265071 h 395417"/>
                <a:gd name="connsiteX3" fmla="*/ 1232447 w 2771600"/>
                <a:gd name="connsiteY3" fmla="*/ 380682 h 395417"/>
                <a:gd name="connsiteX4" fmla="*/ 33136 w 2771600"/>
                <a:gd name="connsiteY4" fmla="*/ 197244 h 395417"/>
                <a:gd name="connsiteX0" fmla="*/ 33136 w 2634886"/>
                <a:gd name="connsiteY0" fmla="*/ 197244 h 395417"/>
                <a:gd name="connsiteX1" fmla="*/ 1629710 w 2634886"/>
                <a:gd name="connsiteY1" fmla="*/ 39392 h 395417"/>
                <a:gd name="connsiteX2" fmla="*/ 2634885 w 2634886"/>
                <a:gd name="connsiteY2" fmla="*/ 265071 h 395417"/>
                <a:gd name="connsiteX3" fmla="*/ 1232447 w 2634886"/>
                <a:gd name="connsiteY3" fmla="*/ 380682 h 395417"/>
                <a:gd name="connsiteX4" fmla="*/ 33136 w 2634886"/>
                <a:gd name="connsiteY4" fmla="*/ 197244 h 395417"/>
                <a:gd name="connsiteX0" fmla="*/ 33136 w 2662614"/>
                <a:gd name="connsiteY0" fmla="*/ 197244 h 395417"/>
                <a:gd name="connsiteX1" fmla="*/ 1629710 w 2662614"/>
                <a:gd name="connsiteY1" fmla="*/ 39392 h 395417"/>
                <a:gd name="connsiteX2" fmla="*/ 2634885 w 2662614"/>
                <a:gd name="connsiteY2" fmla="*/ 265071 h 395417"/>
                <a:gd name="connsiteX3" fmla="*/ 1232447 w 2662614"/>
                <a:gd name="connsiteY3" fmla="*/ 380682 h 395417"/>
                <a:gd name="connsiteX4" fmla="*/ 33136 w 2662614"/>
                <a:gd name="connsiteY4" fmla="*/ 197244 h 395417"/>
                <a:gd name="connsiteX0" fmla="*/ 33136 w 2662614"/>
                <a:gd name="connsiteY0" fmla="*/ 172756 h 370929"/>
                <a:gd name="connsiteX1" fmla="*/ 1629710 w 2662614"/>
                <a:gd name="connsiteY1" fmla="*/ 39392 h 370929"/>
                <a:gd name="connsiteX2" fmla="*/ 2634885 w 2662614"/>
                <a:gd name="connsiteY2" fmla="*/ 240583 h 370929"/>
                <a:gd name="connsiteX3" fmla="*/ 1232447 w 2662614"/>
                <a:gd name="connsiteY3" fmla="*/ 356194 h 370929"/>
                <a:gd name="connsiteX4" fmla="*/ 33136 w 2662614"/>
                <a:gd name="connsiteY4" fmla="*/ 172756 h 370929"/>
                <a:gd name="connsiteX0" fmla="*/ 33136 w 2662614"/>
                <a:gd name="connsiteY0" fmla="*/ 172756 h 370929"/>
                <a:gd name="connsiteX1" fmla="*/ 1629710 w 2662614"/>
                <a:gd name="connsiteY1" fmla="*/ 39392 h 370929"/>
                <a:gd name="connsiteX2" fmla="*/ 2634885 w 2662614"/>
                <a:gd name="connsiteY2" fmla="*/ 240583 h 370929"/>
                <a:gd name="connsiteX3" fmla="*/ 1232447 w 2662614"/>
                <a:gd name="connsiteY3" fmla="*/ 356194 h 370929"/>
                <a:gd name="connsiteX4" fmla="*/ 33136 w 2662614"/>
                <a:gd name="connsiteY4" fmla="*/ 172756 h 370929"/>
                <a:gd name="connsiteX0" fmla="*/ 33136 w 2662614"/>
                <a:gd name="connsiteY0" fmla="*/ 189079 h 387252"/>
                <a:gd name="connsiteX1" fmla="*/ 1339077 w 2662614"/>
                <a:gd name="connsiteY1" fmla="*/ 39391 h 387252"/>
                <a:gd name="connsiteX2" fmla="*/ 2634885 w 2662614"/>
                <a:gd name="connsiteY2" fmla="*/ 256906 h 387252"/>
                <a:gd name="connsiteX3" fmla="*/ 1232447 w 2662614"/>
                <a:gd name="connsiteY3" fmla="*/ 372517 h 387252"/>
                <a:gd name="connsiteX4" fmla="*/ 33136 w 2662614"/>
                <a:gd name="connsiteY4" fmla="*/ 189079 h 387252"/>
                <a:gd name="connsiteX0" fmla="*/ 33136 w 2662614"/>
                <a:gd name="connsiteY0" fmla="*/ 189080 h 387253"/>
                <a:gd name="connsiteX1" fmla="*/ 1339077 w 2662614"/>
                <a:gd name="connsiteY1" fmla="*/ 39392 h 387253"/>
                <a:gd name="connsiteX2" fmla="*/ 2634885 w 2662614"/>
                <a:gd name="connsiteY2" fmla="*/ 256907 h 387253"/>
                <a:gd name="connsiteX3" fmla="*/ 1232447 w 2662614"/>
                <a:gd name="connsiteY3" fmla="*/ 372518 h 387253"/>
                <a:gd name="connsiteX4" fmla="*/ 33136 w 2662614"/>
                <a:gd name="connsiteY4" fmla="*/ 189080 h 387253"/>
                <a:gd name="connsiteX0" fmla="*/ -1 w 2629477"/>
                <a:gd name="connsiteY0" fmla="*/ 189080 h 387253"/>
                <a:gd name="connsiteX1" fmla="*/ 1305940 w 2629477"/>
                <a:gd name="connsiteY1" fmla="*/ 39392 h 387253"/>
                <a:gd name="connsiteX2" fmla="*/ 2601748 w 2629477"/>
                <a:gd name="connsiteY2" fmla="*/ 256907 h 387253"/>
                <a:gd name="connsiteX3" fmla="*/ 1199310 w 2629477"/>
                <a:gd name="connsiteY3" fmla="*/ 372518 h 387253"/>
                <a:gd name="connsiteX4" fmla="*/ -1 w 2629477"/>
                <a:gd name="connsiteY4" fmla="*/ 189080 h 38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9477" h="387253">
                  <a:moveTo>
                    <a:pt x="-1" y="189080"/>
                  </a:moveTo>
                  <a:cubicBezTo>
                    <a:pt x="186424" y="90224"/>
                    <a:pt x="701400" y="0"/>
                    <a:pt x="1305940" y="39392"/>
                  </a:cubicBezTo>
                  <a:cubicBezTo>
                    <a:pt x="1929913" y="44743"/>
                    <a:pt x="2629477" y="52128"/>
                    <a:pt x="2601748" y="256907"/>
                  </a:cubicBezTo>
                  <a:cubicBezTo>
                    <a:pt x="2374330" y="355764"/>
                    <a:pt x="1993819" y="387253"/>
                    <a:pt x="1199310" y="372518"/>
                  </a:cubicBezTo>
                  <a:cubicBezTo>
                    <a:pt x="618815" y="359684"/>
                    <a:pt x="257490" y="354527"/>
                    <a:pt x="-1" y="18908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4" name="Полилиния 83"/>
            <p:cNvSpPr/>
            <p:nvPr/>
          </p:nvSpPr>
          <p:spPr>
            <a:xfrm>
              <a:off x="4662811" y="2108670"/>
              <a:ext cx="1431325" cy="1010580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1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235431 h 2387602"/>
                <a:gd name="connsiteX1" fmla="*/ 355923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398886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50301"/>
                <a:gd name="connsiteY0" fmla="*/ 1156393 h 2308564"/>
                <a:gd name="connsiteX1" fmla="*/ 355923 w 2150301"/>
                <a:gd name="connsiteY1" fmla="*/ 325522 h 2308564"/>
                <a:gd name="connsiteX2" fmla="*/ 1304283 w 2150301"/>
                <a:gd name="connsiteY2" fmla="*/ 34925 h 2308564"/>
                <a:gd name="connsiteX3" fmla="*/ 1995115 w 2150301"/>
                <a:gd name="connsiteY3" fmla="*/ 250690 h 2308564"/>
                <a:gd name="connsiteX4" fmla="*/ 2113907 w 2150301"/>
                <a:gd name="connsiteY4" fmla="*/ 1232239 h 2308564"/>
                <a:gd name="connsiteX5" fmla="*/ 1766159 w 2150301"/>
                <a:gd name="connsiteY5" fmla="*/ 1884616 h 2308564"/>
                <a:gd name="connsiteX6" fmla="*/ 999482 w 2150301"/>
                <a:gd name="connsiteY6" fmla="*/ 2289514 h 2308564"/>
                <a:gd name="connsiteX7" fmla="*/ 223280 w 2150301"/>
                <a:gd name="connsiteY7" fmla="*/ 1998915 h 2308564"/>
                <a:gd name="connsiteX8" fmla="*/ 21601 w 2150301"/>
                <a:gd name="connsiteY8" fmla="*/ 1156393 h 2308564"/>
                <a:gd name="connsiteX0" fmla="*/ 21601 w 2150301"/>
                <a:gd name="connsiteY0" fmla="*/ 1156393 h 2387602"/>
                <a:gd name="connsiteX1" fmla="*/ 355923 w 2150301"/>
                <a:gd name="connsiteY1" fmla="*/ 325522 h 2387602"/>
                <a:gd name="connsiteX2" fmla="*/ 1304283 w 2150301"/>
                <a:gd name="connsiteY2" fmla="*/ 34925 h 2387602"/>
                <a:gd name="connsiteX3" fmla="*/ 1995115 w 2150301"/>
                <a:gd name="connsiteY3" fmla="*/ 250690 h 2387602"/>
                <a:gd name="connsiteX4" fmla="*/ 2113907 w 2150301"/>
                <a:gd name="connsiteY4" fmla="*/ 1232239 h 2387602"/>
                <a:gd name="connsiteX5" fmla="*/ 1766159 w 2150301"/>
                <a:gd name="connsiteY5" fmla="*/ 1884616 h 2387602"/>
                <a:gd name="connsiteX6" fmla="*/ 821647 w 2150301"/>
                <a:gd name="connsiteY6" fmla="*/ 2368552 h 2387602"/>
                <a:gd name="connsiteX7" fmla="*/ 223280 w 2150301"/>
                <a:gd name="connsiteY7" fmla="*/ 1998915 h 2387602"/>
                <a:gd name="connsiteX8" fmla="*/ 21601 w 2150301"/>
                <a:gd name="connsiteY8" fmla="*/ 1156393 h 2387602"/>
                <a:gd name="connsiteX0" fmla="*/ 21601 w 2150301"/>
                <a:gd name="connsiteY0" fmla="*/ 1156393 h 2368552"/>
                <a:gd name="connsiteX1" fmla="*/ 355923 w 2150301"/>
                <a:gd name="connsiteY1" fmla="*/ 325522 h 2368552"/>
                <a:gd name="connsiteX2" fmla="*/ 1304283 w 2150301"/>
                <a:gd name="connsiteY2" fmla="*/ 34925 h 2368552"/>
                <a:gd name="connsiteX3" fmla="*/ 1995115 w 2150301"/>
                <a:gd name="connsiteY3" fmla="*/ 250690 h 2368552"/>
                <a:gd name="connsiteX4" fmla="*/ 2113907 w 2150301"/>
                <a:gd name="connsiteY4" fmla="*/ 1232239 h 2368552"/>
                <a:gd name="connsiteX5" fmla="*/ 1766159 w 2150301"/>
                <a:gd name="connsiteY5" fmla="*/ 1884616 h 2368552"/>
                <a:gd name="connsiteX6" fmla="*/ 821647 w 2150301"/>
                <a:gd name="connsiteY6" fmla="*/ 2368552 h 2368552"/>
                <a:gd name="connsiteX7" fmla="*/ 223280 w 2150301"/>
                <a:gd name="connsiteY7" fmla="*/ 1998915 h 2368552"/>
                <a:gd name="connsiteX8" fmla="*/ 21601 w 2150301"/>
                <a:gd name="connsiteY8" fmla="*/ 1156393 h 2368552"/>
                <a:gd name="connsiteX0" fmla="*/ 110519 w 2239219"/>
                <a:gd name="connsiteY0" fmla="*/ 1156393 h 2368552"/>
                <a:gd name="connsiteX1" fmla="*/ 444841 w 2239219"/>
                <a:gd name="connsiteY1" fmla="*/ 325522 h 2368552"/>
                <a:gd name="connsiteX2" fmla="*/ 1393201 w 2239219"/>
                <a:gd name="connsiteY2" fmla="*/ 34925 h 2368552"/>
                <a:gd name="connsiteX3" fmla="*/ 2084033 w 2239219"/>
                <a:gd name="connsiteY3" fmla="*/ 250690 h 2368552"/>
                <a:gd name="connsiteX4" fmla="*/ 2202825 w 2239219"/>
                <a:gd name="connsiteY4" fmla="*/ 1232239 h 2368552"/>
                <a:gd name="connsiteX5" fmla="*/ 1855077 w 2239219"/>
                <a:gd name="connsiteY5" fmla="*/ 1884616 h 2368552"/>
                <a:gd name="connsiteX6" fmla="*/ 910565 w 2239219"/>
                <a:gd name="connsiteY6" fmla="*/ 2368552 h 2368552"/>
                <a:gd name="connsiteX7" fmla="*/ 223280 w 2239219"/>
                <a:gd name="connsiteY7" fmla="*/ 1712403 h 2368552"/>
                <a:gd name="connsiteX8" fmla="*/ 110519 w 2239219"/>
                <a:gd name="connsiteY8" fmla="*/ 1156393 h 2368552"/>
                <a:gd name="connsiteX0" fmla="*/ 11722 w 2140422"/>
                <a:gd name="connsiteY0" fmla="*/ 1156393 h 2368552"/>
                <a:gd name="connsiteX1" fmla="*/ 346044 w 2140422"/>
                <a:gd name="connsiteY1" fmla="*/ 325522 h 2368552"/>
                <a:gd name="connsiteX2" fmla="*/ 1294404 w 2140422"/>
                <a:gd name="connsiteY2" fmla="*/ 34925 h 2368552"/>
                <a:gd name="connsiteX3" fmla="*/ 1985236 w 2140422"/>
                <a:gd name="connsiteY3" fmla="*/ 250690 h 2368552"/>
                <a:gd name="connsiteX4" fmla="*/ 2104028 w 2140422"/>
                <a:gd name="connsiteY4" fmla="*/ 1232239 h 2368552"/>
                <a:gd name="connsiteX5" fmla="*/ 1756280 w 2140422"/>
                <a:gd name="connsiteY5" fmla="*/ 1884616 h 2368552"/>
                <a:gd name="connsiteX6" fmla="*/ 811768 w 2140422"/>
                <a:gd name="connsiteY6" fmla="*/ 2368552 h 2368552"/>
                <a:gd name="connsiteX7" fmla="*/ 124483 w 2140422"/>
                <a:gd name="connsiteY7" fmla="*/ 1712403 h 2368552"/>
                <a:gd name="connsiteX8" fmla="*/ 11722 w 2140422"/>
                <a:gd name="connsiteY8" fmla="*/ 115639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1301927 w 2187979"/>
                <a:gd name="connsiteY4" fmla="*/ 441860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1841 w 2034634"/>
                <a:gd name="connsiteY0" fmla="*/ 1136633 h 2368552"/>
                <a:gd name="connsiteX1" fmla="*/ 395442 w 2034634"/>
                <a:gd name="connsiteY1" fmla="*/ 325522 h 2368552"/>
                <a:gd name="connsiteX2" fmla="*/ 1343802 w 2034634"/>
                <a:gd name="connsiteY2" fmla="*/ 34925 h 2368552"/>
                <a:gd name="connsiteX3" fmla="*/ 2034634 w 2034634"/>
                <a:gd name="connsiteY3" fmla="*/ 250690 h 2368552"/>
                <a:gd name="connsiteX4" fmla="*/ 1303768 w 2034634"/>
                <a:gd name="connsiteY4" fmla="*/ 441860 h 2368552"/>
                <a:gd name="connsiteX5" fmla="*/ 679387 w 2034634"/>
                <a:gd name="connsiteY5" fmla="*/ 1370870 h 2368552"/>
                <a:gd name="connsiteX6" fmla="*/ 861166 w 2034634"/>
                <a:gd name="connsiteY6" fmla="*/ 2368552 h 2368552"/>
                <a:gd name="connsiteX7" fmla="*/ 94843 w 2034634"/>
                <a:gd name="connsiteY7" fmla="*/ 1692644 h 2368552"/>
                <a:gd name="connsiteX8" fmla="*/ 1841 w 2034634"/>
                <a:gd name="connsiteY8" fmla="*/ 1136633 h 2368552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679387 w 2034634"/>
                <a:gd name="connsiteY5" fmla="*/ 1370870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629800 w 2034634"/>
                <a:gd name="connsiteY4" fmla="*/ 1014885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91854"/>
                <a:gd name="connsiteY0" fmla="*/ 1136633 h 1936223"/>
                <a:gd name="connsiteX1" fmla="*/ 395442 w 2091854"/>
                <a:gd name="connsiteY1" fmla="*/ 325522 h 1936223"/>
                <a:gd name="connsiteX2" fmla="*/ 1343802 w 2091854"/>
                <a:gd name="connsiteY2" fmla="*/ 34925 h 1936223"/>
                <a:gd name="connsiteX3" fmla="*/ 2034634 w 2091854"/>
                <a:gd name="connsiteY3" fmla="*/ 250690 h 1936223"/>
                <a:gd name="connsiteX4" fmla="*/ 1687121 w 2091854"/>
                <a:gd name="connsiteY4" fmla="*/ 1538825 h 1936223"/>
                <a:gd name="connsiteX5" fmla="*/ 900685 w 2091854"/>
                <a:gd name="connsiteY5" fmla="*/ 1657211 h 1936223"/>
                <a:gd name="connsiteX6" fmla="*/ 94843 w 2091854"/>
                <a:gd name="connsiteY6" fmla="*/ 1692644 h 1936223"/>
                <a:gd name="connsiteX7" fmla="*/ 1841 w 2091854"/>
                <a:gd name="connsiteY7" fmla="*/ 1136633 h 1936223"/>
                <a:gd name="connsiteX0" fmla="*/ 1841 w 1876112"/>
                <a:gd name="connsiteY0" fmla="*/ 1136633 h 1936223"/>
                <a:gd name="connsiteX1" fmla="*/ 395442 w 1876112"/>
                <a:gd name="connsiteY1" fmla="*/ 325522 h 1936223"/>
                <a:gd name="connsiteX2" fmla="*/ 1343802 w 1876112"/>
                <a:gd name="connsiteY2" fmla="*/ 34925 h 1936223"/>
                <a:gd name="connsiteX3" fmla="*/ 1609805 w 1876112"/>
                <a:gd name="connsiteY3" fmla="*/ 1060829 h 1936223"/>
                <a:gd name="connsiteX4" fmla="*/ 1687121 w 1876112"/>
                <a:gd name="connsiteY4" fmla="*/ 1538825 h 1936223"/>
                <a:gd name="connsiteX5" fmla="*/ 900685 w 1876112"/>
                <a:gd name="connsiteY5" fmla="*/ 1657211 h 1936223"/>
                <a:gd name="connsiteX6" fmla="*/ 94843 w 1876112"/>
                <a:gd name="connsiteY6" fmla="*/ 1692644 h 1936223"/>
                <a:gd name="connsiteX7" fmla="*/ 1841 w 1876112"/>
                <a:gd name="connsiteY7" fmla="*/ 1136633 h 1936223"/>
                <a:gd name="connsiteX0" fmla="*/ 1841 w 1876112"/>
                <a:gd name="connsiteY0" fmla="*/ 823745 h 1623335"/>
                <a:gd name="connsiteX1" fmla="*/ 395442 w 1876112"/>
                <a:gd name="connsiteY1" fmla="*/ 12634 h 1623335"/>
                <a:gd name="connsiteX2" fmla="*/ 1609805 w 1876112"/>
                <a:gd name="connsiteY2" fmla="*/ 747941 h 1623335"/>
                <a:gd name="connsiteX3" fmla="*/ 1687121 w 1876112"/>
                <a:gd name="connsiteY3" fmla="*/ 1225937 h 1623335"/>
                <a:gd name="connsiteX4" fmla="*/ 900685 w 1876112"/>
                <a:gd name="connsiteY4" fmla="*/ 1344323 h 1623335"/>
                <a:gd name="connsiteX5" fmla="*/ 94843 w 1876112"/>
                <a:gd name="connsiteY5" fmla="*/ 1379756 h 1623335"/>
                <a:gd name="connsiteX6" fmla="*/ 1841 w 1876112"/>
                <a:gd name="connsiteY6" fmla="*/ 823745 h 1623335"/>
                <a:gd name="connsiteX0" fmla="*/ 1841 w 1876112"/>
                <a:gd name="connsiteY0" fmla="*/ 482404 h 1281994"/>
                <a:gd name="connsiteX1" fmla="*/ 751113 w 1876112"/>
                <a:gd name="connsiteY1" fmla="*/ 323355 h 1281994"/>
                <a:gd name="connsiteX2" fmla="*/ 1609805 w 1876112"/>
                <a:gd name="connsiteY2" fmla="*/ 406600 h 1281994"/>
                <a:gd name="connsiteX3" fmla="*/ 1687121 w 1876112"/>
                <a:gd name="connsiteY3" fmla="*/ 884596 h 1281994"/>
                <a:gd name="connsiteX4" fmla="*/ 900685 w 1876112"/>
                <a:gd name="connsiteY4" fmla="*/ 1002982 h 1281994"/>
                <a:gd name="connsiteX5" fmla="*/ 94843 w 1876112"/>
                <a:gd name="connsiteY5" fmla="*/ 1038415 h 1281994"/>
                <a:gd name="connsiteX6" fmla="*/ 1841 w 1876112"/>
                <a:gd name="connsiteY6" fmla="*/ 482404 h 1281994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687121"/>
                <a:gd name="connsiteY0" fmla="*/ 181563 h 981153"/>
                <a:gd name="connsiteX1" fmla="*/ 760993 w 1687121"/>
                <a:gd name="connsiteY1" fmla="*/ 12634 h 981153"/>
                <a:gd name="connsiteX2" fmla="*/ 1609805 w 1687121"/>
                <a:gd name="connsiteY2" fmla="*/ 105759 h 981153"/>
                <a:gd name="connsiteX3" fmla="*/ 1687121 w 1687121"/>
                <a:gd name="connsiteY3" fmla="*/ 583755 h 981153"/>
                <a:gd name="connsiteX4" fmla="*/ 900685 w 1687121"/>
                <a:gd name="connsiteY4" fmla="*/ 702141 h 981153"/>
                <a:gd name="connsiteX5" fmla="*/ 94843 w 1687121"/>
                <a:gd name="connsiteY5" fmla="*/ 737574 h 981153"/>
                <a:gd name="connsiteX6" fmla="*/ 1841 w 1687121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737574"/>
                <a:gd name="connsiteX1" fmla="*/ 760993 w 1667362"/>
                <a:gd name="connsiteY1" fmla="*/ 12634 h 737574"/>
                <a:gd name="connsiteX2" fmla="*/ 1609805 w 1667362"/>
                <a:gd name="connsiteY2" fmla="*/ 105759 h 737574"/>
                <a:gd name="connsiteX3" fmla="*/ 1667362 w 1667362"/>
                <a:gd name="connsiteY3" fmla="*/ 662793 h 737574"/>
                <a:gd name="connsiteX4" fmla="*/ 900685 w 1667362"/>
                <a:gd name="connsiteY4" fmla="*/ 702141 h 737574"/>
                <a:gd name="connsiteX5" fmla="*/ 94843 w 1667362"/>
                <a:gd name="connsiteY5" fmla="*/ 737574 h 737574"/>
                <a:gd name="connsiteX6" fmla="*/ 1841 w 1667362"/>
                <a:gd name="connsiteY6" fmla="*/ 181563 h 737574"/>
                <a:gd name="connsiteX0" fmla="*/ 51239 w 1716760"/>
                <a:gd name="connsiteY0" fmla="*/ 181563 h 737574"/>
                <a:gd name="connsiteX1" fmla="*/ 810391 w 1716760"/>
                <a:gd name="connsiteY1" fmla="*/ 12634 h 737574"/>
                <a:gd name="connsiteX2" fmla="*/ 1659203 w 1716760"/>
                <a:gd name="connsiteY2" fmla="*/ 105759 h 737574"/>
                <a:gd name="connsiteX3" fmla="*/ 1716760 w 1716760"/>
                <a:gd name="connsiteY3" fmla="*/ 662793 h 737574"/>
                <a:gd name="connsiteX4" fmla="*/ 950083 w 1716760"/>
                <a:gd name="connsiteY4" fmla="*/ 702141 h 737574"/>
                <a:gd name="connsiteX5" fmla="*/ 94843 w 1716760"/>
                <a:gd name="connsiteY5" fmla="*/ 737574 h 737574"/>
                <a:gd name="connsiteX6" fmla="*/ 51239 w 1716760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898844 w 1665521"/>
                <a:gd name="connsiteY4" fmla="*/ 702141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77093"/>
                <a:gd name="connsiteX1" fmla="*/ 759152 w 1665521"/>
                <a:gd name="connsiteY1" fmla="*/ 12634 h 777093"/>
                <a:gd name="connsiteX2" fmla="*/ 1607964 w 1665521"/>
                <a:gd name="connsiteY2" fmla="*/ 105759 h 777093"/>
                <a:gd name="connsiteX3" fmla="*/ 1665521 w 1665521"/>
                <a:gd name="connsiteY3" fmla="*/ 662793 h 777093"/>
                <a:gd name="connsiteX4" fmla="*/ 908724 w 1665521"/>
                <a:gd name="connsiteY4" fmla="*/ 672502 h 777093"/>
                <a:gd name="connsiteX5" fmla="*/ 43604 w 1665521"/>
                <a:gd name="connsiteY5" fmla="*/ 777093 h 777093"/>
                <a:gd name="connsiteX6" fmla="*/ 0 w 1665521"/>
                <a:gd name="connsiteY6" fmla="*/ 181563 h 777093"/>
                <a:gd name="connsiteX0" fmla="*/ 0 w 1665521"/>
                <a:gd name="connsiteY0" fmla="*/ 181563 h 747454"/>
                <a:gd name="connsiteX1" fmla="*/ 759152 w 1665521"/>
                <a:gd name="connsiteY1" fmla="*/ 12634 h 747454"/>
                <a:gd name="connsiteX2" fmla="*/ 1607964 w 1665521"/>
                <a:gd name="connsiteY2" fmla="*/ 105759 h 747454"/>
                <a:gd name="connsiteX3" fmla="*/ 1665521 w 1665521"/>
                <a:gd name="connsiteY3" fmla="*/ 662793 h 747454"/>
                <a:gd name="connsiteX4" fmla="*/ 908724 w 1665521"/>
                <a:gd name="connsiteY4" fmla="*/ 672502 h 747454"/>
                <a:gd name="connsiteX5" fmla="*/ 43604 w 1665521"/>
                <a:gd name="connsiteY5" fmla="*/ 747454 h 747454"/>
                <a:gd name="connsiteX6" fmla="*/ 0 w 1665521"/>
                <a:gd name="connsiteY6" fmla="*/ 181563 h 747454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124879 w 1790400"/>
                <a:gd name="connsiteY0" fmla="*/ 176003 h 741894"/>
                <a:gd name="connsiteX1" fmla="*/ 874152 w 1790400"/>
                <a:gd name="connsiteY1" fmla="*/ 16954 h 741894"/>
                <a:gd name="connsiteX2" fmla="*/ 1722964 w 1790400"/>
                <a:gd name="connsiteY2" fmla="*/ 50801 h 741894"/>
                <a:gd name="connsiteX3" fmla="*/ 1790400 w 1790400"/>
                <a:gd name="connsiteY3" fmla="*/ 657233 h 741894"/>
                <a:gd name="connsiteX4" fmla="*/ 1033603 w 1790400"/>
                <a:gd name="connsiteY4" fmla="*/ 666942 h 741894"/>
                <a:gd name="connsiteX5" fmla="*/ 168483 w 1790400"/>
                <a:gd name="connsiteY5" fmla="*/ 741894 h 741894"/>
                <a:gd name="connsiteX6" fmla="*/ 184157 w 1790400"/>
                <a:gd name="connsiteY6" fmla="*/ 271043 h 741894"/>
                <a:gd name="connsiteX7" fmla="*/ 124879 w 1790400"/>
                <a:gd name="connsiteY7" fmla="*/ 176003 h 741894"/>
                <a:gd name="connsiteX0" fmla="*/ 107850 w 1773371"/>
                <a:gd name="connsiteY0" fmla="*/ 176003 h 741894"/>
                <a:gd name="connsiteX1" fmla="*/ 857123 w 1773371"/>
                <a:gd name="connsiteY1" fmla="*/ 16954 h 741894"/>
                <a:gd name="connsiteX2" fmla="*/ 1705935 w 1773371"/>
                <a:gd name="connsiteY2" fmla="*/ 50801 h 741894"/>
                <a:gd name="connsiteX3" fmla="*/ 1773371 w 1773371"/>
                <a:gd name="connsiteY3" fmla="*/ 657233 h 741894"/>
                <a:gd name="connsiteX4" fmla="*/ 1016574 w 1773371"/>
                <a:gd name="connsiteY4" fmla="*/ 666942 h 741894"/>
                <a:gd name="connsiteX5" fmla="*/ 151454 w 1773371"/>
                <a:gd name="connsiteY5" fmla="*/ 741894 h 741894"/>
                <a:gd name="connsiteX6" fmla="*/ 167128 w 1773371"/>
                <a:gd name="connsiteY6" fmla="*/ 271043 h 741894"/>
                <a:gd name="connsiteX7" fmla="*/ 107850 w 1773371"/>
                <a:gd name="connsiteY7" fmla="*/ 176003 h 741894"/>
                <a:gd name="connsiteX0" fmla="*/ 107850 w 1773371"/>
                <a:gd name="connsiteY0" fmla="*/ 176003 h 741894"/>
                <a:gd name="connsiteX1" fmla="*/ 857123 w 1773371"/>
                <a:gd name="connsiteY1" fmla="*/ 16954 h 741894"/>
                <a:gd name="connsiteX2" fmla="*/ 1705935 w 1773371"/>
                <a:gd name="connsiteY2" fmla="*/ 50801 h 741894"/>
                <a:gd name="connsiteX3" fmla="*/ 1773371 w 1773371"/>
                <a:gd name="connsiteY3" fmla="*/ 657233 h 741894"/>
                <a:gd name="connsiteX4" fmla="*/ 1016574 w 1773371"/>
                <a:gd name="connsiteY4" fmla="*/ 666942 h 741894"/>
                <a:gd name="connsiteX5" fmla="*/ 151454 w 1773371"/>
                <a:gd name="connsiteY5" fmla="*/ 741894 h 741894"/>
                <a:gd name="connsiteX6" fmla="*/ 167128 w 1773371"/>
                <a:gd name="connsiteY6" fmla="*/ 271043 h 741894"/>
                <a:gd name="connsiteX7" fmla="*/ 107850 w 1773371"/>
                <a:gd name="connsiteY7" fmla="*/ 176003 h 741894"/>
                <a:gd name="connsiteX0" fmla="*/ 9053 w 1674574"/>
                <a:gd name="connsiteY0" fmla="*/ 176003 h 850571"/>
                <a:gd name="connsiteX1" fmla="*/ 758326 w 1674574"/>
                <a:gd name="connsiteY1" fmla="*/ 16954 h 850571"/>
                <a:gd name="connsiteX2" fmla="*/ 1607138 w 1674574"/>
                <a:gd name="connsiteY2" fmla="*/ 50801 h 850571"/>
                <a:gd name="connsiteX3" fmla="*/ 1674574 w 1674574"/>
                <a:gd name="connsiteY3" fmla="*/ 657233 h 850571"/>
                <a:gd name="connsiteX4" fmla="*/ 917777 w 1674574"/>
                <a:gd name="connsiteY4" fmla="*/ 666942 h 850571"/>
                <a:gd name="connsiteX5" fmla="*/ 151455 w 1674574"/>
                <a:gd name="connsiteY5" fmla="*/ 850571 h 850571"/>
                <a:gd name="connsiteX6" fmla="*/ 68331 w 1674574"/>
                <a:gd name="connsiteY6" fmla="*/ 271043 h 850571"/>
                <a:gd name="connsiteX7" fmla="*/ 9053 w 1674574"/>
                <a:gd name="connsiteY7" fmla="*/ 176003 h 850571"/>
                <a:gd name="connsiteX0" fmla="*/ 0 w 1665521"/>
                <a:gd name="connsiteY0" fmla="*/ 176003 h 850571"/>
                <a:gd name="connsiteX1" fmla="*/ 749273 w 1665521"/>
                <a:gd name="connsiteY1" fmla="*/ 16954 h 850571"/>
                <a:gd name="connsiteX2" fmla="*/ 1598085 w 1665521"/>
                <a:gd name="connsiteY2" fmla="*/ 50801 h 850571"/>
                <a:gd name="connsiteX3" fmla="*/ 1665521 w 1665521"/>
                <a:gd name="connsiteY3" fmla="*/ 657233 h 850571"/>
                <a:gd name="connsiteX4" fmla="*/ 908724 w 1665521"/>
                <a:gd name="connsiteY4" fmla="*/ 666942 h 850571"/>
                <a:gd name="connsiteX5" fmla="*/ 142402 w 1665521"/>
                <a:gd name="connsiteY5" fmla="*/ 850571 h 850571"/>
                <a:gd name="connsiteX6" fmla="*/ 59278 w 1665521"/>
                <a:gd name="connsiteY6" fmla="*/ 271043 h 850571"/>
                <a:gd name="connsiteX7" fmla="*/ 0 w 1665521"/>
                <a:gd name="connsiteY7" fmla="*/ 176003 h 850571"/>
                <a:gd name="connsiteX0" fmla="*/ 0 w 1665521"/>
                <a:gd name="connsiteY0" fmla="*/ 176003 h 850571"/>
                <a:gd name="connsiteX1" fmla="*/ 749273 w 1665521"/>
                <a:gd name="connsiteY1" fmla="*/ 16954 h 850571"/>
                <a:gd name="connsiteX2" fmla="*/ 1598085 w 1665521"/>
                <a:gd name="connsiteY2" fmla="*/ 50801 h 850571"/>
                <a:gd name="connsiteX3" fmla="*/ 1665521 w 1665521"/>
                <a:gd name="connsiteY3" fmla="*/ 657233 h 850571"/>
                <a:gd name="connsiteX4" fmla="*/ 908724 w 1665521"/>
                <a:gd name="connsiteY4" fmla="*/ 666942 h 850571"/>
                <a:gd name="connsiteX5" fmla="*/ 93003 w 1665521"/>
                <a:gd name="connsiteY5" fmla="*/ 850571 h 850571"/>
                <a:gd name="connsiteX6" fmla="*/ 59278 w 1665521"/>
                <a:gd name="connsiteY6" fmla="*/ 271043 h 850571"/>
                <a:gd name="connsiteX7" fmla="*/ 0 w 1665521"/>
                <a:gd name="connsiteY7" fmla="*/ 176003 h 850571"/>
                <a:gd name="connsiteX0" fmla="*/ 0 w 1665521"/>
                <a:gd name="connsiteY0" fmla="*/ 176003 h 850571"/>
                <a:gd name="connsiteX1" fmla="*/ 749273 w 1665521"/>
                <a:gd name="connsiteY1" fmla="*/ 16954 h 850571"/>
                <a:gd name="connsiteX2" fmla="*/ 1598085 w 1665521"/>
                <a:gd name="connsiteY2" fmla="*/ 50801 h 850571"/>
                <a:gd name="connsiteX3" fmla="*/ 1665521 w 1665521"/>
                <a:gd name="connsiteY3" fmla="*/ 657233 h 850571"/>
                <a:gd name="connsiteX4" fmla="*/ 908724 w 1665521"/>
                <a:gd name="connsiteY4" fmla="*/ 666942 h 850571"/>
                <a:gd name="connsiteX5" fmla="*/ 93003 w 1665521"/>
                <a:gd name="connsiteY5" fmla="*/ 850571 h 850571"/>
                <a:gd name="connsiteX6" fmla="*/ 59278 w 1665521"/>
                <a:gd name="connsiteY6" fmla="*/ 271043 h 850571"/>
                <a:gd name="connsiteX7" fmla="*/ 0 w 1665521"/>
                <a:gd name="connsiteY7" fmla="*/ 176003 h 850571"/>
                <a:gd name="connsiteX0" fmla="*/ 0 w 1694825"/>
                <a:gd name="connsiteY0" fmla="*/ 176003 h 850571"/>
                <a:gd name="connsiteX1" fmla="*/ 749273 w 1694825"/>
                <a:gd name="connsiteY1" fmla="*/ 16954 h 850571"/>
                <a:gd name="connsiteX2" fmla="*/ 1667244 w 1694825"/>
                <a:gd name="connsiteY2" fmla="*/ 50801 h 850571"/>
                <a:gd name="connsiteX3" fmla="*/ 1665521 w 1694825"/>
                <a:gd name="connsiteY3" fmla="*/ 657233 h 850571"/>
                <a:gd name="connsiteX4" fmla="*/ 908724 w 1694825"/>
                <a:gd name="connsiteY4" fmla="*/ 666942 h 850571"/>
                <a:gd name="connsiteX5" fmla="*/ 93003 w 1694825"/>
                <a:gd name="connsiteY5" fmla="*/ 850571 h 850571"/>
                <a:gd name="connsiteX6" fmla="*/ 59278 w 1694825"/>
                <a:gd name="connsiteY6" fmla="*/ 271043 h 850571"/>
                <a:gd name="connsiteX7" fmla="*/ 0 w 1694825"/>
                <a:gd name="connsiteY7" fmla="*/ 176003 h 850571"/>
                <a:gd name="connsiteX0" fmla="*/ 0 w 1754439"/>
                <a:gd name="connsiteY0" fmla="*/ 176003 h 894347"/>
                <a:gd name="connsiteX1" fmla="*/ 749273 w 1754439"/>
                <a:gd name="connsiteY1" fmla="*/ 16954 h 894347"/>
                <a:gd name="connsiteX2" fmla="*/ 1667244 w 1754439"/>
                <a:gd name="connsiteY2" fmla="*/ 50801 h 894347"/>
                <a:gd name="connsiteX3" fmla="*/ 1754439 w 1754439"/>
                <a:gd name="connsiteY3" fmla="*/ 894347 h 894347"/>
                <a:gd name="connsiteX4" fmla="*/ 908724 w 1754439"/>
                <a:gd name="connsiteY4" fmla="*/ 666942 h 894347"/>
                <a:gd name="connsiteX5" fmla="*/ 93003 w 1754439"/>
                <a:gd name="connsiteY5" fmla="*/ 850571 h 894347"/>
                <a:gd name="connsiteX6" fmla="*/ 59278 w 1754439"/>
                <a:gd name="connsiteY6" fmla="*/ 271043 h 894347"/>
                <a:gd name="connsiteX7" fmla="*/ 0 w 1754439"/>
                <a:gd name="connsiteY7" fmla="*/ 176003 h 894347"/>
                <a:gd name="connsiteX0" fmla="*/ 0 w 1887851"/>
                <a:gd name="connsiteY0" fmla="*/ 176003 h 894347"/>
                <a:gd name="connsiteX1" fmla="*/ 749273 w 1887851"/>
                <a:gd name="connsiteY1" fmla="*/ 16954 h 894347"/>
                <a:gd name="connsiteX2" fmla="*/ 1667244 w 1887851"/>
                <a:gd name="connsiteY2" fmla="*/ 50801 h 894347"/>
                <a:gd name="connsiteX3" fmla="*/ 1768475 w 1887851"/>
                <a:gd name="connsiteY3" fmla="*/ 192005 h 894347"/>
                <a:gd name="connsiteX4" fmla="*/ 1754439 w 1887851"/>
                <a:gd name="connsiteY4" fmla="*/ 894347 h 894347"/>
                <a:gd name="connsiteX5" fmla="*/ 908724 w 1887851"/>
                <a:gd name="connsiteY5" fmla="*/ 666942 h 894347"/>
                <a:gd name="connsiteX6" fmla="*/ 93003 w 1887851"/>
                <a:gd name="connsiteY6" fmla="*/ 850571 h 894347"/>
                <a:gd name="connsiteX7" fmla="*/ 59278 w 1887851"/>
                <a:gd name="connsiteY7" fmla="*/ 271043 h 894347"/>
                <a:gd name="connsiteX8" fmla="*/ 0 w 1887851"/>
                <a:gd name="connsiteY8" fmla="*/ 176003 h 894347"/>
                <a:gd name="connsiteX0" fmla="*/ 0 w 1887851"/>
                <a:gd name="connsiteY0" fmla="*/ 176003 h 894347"/>
                <a:gd name="connsiteX1" fmla="*/ 749273 w 1887851"/>
                <a:gd name="connsiteY1" fmla="*/ 16954 h 894347"/>
                <a:gd name="connsiteX2" fmla="*/ 1667244 w 1887851"/>
                <a:gd name="connsiteY2" fmla="*/ 50801 h 894347"/>
                <a:gd name="connsiteX3" fmla="*/ 1689438 w 1887851"/>
                <a:gd name="connsiteY3" fmla="*/ 192005 h 894347"/>
                <a:gd name="connsiteX4" fmla="*/ 1754439 w 1887851"/>
                <a:gd name="connsiteY4" fmla="*/ 894347 h 894347"/>
                <a:gd name="connsiteX5" fmla="*/ 908724 w 1887851"/>
                <a:gd name="connsiteY5" fmla="*/ 666942 h 894347"/>
                <a:gd name="connsiteX6" fmla="*/ 93003 w 1887851"/>
                <a:gd name="connsiteY6" fmla="*/ 850571 h 894347"/>
                <a:gd name="connsiteX7" fmla="*/ 59278 w 1887851"/>
                <a:gd name="connsiteY7" fmla="*/ 271043 h 894347"/>
                <a:gd name="connsiteX8" fmla="*/ 0 w 1887851"/>
                <a:gd name="connsiteY8" fmla="*/ 176003 h 894347"/>
                <a:gd name="connsiteX0" fmla="*/ 0 w 1887851"/>
                <a:gd name="connsiteY0" fmla="*/ 176003 h 894347"/>
                <a:gd name="connsiteX1" fmla="*/ 749273 w 1887851"/>
                <a:gd name="connsiteY1" fmla="*/ 16954 h 894347"/>
                <a:gd name="connsiteX2" fmla="*/ 1667244 w 1887851"/>
                <a:gd name="connsiteY2" fmla="*/ 50801 h 894347"/>
                <a:gd name="connsiteX3" fmla="*/ 1689438 w 1887851"/>
                <a:gd name="connsiteY3" fmla="*/ 192005 h 894347"/>
                <a:gd name="connsiteX4" fmla="*/ 1754439 w 1887851"/>
                <a:gd name="connsiteY4" fmla="*/ 894347 h 894347"/>
                <a:gd name="connsiteX5" fmla="*/ 908724 w 1887851"/>
                <a:gd name="connsiteY5" fmla="*/ 666942 h 894347"/>
                <a:gd name="connsiteX6" fmla="*/ 93003 w 1887851"/>
                <a:gd name="connsiteY6" fmla="*/ 850571 h 894347"/>
                <a:gd name="connsiteX7" fmla="*/ 59278 w 1887851"/>
                <a:gd name="connsiteY7" fmla="*/ 271043 h 894347"/>
                <a:gd name="connsiteX8" fmla="*/ 0 w 1887851"/>
                <a:gd name="connsiteY8" fmla="*/ 176003 h 894347"/>
                <a:gd name="connsiteX0" fmla="*/ 0 w 1887851"/>
                <a:gd name="connsiteY0" fmla="*/ 176003 h 894347"/>
                <a:gd name="connsiteX1" fmla="*/ 749273 w 1887851"/>
                <a:gd name="connsiteY1" fmla="*/ 16954 h 894347"/>
                <a:gd name="connsiteX2" fmla="*/ 1667244 w 1887851"/>
                <a:gd name="connsiteY2" fmla="*/ 50801 h 894347"/>
                <a:gd name="connsiteX3" fmla="*/ 1689438 w 1887851"/>
                <a:gd name="connsiteY3" fmla="*/ 192005 h 894347"/>
                <a:gd name="connsiteX4" fmla="*/ 1754439 w 1887851"/>
                <a:gd name="connsiteY4" fmla="*/ 894347 h 894347"/>
                <a:gd name="connsiteX5" fmla="*/ 908724 w 1887851"/>
                <a:gd name="connsiteY5" fmla="*/ 666942 h 894347"/>
                <a:gd name="connsiteX6" fmla="*/ 93003 w 1887851"/>
                <a:gd name="connsiteY6" fmla="*/ 850571 h 894347"/>
                <a:gd name="connsiteX7" fmla="*/ 59278 w 1887851"/>
                <a:gd name="connsiteY7" fmla="*/ 271043 h 894347"/>
                <a:gd name="connsiteX8" fmla="*/ 0 w 1887851"/>
                <a:gd name="connsiteY8" fmla="*/ 176003 h 894347"/>
                <a:gd name="connsiteX0" fmla="*/ 0 w 1759414"/>
                <a:gd name="connsiteY0" fmla="*/ 176003 h 894347"/>
                <a:gd name="connsiteX1" fmla="*/ 749273 w 1759414"/>
                <a:gd name="connsiteY1" fmla="*/ 16954 h 894347"/>
                <a:gd name="connsiteX2" fmla="*/ 1667244 w 1759414"/>
                <a:gd name="connsiteY2" fmla="*/ 50801 h 894347"/>
                <a:gd name="connsiteX3" fmla="*/ 1689438 w 1759414"/>
                <a:gd name="connsiteY3" fmla="*/ 192005 h 894347"/>
                <a:gd name="connsiteX4" fmla="*/ 1754439 w 1759414"/>
                <a:gd name="connsiteY4" fmla="*/ 894347 h 894347"/>
                <a:gd name="connsiteX5" fmla="*/ 908724 w 1759414"/>
                <a:gd name="connsiteY5" fmla="*/ 666942 h 894347"/>
                <a:gd name="connsiteX6" fmla="*/ 93003 w 1759414"/>
                <a:gd name="connsiteY6" fmla="*/ 850571 h 894347"/>
                <a:gd name="connsiteX7" fmla="*/ 59278 w 1759414"/>
                <a:gd name="connsiteY7" fmla="*/ 271043 h 894347"/>
                <a:gd name="connsiteX8" fmla="*/ 0 w 1759414"/>
                <a:gd name="connsiteY8" fmla="*/ 176003 h 894347"/>
                <a:gd name="connsiteX0" fmla="*/ 0 w 1892791"/>
                <a:gd name="connsiteY0" fmla="*/ 176003 h 902462"/>
                <a:gd name="connsiteX1" fmla="*/ 749273 w 1892791"/>
                <a:gd name="connsiteY1" fmla="*/ 16954 h 902462"/>
                <a:gd name="connsiteX2" fmla="*/ 1667244 w 1892791"/>
                <a:gd name="connsiteY2" fmla="*/ 50801 h 902462"/>
                <a:gd name="connsiteX3" fmla="*/ 1689438 w 1892791"/>
                <a:gd name="connsiteY3" fmla="*/ 192005 h 902462"/>
                <a:gd name="connsiteX4" fmla="*/ 1728956 w 1892791"/>
                <a:gd name="connsiteY4" fmla="*/ 774910 h 902462"/>
                <a:gd name="connsiteX5" fmla="*/ 1754439 w 1892791"/>
                <a:gd name="connsiteY5" fmla="*/ 894347 h 902462"/>
                <a:gd name="connsiteX6" fmla="*/ 908724 w 1892791"/>
                <a:gd name="connsiteY6" fmla="*/ 666942 h 902462"/>
                <a:gd name="connsiteX7" fmla="*/ 93003 w 1892791"/>
                <a:gd name="connsiteY7" fmla="*/ 850571 h 902462"/>
                <a:gd name="connsiteX8" fmla="*/ 59278 w 1892791"/>
                <a:gd name="connsiteY8" fmla="*/ 271043 h 902462"/>
                <a:gd name="connsiteX9" fmla="*/ 0 w 1892791"/>
                <a:gd name="connsiteY9" fmla="*/ 176003 h 902462"/>
                <a:gd name="connsiteX0" fmla="*/ 0 w 1823633"/>
                <a:gd name="connsiteY0" fmla="*/ 176003 h 894347"/>
                <a:gd name="connsiteX1" fmla="*/ 749273 w 1823633"/>
                <a:gd name="connsiteY1" fmla="*/ 16954 h 894347"/>
                <a:gd name="connsiteX2" fmla="*/ 1667244 w 1823633"/>
                <a:gd name="connsiteY2" fmla="*/ 50801 h 894347"/>
                <a:gd name="connsiteX3" fmla="*/ 1689438 w 1823633"/>
                <a:gd name="connsiteY3" fmla="*/ 192005 h 894347"/>
                <a:gd name="connsiteX4" fmla="*/ 1728956 w 1823633"/>
                <a:gd name="connsiteY4" fmla="*/ 774910 h 894347"/>
                <a:gd name="connsiteX5" fmla="*/ 1754439 w 1823633"/>
                <a:gd name="connsiteY5" fmla="*/ 894347 h 894347"/>
                <a:gd name="connsiteX6" fmla="*/ 908724 w 1823633"/>
                <a:gd name="connsiteY6" fmla="*/ 666942 h 894347"/>
                <a:gd name="connsiteX7" fmla="*/ 93003 w 1823633"/>
                <a:gd name="connsiteY7" fmla="*/ 850571 h 894347"/>
                <a:gd name="connsiteX8" fmla="*/ 59278 w 1823633"/>
                <a:gd name="connsiteY8" fmla="*/ 271043 h 894347"/>
                <a:gd name="connsiteX9" fmla="*/ 0 w 1823633"/>
                <a:gd name="connsiteY9" fmla="*/ 176003 h 894347"/>
                <a:gd name="connsiteX0" fmla="*/ 0 w 1873032"/>
                <a:gd name="connsiteY0" fmla="*/ 176003 h 888674"/>
                <a:gd name="connsiteX1" fmla="*/ 749273 w 1873032"/>
                <a:gd name="connsiteY1" fmla="*/ 16954 h 888674"/>
                <a:gd name="connsiteX2" fmla="*/ 1667244 w 1873032"/>
                <a:gd name="connsiteY2" fmla="*/ 50801 h 888674"/>
                <a:gd name="connsiteX3" fmla="*/ 1689438 w 1873032"/>
                <a:gd name="connsiteY3" fmla="*/ 192005 h 888674"/>
                <a:gd name="connsiteX4" fmla="*/ 1728956 w 1873032"/>
                <a:gd name="connsiteY4" fmla="*/ 774910 h 888674"/>
                <a:gd name="connsiteX5" fmla="*/ 1803838 w 1873032"/>
                <a:gd name="connsiteY5" fmla="*/ 874588 h 888674"/>
                <a:gd name="connsiteX6" fmla="*/ 908724 w 1873032"/>
                <a:gd name="connsiteY6" fmla="*/ 666942 h 888674"/>
                <a:gd name="connsiteX7" fmla="*/ 93003 w 1873032"/>
                <a:gd name="connsiteY7" fmla="*/ 850571 h 888674"/>
                <a:gd name="connsiteX8" fmla="*/ 59278 w 1873032"/>
                <a:gd name="connsiteY8" fmla="*/ 271043 h 888674"/>
                <a:gd name="connsiteX9" fmla="*/ 0 w 1873032"/>
                <a:gd name="connsiteY9" fmla="*/ 176003 h 888674"/>
                <a:gd name="connsiteX0" fmla="*/ 0 w 1749408"/>
                <a:gd name="connsiteY0" fmla="*/ 176003 h 1032664"/>
                <a:gd name="connsiteX1" fmla="*/ 749273 w 1749408"/>
                <a:gd name="connsiteY1" fmla="*/ 16954 h 1032664"/>
                <a:gd name="connsiteX2" fmla="*/ 1667244 w 1749408"/>
                <a:gd name="connsiteY2" fmla="*/ 50801 h 1032664"/>
                <a:gd name="connsiteX3" fmla="*/ 1689438 w 1749408"/>
                <a:gd name="connsiteY3" fmla="*/ 192005 h 1032664"/>
                <a:gd name="connsiteX4" fmla="*/ 1728956 w 1749408"/>
                <a:gd name="connsiteY4" fmla="*/ 774910 h 1032664"/>
                <a:gd name="connsiteX5" fmla="*/ 1566724 w 1749408"/>
                <a:gd name="connsiteY5" fmla="*/ 1032664 h 1032664"/>
                <a:gd name="connsiteX6" fmla="*/ 908724 w 1749408"/>
                <a:gd name="connsiteY6" fmla="*/ 666942 h 1032664"/>
                <a:gd name="connsiteX7" fmla="*/ 93003 w 1749408"/>
                <a:gd name="connsiteY7" fmla="*/ 850571 h 1032664"/>
                <a:gd name="connsiteX8" fmla="*/ 59278 w 1749408"/>
                <a:gd name="connsiteY8" fmla="*/ 271043 h 1032664"/>
                <a:gd name="connsiteX9" fmla="*/ 0 w 1749408"/>
                <a:gd name="connsiteY9" fmla="*/ 176003 h 1032664"/>
                <a:gd name="connsiteX0" fmla="*/ 0 w 1807302"/>
                <a:gd name="connsiteY0" fmla="*/ 176003 h 1032664"/>
                <a:gd name="connsiteX1" fmla="*/ 749273 w 1807302"/>
                <a:gd name="connsiteY1" fmla="*/ 16954 h 1032664"/>
                <a:gd name="connsiteX2" fmla="*/ 1667244 w 1807302"/>
                <a:gd name="connsiteY2" fmla="*/ 50801 h 1032664"/>
                <a:gd name="connsiteX3" fmla="*/ 1689438 w 1807302"/>
                <a:gd name="connsiteY3" fmla="*/ 192005 h 1032664"/>
                <a:gd name="connsiteX4" fmla="*/ 1728956 w 1807302"/>
                <a:gd name="connsiteY4" fmla="*/ 774910 h 1032664"/>
                <a:gd name="connsiteX5" fmla="*/ 1566724 w 1807302"/>
                <a:gd name="connsiteY5" fmla="*/ 1032664 h 1032664"/>
                <a:gd name="connsiteX6" fmla="*/ 908724 w 1807302"/>
                <a:gd name="connsiteY6" fmla="*/ 666942 h 1032664"/>
                <a:gd name="connsiteX7" fmla="*/ 93003 w 1807302"/>
                <a:gd name="connsiteY7" fmla="*/ 850571 h 1032664"/>
                <a:gd name="connsiteX8" fmla="*/ 59278 w 1807302"/>
                <a:gd name="connsiteY8" fmla="*/ 271043 h 1032664"/>
                <a:gd name="connsiteX9" fmla="*/ 0 w 1807302"/>
                <a:gd name="connsiteY9" fmla="*/ 176003 h 1032664"/>
                <a:gd name="connsiteX0" fmla="*/ 0 w 1807302"/>
                <a:gd name="connsiteY0" fmla="*/ 176003 h 894348"/>
                <a:gd name="connsiteX1" fmla="*/ 749273 w 1807302"/>
                <a:gd name="connsiteY1" fmla="*/ 16954 h 894348"/>
                <a:gd name="connsiteX2" fmla="*/ 1667244 w 1807302"/>
                <a:gd name="connsiteY2" fmla="*/ 50801 h 894348"/>
                <a:gd name="connsiteX3" fmla="*/ 1689438 w 1807302"/>
                <a:gd name="connsiteY3" fmla="*/ 192005 h 894348"/>
                <a:gd name="connsiteX4" fmla="*/ 1728956 w 1807302"/>
                <a:gd name="connsiteY4" fmla="*/ 774910 h 894348"/>
                <a:gd name="connsiteX5" fmla="*/ 1734680 w 1807302"/>
                <a:gd name="connsiteY5" fmla="*/ 894348 h 894348"/>
                <a:gd name="connsiteX6" fmla="*/ 908724 w 1807302"/>
                <a:gd name="connsiteY6" fmla="*/ 666942 h 894348"/>
                <a:gd name="connsiteX7" fmla="*/ 93003 w 1807302"/>
                <a:gd name="connsiteY7" fmla="*/ 850571 h 894348"/>
                <a:gd name="connsiteX8" fmla="*/ 59278 w 1807302"/>
                <a:gd name="connsiteY8" fmla="*/ 271043 h 894348"/>
                <a:gd name="connsiteX9" fmla="*/ 0 w 1807302"/>
                <a:gd name="connsiteY9" fmla="*/ 176003 h 894348"/>
                <a:gd name="connsiteX0" fmla="*/ 0 w 1807302"/>
                <a:gd name="connsiteY0" fmla="*/ 176003 h 894348"/>
                <a:gd name="connsiteX1" fmla="*/ 749273 w 1807302"/>
                <a:gd name="connsiteY1" fmla="*/ 16954 h 894348"/>
                <a:gd name="connsiteX2" fmla="*/ 1667244 w 1807302"/>
                <a:gd name="connsiteY2" fmla="*/ 50801 h 894348"/>
                <a:gd name="connsiteX3" fmla="*/ 1689438 w 1807302"/>
                <a:gd name="connsiteY3" fmla="*/ 192005 h 894348"/>
                <a:gd name="connsiteX4" fmla="*/ 1728956 w 1807302"/>
                <a:gd name="connsiteY4" fmla="*/ 774910 h 894348"/>
                <a:gd name="connsiteX5" fmla="*/ 1734680 w 1807302"/>
                <a:gd name="connsiteY5" fmla="*/ 894348 h 894348"/>
                <a:gd name="connsiteX6" fmla="*/ 908724 w 1807302"/>
                <a:gd name="connsiteY6" fmla="*/ 666942 h 894348"/>
                <a:gd name="connsiteX7" fmla="*/ 93003 w 1807302"/>
                <a:gd name="connsiteY7" fmla="*/ 850571 h 894348"/>
                <a:gd name="connsiteX8" fmla="*/ 59278 w 1807302"/>
                <a:gd name="connsiteY8" fmla="*/ 271043 h 894348"/>
                <a:gd name="connsiteX9" fmla="*/ 0 w 1807302"/>
                <a:gd name="connsiteY9" fmla="*/ 176003 h 894348"/>
                <a:gd name="connsiteX0" fmla="*/ 0 w 1807302"/>
                <a:gd name="connsiteY0" fmla="*/ 176003 h 952745"/>
                <a:gd name="connsiteX1" fmla="*/ 749273 w 1807302"/>
                <a:gd name="connsiteY1" fmla="*/ 16954 h 952745"/>
                <a:gd name="connsiteX2" fmla="*/ 1667244 w 1807302"/>
                <a:gd name="connsiteY2" fmla="*/ 50801 h 952745"/>
                <a:gd name="connsiteX3" fmla="*/ 1689438 w 1807302"/>
                <a:gd name="connsiteY3" fmla="*/ 192005 h 952745"/>
                <a:gd name="connsiteX4" fmla="*/ 1728956 w 1807302"/>
                <a:gd name="connsiteY4" fmla="*/ 774910 h 952745"/>
                <a:gd name="connsiteX5" fmla="*/ 1734680 w 1807302"/>
                <a:gd name="connsiteY5" fmla="*/ 894348 h 952745"/>
                <a:gd name="connsiteX6" fmla="*/ 918604 w 1807302"/>
                <a:gd name="connsiteY6" fmla="*/ 933695 h 952745"/>
                <a:gd name="connsiteX7" fmla="*/ 93003 w 1807302"/>
                <a:gd name="connsiteY7" fmla="*/ 850571 h 952745"/>
                <a:gd name="connsiteX8" fmla="*/ 59278 w 1807302"/>
                <a:gd name="connsiteY8" fmla="*/ 271043 h 952745"/>
                <a:gd name="connsiteX9" fmla="*/ 0 w 1807302"/>
                <a:gd name="connsiteY9" fmla="*/ 176003 h 952745"/>
                <a:gd name="connsiteX0" fmla="*/ 19043 w 1826345"/>
                <a:gd name="connsiteY0" fmla="*/ 176003 h 1006118"/>
                <a:gd name="connsiteX1" fmla="*/ 768316 w 1826345"/>
                <a:gd name="connsiteY1" fmla="*/ 16954 h 1006118"/>
                <a:gd name="connsiteX2" fmla="*/ 1686287 w 1826345"/>
                <a:gd name="connsiteY2" fmla="*/ 50801 h 1006118"/>
                <a:gd name="connsiteX3" fmla="*/ 1708481 w 1826345"/>
                <a:gd name="connsiteY3" fmla="*/ 192005 h 1006118"/>
                <a:gd name="connsiteX4" fmla="*/ 1747999 w 1826345"/>
                <a:gd name="connsiteY4" fmla="*/ 774910 h 1006118"/>
                <a:gd name="connsiteX5" fmla="*/ 1753723 w 1826345"/>
                <a:gd name="connsiteY5" fmla="*/ 894348 h 1006118"/>
                <a:gd name="connsiteX6" fmla="*/ 937647 w 1826345"/>
                <a:gd name="connsiteY6" fmla="*/ 933695 h 1006118"/>
                <a:gd name="connsiteX7" fmla="*/ 137600 w 1826345"/>
                <a:gd name="connsiteY7" fmla="*/ 992264 h 1006118"/>
                <a:gd name="connsiteX8" fmla="*/ 112046 w 1826345"/>
                <a:gd name="connsiteY8" fmla="*/ 850571 h 1006118"/>
                <a:gd name="connsiteX9" fmla="*/ 78321 w 1826345"/>
                <a:gd name="connsiteY9" fmla="*/ 271043 h 1006118"/>
                <a:gd name="connsiteX10" fmla="*/ 19043 w 1826345"/>
                <a:gd name="connsiteY10" fmla="*/ 176003 h 1006118"/>
                <a:gd name="connsiteX0" fmla="*/ 19043 w 1826345"/>
                <a:gd name="connsiteY0" fmla="*/ 176003 h 1006118"/>
                <a:gd name="connsiteX1" fmla="*/ 768316 w 1826345"/>
                <a:gd name="connsiteY1" fmla="*/ 16954 h 1006118"/>
                <a:gd name="connsiteX2" fmla="*/ 1686287 w 1826345"/>
                <a:gd name="connsiteY2" fmla="*/ 50801 h 1006118"/>
                <a:gd name="connsiteX3" fmla="*/ 1708481 w 1826345"/>
                <a:gd name="connsiteY3" fmla="*/ 192005 h 1006118"/>
                <a:gd name="connsiteX4" fmla="*/ 1747999 w 1826345"/>
                <a:gd name="connsiteY4" fmla="*/ 774910 h 1006118"/>
                <a:gd name="connsiteX5" fmla="*/ 1753723 w 1826345"/>
                <a:gd name="connsiteY5" fmla="*/ 894348 h 1006118"/>
                <a:gd name="connsiteX6" fmla="*/ 937647 w 1826345"/>
                <a:gd name="connsiteY6" fmla="*/ 933695 h 1006118"/>
                <a:gd name="connsiteX7" fmla="*/ 137600 w 1826345"/>
                <a:gd name="connsiteY7" fmla="*/ 992264 h 1006118"/>
                <a:gd name="connsiteX8" fmla="*/ 112046 w 1826345"/>
                <a:gd name="connsiteY8" fmla="*/ 850571 h 1006118"/>
                <a:gd name="connsiteX9" fmla="*/ 78321 w 1826345"/>
                <a:gd name="connsiteY9" fmla="*/ 271043 h 1006118"/>
                <a:gd name="connsiteX10" fmla="*/ 19043 w 1826345"/>
                <a:gd name="connsiteY10" fmla="*/ 176003 h 1006118"/>
                <a:gd name="connsiteX0" fmla="*/ 0 w 1827062"/>
                <a:gd name="connsiteY0" fmla="*/ 166252 h 1026006"/>
                <a:gd name="connsiteX1" fmla="*/ 769033 w 1827062"/>
                <a:gd name="connsiteY1" fmla="*/ 36842 h 1026006"/>
                <a:gd name="connsiteX2" fmla="*/ 1687004 w 1827062"/>
                <a:gd name="connsiteY2" fmla="*/ 70689 h 1026006"/>
                <a:gd name="connsiteX3" fmla="*/ 1709198 w 1827062"/>
                <a:gd name="connsiteY3" fmla="*/ 211893 h 1026006"/>
                <a:gd name="connsiteX4" fmla="*/ 1748716 w 1827062"/>
                <a:gd name="connsiteY4" fmla="*/ 794798 h 1026006"/>
                <a:gd name="connsiteX5" fmla="*/ 1754440 w 1827062"/>
                <a:gd name="connsiteY5" fmla="*/ 914236 h 1026006"/>
                <a:gd name="connsiteX6" fmla="*/ 938364 w 1827062"/>
                <a:gd name="connsiteY6" fmla="*/ 953583 h 1026006"/>
                <a:gd name="connsiteX7" fmla="*/ 138317 w 1827062"/>
                <a:gd name="connsiteY7" fmla="*/ 1012152 h 1026006"/>
                <a:gd name="connsiteX8" fmla="*/ 112763 w 1827062"/>
                <a:gd name="connsiteY8" fmla="*/ 870459 h 1026006"/>
                <a:gd name="connsiteX9" fmla="*/ 79038 w 1827062"/>
                <a:gd name="connsiteY9" fmla="*/ 290931 h 1026006"/>
                <a:gd name="connsiteX10" fmla="*/ 0 w 1827062"/>
                <a:gd name="connsiteY10" fmla="*/ 166252 h 1026006"/>
                <a:gd name="connsiteX0" fmla="*/ 0 w 1827062"/>
                <a:gd name="connsiteY0" fmla="*/ 146364 h 1006118"/>
                <a:gd name="connsiteX1" fmla="*/ 769033 w 1827062"/>
                <a:gd name="connsiteY1" fmla="*/ 16954 h 1006118"/>
                <a:gd name="connsiteX2" fmla="*/ 1687004 w 1827062"/>
                <a:gd name="connsiteY2" fmla="*/ 50801 h 1006118"/>
                <a:gd name="connsiteX3" fmla="*/ 1709198 w 1827062"/>
                <a:gd name="connsiteY3" fmla="*/ 192005 h 1006118"/>
                <a:gd name="connsiteX4" fmla="*/ 1748716 w 1827062"/>
                <a:gd name="connsiteY4" fmla="*/ 774910 h 1006118"/>
                <a:gd name="connsiteX5" fmla="*/ 1754440 w 1827062"/>
                <a:gd name="connsiteY5" fmla="*/ 894348 h 1006118"/>
                <a:gd name="connsiteX6" fmla="*/ 938364 w 1827062"/>
                <a:gd name="connsiteY6" fmla="*/ 933695 h 1006118"/>
                <a:gd name="connsiteX7" fmla="*/ 138317 w 1827062"/>
                <a:gd name="connsiteY7" fmla="*/ 992264 h 1006118"/>
                <a:gd name="connsiteX8" fmla="*/ 112763 w 1827062"/>
                <a:gd name="connsiteY8" fmla="*/ 850571 h 1006118"/>
                <a:gd name="connsiteX9" fmla="*/ 79038 w 1827062"/>
                <a:gd name="connsiteY9" fmla="*/ 271043 h 1006118"/>
                <a:gd name="connsiteX10" fmla="*/ 0 w 1827062"/>
                <a:gd name="connsiteY10" fmla="*/ 146364 h 1006118"/>
                <a:gd name="connsiteX0" fmla="*/ 0 w 1827062"/>
                <a:gd name="connsiteY0" fmla="*/ 146364 h 1006118"/>
                <a:gd name="connsiteX1" fmla="*/ 769033 w 1827062"/>
                <a:gd name="connsiteY1" fmla="*/ 16954 h 1006118"/>
                <a:gd name="connsiteX2" fmla="*/ 1687004 w 1827062"/>
                <a:gd name="connsiteY2" fmla="*/ 50801 h 1006118"/>
                <a:gd name="connsiteX3" fmla="*/ 1709198 w 1827062"/>
                <a:gd name="connsiteY3" fmla="*/ 192005 h 1006118"/>
                <a:gd name="connsiteX4" fmla="*/ 1748716 w 1827062"/>
                <a:gd name="connsiteY4" fmla="*/ 774910 h 1006118"/>
                <a:gd name="connsiteX5" fmla="*/ 1754440 w 1827062"/>
                <a:gd name="connsiteY5" fmla="*/ 894348 h 1006118"/>
                <a:gd name="connsiteX6" fmla="*/ 938364 w 1827062"/>
                <a:gd name="connsiteY6" fmla="*/ 933695 h 1006118"/>
                <a:gd name="connsiteX7" fmla="*/ 138317 w 1827062"/>
                <a:gd name="connsiteY7" fmla="*/ 992264 h 1006118"/>
                <a:gd name="connsiteX8" fmla="*/ 112763 w 1827062"/>
                <a:gd name="connsiteY8" fmla="*/ 850571 h 1006118"/>
                <a:gd name="connsiteX9" fmla="*/ 79038 w 1827062"/>
                <a:gd name="connsiteY9" fmla="*/ 271043 h 1006118"/>
                <a:gd name="connsiteX10" fmla="*/ 0 w 1827062"/>
                <a:gd name="connsiteY10" fmla="*/ 146364 h 1006118"/>
                <a:gd name="connsiteX0" fmla="*/ 36906 w 1863968"/>
                <a:gd name="connsiteY0" fmla="*/ 146364 h 1006118"/>
                <a:gd name="connsiteX1" fmla="*/ 805939 w 1863968"/>
                <a:gd name="connsiteY1" fmla="*/ 16954 h 1006118"/>
                <a:gd name="connsiteX2" fmla="*/ 1723910 w 1863968"/>
                <a:gd name="connsiteY2" fmla="*/ 50801 h 1006118"/>
                <a:gd name="connsiteX3" fmla="*/ 1746104 w 1863968"/>
                <a:gd name="connsiteY3" fmla="*/ 192005 h 1006118"/>
                <a:gd name="connsiteX4" fmla="*/ 1785622 w 1863968"/>
                <a:gd name="connsiteY4" fmla="*/ 774910 h 1006118"/>
                <a:gd name="connsiteX5" fmla="*/ 1791346 w 1863968"/>
                <a:gd name="connsiteY5" fmla="*/ 894348 h 1006118"/>
                <a:gd name="connsiteX6" fmla="*/ 975270 w 1863968"/>
                <a:gd name="connsiteY6" fmla="*/ 933695 h 1006118"/>
                <a:gd name="connsiteX7" fmla="*/ 175223 w 1863968"/>
                <a:gd name="connsiteY7" fmla="*/ 992264 h 1006118"/>
                <a:gd name="connsiteX8" fmla="*/ 149669 w 1863968"/>
                <a:gd name="connsiteY8" fmla="*/ 850571 h 1006118"/>
                <a:gd name="connsiteX9" fmla="*/ 115944 w 1863968"/>
                <a:gd name="connsiteY9" fmla="*/ 271043 h 1006118"/>
                <a:gd name="connsiteX10" fmla="*/ 36906 w 1863968"/>
                <a:gd name="connsiteY10" fmla="*/ 146364 h 1006118"/>
                <a:gd name="connsiteX0" fmla="*/ 36906 w 1863968"/>
                <a:gd name="connsiteY0" fmla="*/ 146364 h 1006118"/>
                <a:gd name="connsiteX1" fmla="*/ 805939 w 1863968"/>
                <a:gd name="connsiteY1" fmla="*/ 16954 h 1006118"/>
                <a:gd name="connsiteX2" fmla="*/ 1723910 w 1863968"/>
                <a:gd name="connsiteY2" fmla="*/ 50801 h 1006118"/>
                <a:gd name="connsiteX3" fmla="*/ 1746104 w 1863968"/>
                <a:gd name="connsiteY3" fmla="*/ 192005 h 1006118"/>
                <a:gd name="connsiteX4" fmla="*/ 1785622 w 1863968"/>
                <a:gd name="connsiteY4" fmla="*/ 774910 h 1006118"/>
                <a:gd name="connsiteX5" fmla="*/ 1791346 w 1863968"/>
                <a:gd name="connsiteY5" fmla="*/ 894348 h 1006118"/>
                <a:gd name="connsiteX6" fmla="*/ 975270 w 1863968"/>
                <a:gd name="connsiteY6" fmla="*/ 933695 h 1006118"/>
                <a:gd name="connsiteX7" fmla="*/ 175223 w 1863968"/>
                <a:gd name="connsiteY7" fmla="*/ 992264 h 1006118"/>
                <a:gd name="connsiteX8" fmla="*/ 149669 w 1863968"/>
                <a:gd name="connsiteY8" fmla="*/ 850571 h 1006118"/>
                <a:gd name="connsiteX9" fmla="*/ 115944 w 1863968"/>
                <a:gd name="connsiteY9" fmla="*/ 271043 h 1006118"/>
                <a:gd name="connsiteX10" fmla="*/ 36906 w 1863968"/>
                <a:gd name="connsiteY10" fmla="*/ 146364 h 1006118"/>
                <a:gd name="connsiteX0" fmla="*/ 36906 w 1863968"/>
                <a:gd name="connsiteY0" fmla="*/ 146364 h 1006118"/>
                <a:gd name="connsiteX1" fmla="*/ 805939 w 1863968"/>
                <a:gd name="connsiteY1" fmla="*/ 16954 h 1006118"/>
                <a:gd name="connsiteX2" fmla="*/ 1723910 w 1863968"/>
                <a:gd name="connsiteY2" fmla="*/ 50801 h 1006118"/>
                <a:gd name="connsiteX3" fmla="*/ 1746104 w 1863968"/>
                <a:gd name="connsiteY3" fmla="*/ 192005 h 1006118"/>
                <a:gd name="connsiteX4" fmla="*/ 1785622 w 1863968"/>
                <a:gd name="connsiteY4" fmla="*/ 774910 h 1006118"/>
                <a:gd name="connsiteX5" fmla="*/ 1791346 w 1863968"/>
                <a:gd name="connsiteY5" fmla="*/ 894348 h 1006118"/>
                <a:gd name="connsiteX6" fmla="*/ 975270 w 1863968"/>
                <a:gd name="connsiteY6" fmla="*/ 933695 h 1006118"/>
                <a:gd name="connsiteX7" fmla="*/ 175223 w 1863968"/>
                <a:gd name="connsiteY7" fmla="*/ 992264 h 1006118"/>
                <a:gd name="connsiteX8" fmla="*/ 149669 w 1863968"/>
                <a:gd name="connsiteY8" fmla="*/ 850571 h 1006118"/>
                <a:gd name="connsiteX9" fmla="*/ 115944 w 1863968"/>
                <a:gd name="connsiteY9" fmla="*/ 271043 h 1006118"/>
                <a:gd name="connsiteX10" fmla="*/ 36906 w 1863968"/>
                <a:gd name="connsiteY10" fmla="*/ 146364 h 1006118"/>
                <a:gd name="connsiteX0" fmla="*/ 36906 w 1874018"/>
                <a:gd name="connsiteY0" fmla="*/ 146364 h 1006118"/>
                <a:gd name="connsiteX1" fmla="*/ 805939 w 1874018"/>
                <a:gd name="connsiteY1" fmla="*/ 16954 h 1006118"/>
                <a:gd name="connsiteX2" fmla="*/ 1723910 w 1874018"/>
                <a:gd name="connsiteY2" fmla="*/ 50801 h 1006118"/>
                <a:gd name="connsiteX3" fmla="*/ 1746104 w 1874018"/>
                <a:gd name="connsiteY3" fmla="*/ 192005 h 1006118"/>
                <a:gd name="connsiteX4" fmla="*/ 1785622 w 1874018"/>
                <a:gd name="connsiteY4" fmla="*/ 774910 h 1006118"/>
                <a:gd name="connsiteX5" fmla="*/ 1791346 w 1874018"/>
                <a:gd name="connsiteY5" fmla="*/ 894348 h 1006118"/>
                <a:gd name="connsiteX6" fmla="*/ 975270 w 1874018"/>
                <a:gd name="connsiteY6" fmla="*/ 933695 h 1006118"/>
                <a:gd name="connsiteX7" fmla="*/ 175223 w 1874018"/>
                <a:gd name="connsiteY7" fmla="*/ 992264 h 1006118"/>
                <a:gd name="connsiteX8" fmla="*/ 149669 w 1874018"/>
                <a:gd name="connsiteY8" fmla="*/ 850571 h 1006118"/>
                <a:gd name="connsiteX9" fmla="*/ 115944 w 1874018"/>
                <a:gd name="connsiteY9" fmla="*/ 271043 h 1006118"/>
                <a:gd name="connsiteX10" fmla="*/ 36906 w 1874018"/>
                <a:gd name="connsiteY10" fmla="*/ 146364 h 1006118"/>
                <a:gd name="connsiteX0" fmla="*/ 36906 w 1874018"/>
                <a:gd name="connsiteY0" fmla="*/ 146364 h 1006118"/>
                <a:gd name="connsiteX1" fmla="*/ 805939 w 1874018"/>
                <a:gd name="connsiteY1" fmla="*/ 16954 h 1006118"/>
                <a:gd name="connsiteX2" fmla="*/ 1723910 w 1874018"/>
                <a:gd name="connsiteY2" fmla="*/ 50801 h 1006118"/>
                <a:gd name="connsiteX3" fmla="*/ 1835022 w 1874018"/>
                <a:gd name="connsiteY3" fmla="*/ 192005 h 1006118"/>
                <a:gd name="connsiteX4" fmla="*/ 1785622 w 1874018"/>
                <a:gd name="connsiteY4" fmla="*/ 774910 h 1006118"/>
                <a:gd name="connsiteX5" fmla="*/ 1791346 w 1874018"/>
                <a:gd name="connsiteY5" fmla="*/ 894348 h 1006118"/>
                <a:gd name="connsiteX6" fmla="*/ 975270 w 1874018"/>
                <a:gd name="connsiteY6" fmla="*/ 933695 h 1006118"/>
                <a:gd name="connsiteX7" fmla="*/ 175223 w 1874018"/>
                <a:gd name="connsiteY7" fmla="*/ 992264 h 1006118"/>
                <a:gd name="connsiteX8" fmla="*/ 149669 w 1874018"/>
                <a:gd name="connsiteY8" fmla="*/ 850571 h 1006118"/>
                <a:gd name="connsiteX9" fmla="*/ 115944 w 1874018"/>
                <a:gd name="connsiteY9" fmla="*/ 271043 h 1006118"/>
                <a:gd name="connsiteX10" fmla="*/ 36906 w 1874018"/>
                <a:gd name="connsiteY10" fmla="*/ 146364 h 1006118"/>
                <a:gd name="connsiteX0" fmla="*/ 36906 w 1899528"/>
                <a:gd name="connsiteY0" fmla="*/ 146364 h 1006118"/>
                <a:gd name="connsiteX1" fmla="*/ 805939 w 1899528"/>
                <a:gd name="connsiteY1" fmla="*/ 16954 h 1006118"/>
                <a:gd name="connsiteX2" fmla="*/ 1723910 w 1899528"/>
                <a:gd name="connsiteY2" fmla="*/ 50801 h 1006118"/>
                <a:gd name="connsiteX3" fmla="*/ 1835022 w 1899528"/>
                <a:gd name="connsiteY3" fmla="*/ 192005 h 1006118"/>
                <a:gd name="connsiteX4" fmla="*/ 1785622 w 1899528"/>
                <a:gd name="connsiteY4" fmla="*/ 774910 h 1006118"/>
                <a:gd name="connsiteX5" fmla="*/ 1791346 w 1899528"/>
                <a:gd name="connsiteY5" fmla="*/ 894348 h 1006118"/>
                <a:gd name="connsiteX6" fmla="*/ 975270 w 1899528"/>
                <a:gd name="connsiteY6" fmla="*/ 933695 h 1006118"/>
                <a:gd name="connsiteX7" fmla="*/ 175223 w 1899528"/>
                <a:gd name="connsiteY7" fmla="*/ 992264 h 1006118"/>
                <a:gd name="connsiteX8" fmla="*/ 149669 w 1899528"/>
                <a:gd name="connsiteY8" fmla="*/ 850571 h 1006118"/>
                <a:gd name="connsiteX9" fmla="*/ 115944 w 1899528"/>
                <a:gd name="connsiteY9" fmla="*/ 271043 h 1006118"/>
                <a:gd name="connsiteX10" fmla="*/ 36906 w 1899528"/>
                <a:gd name="connsiteY10" fmla="*/ 146364 h 1006118"/>
                <a:gd name="connsiteX0" fmla="*/ 36906 w 1874018"/>
                <a:gd name="connsiteY0" fmla="*/ 146364 h 1006118"/>
                <a:gd name="connsiteX1" fmla="*/ 805939 w 1874018"/>
                <a:gd name="connsiteY1" fmla="*/ 16954 h 1006118"/>
                <a:gd name="connsiteX2" fmla="*/ 1723910 w 1874018"/>
                <a:gd name="connsiteY2" fmla="*/ 50801 h 1006118"/>
                <a:gd name="connsiteX3" fmla="*/ 1755984 w 1874018"/>
                <a:gd name="connsiteY3" fmla="*/ 192005 h 1006118"/>
                <a:gd name="connsiteX4" fmla="*/ 1785622 w 1874018"/>
                <a:gd name="connsiteY4" fmla="*/ 774910 h 1006118"/>
                <a:gd name="connsiteX5" fmla="*/ 1791346 w 1874018"/>
                <a:gd name="connsiteY5" fmla="*/ 894348 h 1006118"/>
                <a:gd name="connsiteX6" fmla="*/ 975270 w 1874018"/>
                <a:gd name="connsiteY6" fmla="*/ 933695 h 1006118"/>
                <a:gd name="connsiteX7" fmla="*/ 175223 w 1874018"/>
                <a:gd name="connsiteY7" fmla="*/ 992264 h 1006118"/>
                <a:gd name="connsiteX8" fmla="*/ 149669 w 1874018"/>
                <a:gd name="connsiteY8" fmla="*/ 850571 h 1006118"/>
                <a:gd name="connsiteX9" fmla="*/ 115944 w 1874018"/>
                <a:gd name="connsiteY9" fmla="*/ 271043 h 1006118"/>
                <a:gd name="connsiteX10" fmla="*/ 36906 w 1874018"/>
                <a:gd name="connsiteY10" fmla="*/ 146364 h 1006118"/>
                <a:gd name="connsiteX0" fmla="*/ 0 w 1875729"/>
                <a:gd name="connsiteY0" fmla="*/ 126733 h 1066550"/>
                <a:gd name="connsiteX1" fmla="*/ 807650 w 1875729"/>
                <a:gd name="connsiteY1" fmla="*/ 77386 h 1066550"/>
                <a:gd name="connsiteX2" fmla="*/ 1725621 w 1875729"/>
                <a:gd name="connsiteY2" fmla="*/ 111233 h 1066550"/>
                <a:gd name="connsiteX3" fmla="*/ 1757695 w 1875729"/>
                <a:gd name="connsiteY3" fmla="*/ 252437 h 1066550"/>
                <a:gd name="connsiteX4" fmla="*/ 1787333 w 1875729"/>
                <a:gd name="connsiteY4" fmla="*/ 835342 h 1066550"/>
                <a:gd name="connsiteX5" fmla="*/ 1793057 w 1875729"/>
                <a:gd name="connsiteY5" fmla="*/ 954780 h 1066550"/>
                <a:gd name="connsiteX6" fmla="*/ 976981 w 1875729"/>
                <a:gd name="connsiteY6" fmla="*/ 994127 h 1066550"/>
                <a:gd name="connsiteX7" fmla="*/ 176934 w 1875729"/>
                <a:gd name="connsiteY7" fmla="*/ 1052696 h 1066550"/>
                <a:gd name="connsiteX8" fmla="*/ 151380 w 1875729"/>
                <a:gd name="connsiteY8" fmla="*/ 911003 h 1066550"/>
                <a:gd name="connsiteX9" fmla="*/ 117655 w 1875729"/>
                <a:gd name="connsiteY9" fmla="*/ 331475 h 1066550"/>
                <a:gd name="connsiteX10" fmla="*/ 0 w 1875729"/>
                <a:gd name="connsiteY10" fmla="*/ 126733 h 1066550"/>
                <a:gd name="connsiteX0" fmla="*/ 52353 w 1928082"/>
                <a:gd name="connsiteY0" fmla="*/ 126733 h 1066550"/>
                <a:gd name="connsiteX1" fmla="*/ 860003 w 1928082"/>
                <a:gd name="connsiteY1" fmla="*/ 77386 h 1066550"/>
                <a:gd name="connsiteX2" fmla="*/ 1777974 w 1928082"/>
                <a:gd name="connsiteY2" fmla="*/ 111233 h 1066550"/>
                <a:gd name="connsiteX3" fmla="*/ 1810048 w 1928082"/>
                <a:gd name="connsiteY3" fmla="*/ 252437 h 1066550"/>
                <a:gd name="connsiteX4" fmla="*/ 1839686 w 1928082"/>
                <a:gd name="connsiteY4" fmla="*/ 835342 h 1066550"/>
                <a:gd name="connsiteX5" fmla="*/ 1845410 w 1928082"/>
                <a:gd name="connsiteY5" fmla="*/ 954780 h 1066550"/>
                <a:gd name="connsiteX6" fmla="*/ 1029334 w 1928082"/>
                <a:gd name="connsiteY6" fmla="*/ 994127 h 1066550"/>
                <a:gd name="connsiteX7" fmla="*/ 229287 w 1928082"/>
                <a:gd name="connsiteY7" fmla="*/ 1052696 h 1066550"/>
                <a:gd name="connsiteX8" fmla="*/ 203733 w 1928082"/>
                <a:gd name="connsiteY8" fmla="*/ 911003 h 1066550"/>
                <a:gd name="connsiteX9" fmla="*/ 115944 w 1928082"/>
                <a:gd name="connsiteY9" fmla="*/ 282205 h 1066550"/>
                <a:gd name="connsiteX10" fmla="*/ 52353 w 1928082"/>
                <a:gd name="connsiteY10" fmla="*/ 126733 h 1066550"/>
                <a:gd name="connsiteX0" fmla="*/ 98694 w 1974423"/>
                <a:gd name="connsiteY0" fmla="*/ 126733 h 1066550"/>
                <a:gd name="connsiteX1" fmla="*/ 906344 w 1974423"/>
                <a:gd name="connsiteY1" fmla="*/ 77386 h 1066550"/>
                <a:gd name="connsiteX2" fmla="*/ 1824315 w 1974423"/>
                <a:gd name="connsiteY2" fmla="*/ 111233 h 1066550"/>
                <a:gd name="connsiteX3" fmla="*/ 1856389 w 1974423"/>
                <a:gd name="connsiteY3" fmla="*/ 252437 h 1066550"/>
                <a:gd name="connsiteX4" fmla="*/ 1886027 w 1974423"/>
                <a:gd name="connsiteY4" fmla="*/ 835342 h 1066550"/>
                <a:gd name="connsiteX5" fmla="*/ 1891751 w 1974423"/>
                <a:gd name="connsiteY5" fmla="*/ 954780 h 1066550"/>
                <a:gd name="connsiteX6" fmla="*/ 1075675 w 1974423"/>
                <a:gd name="connsiteY6" fmla="*/ 994127 h 1066550"/>
                <a:gd name="connsiteX7" fmla="*/ 275628 w 1974423"/>
                <a:gd name="connsiteY7" fmla="*/ 1052696 h 1066550"/>
                <a:gd name="connsiteX8" fmla="*/ 250074 w 1974423"/>
                <a:gd name="connsiteY8" fmla="*/ 911003 h 1066550"/>
                <a:gd name="connsiteX9" fmla="*/ 162285 w 1974423"/>
                <a:gd name="connsiteY9" fmla="*/ 282205 h 1066550"/>
                <a:gd name="connsiteX10" fmla="*/ 98694 w 1974423"/>
                <a:gd name="connsiteY10" fmla="*/ 126733 h 1066550"/>
                <a:gd name="connsiteX0" fmla="*/ 98694 w 1974423"/>
                <a:gd name="connsiteY0" fmla="*/ 126733 h 1066550"/>
                <a:gd name="connsiteX1" fmla="*/ 906344 w 1974423"/>
                <a:gd name="connsiteY1" fmla="*/ 77386 h 1066550"/>
                <a:gd name="connsiteX2" fmla="*/ 1824315 w 1974423"/>
                <a:gd name="connsiteY2" fmla="*/ 111233 h 1066550"/>
                <a:gd name="connsiteX3" fmla="*/ 1856389 w 1974423"/>
                <a:gd name="connsiteY3" fmla="*/ 252437 h 1066550"/>
                <a:gd name="connsiteX4" fmla="*/ 1886027 w 1974423"/>
                <a:gd name="connsiteY4" fmla="*/ 835342 h 1066550"/>
                <a:gd name="connsiteX5" fmla="*/ 1891751 w 1974423"/>
                <a:gd name="connsiteY5" fmla="*/ 954780 h 1066550"/>
                <a:gd name="connsiteX6" fmla="*/ 1075675 w 1974423"/>
                <a:gd name="connsiteY6" fmla="*/ 994127 h 1066550"/>
                <a:gd name="connsiteX7" fmla="*/ 275628 w 1974423"/>
                <a:gd name="connsiteY7" fmla="*/ 1052696 h 1066550"/>
                <a:gd name="connsiteX8" fmla="*/ 250074 w 1974423"/>
                <a:gd name="connsiteY8" fmla="*/ 911003 h 1066550"/>
                <a:gd name="connsiteX9" fmla="*/ 162285 w 1974423"/>
                <a:gd name="connsiteY9" fmla="*/ 282205 h 1066550"/>
                <a:gd name="connsiteX10" fmla="*/ 98694 w 1974423"/>
                <a:gd name="connsiteY10" fmla="*/ 126733 h 1066550"/>
                <a:gd name="connsiteX0" fmla="*/ 98694 w 1974423"/>
                <a:gd name="connsiteY0" fmla="*/ 95938 h 1035755"/>
                <a:gd name="connsiteX1" fmla="*/ 906344 w 1974423"/>
                <a:gd name="connsiteY1" fmla="*/ 46591 h 1035755"/>
                <a:gd name="connsiteX2" fmla="*/ 1824315 w 1974423"/>
                <a:gd name="connsiteY2" fmla="*/ 80438 h 1035755"/>
                <a:gd name="connsiteX3" fmla="*/ 1856389 w 1974423"/>
                <a:gd name="connsiteY3" fmla="*/ 221642 h 1035755"/>
                <a:gd name="connsiteX4" fmla="*/ 1886027 w 1974423"/>
                <a:gd name="connsiteY4" fmla="*/ 804547 h 1035755"/>
                <a:gd name="connsiteX5" fmla="*/ 1891751 w 1974423"/>
                <a:gd name="connsiteY5" fmla="*/ 923985 h 1035755"/>
                <a:gd name="connsiteX6" fmla="*/ 1075675 w 1974423"/>
                <a:gd name="connsiteY6" fmla="*/ 963332 h 1035755"/>
                <a:gd name="connsiteX7" fmla="*/ 275628 w 1974423"/>
                <a:gd name="connsiteY7" fmla="*/ 1021901 h 1035755"/>
                <a:gd name="connsiteX8" fmla="*/ 250074 w 1974423"/>
                <a:gd name="connsiteY8" fmla="*/ 880208 h 1035755"/>
                <a:gd name="connsiteX9" fmla="*/ 162285 w 1974423"/>
                <a:gd name="connsiteY9" fmla="*/ 251410 h 1035755"/>
                <a:gd name="connsiteX10" fmla="*/ 98694 w 1974423"/>
                <a:gd name="connsiteY10" fmla="*/ 95938 h 1035755"/>
                <a:gd name="connsiteX0" fmla="*/ 98694 w 1974423"/>
                <a:gd name="connsiteY0" fmla="*/ 100938 h 1040755"/>
                <a:gd name="connsiteX1" fmla="*/ 914069 w 1974423"/>
                <a:gd name="connsiteY1" fmla="*/ 8479 h 1040755"/>
                <a:gd name="connsiteX2" fmla="*/ 1824315 w 1974423"/>
                <a:gd name="connsiteY2" fmla="*/ 85438 h 1040755"/>
                <a:gd name="connsiteX3" fmla="*/ 1856389 w 1974423"/>
                <a:gd name="connsiteY3" fmla="*/ 226642 h 1040755"/>
                <a:gd name="connsiteX4" fmla="*/ 1886027 w 1974423"/>
                <a:gd name="connsiteY4" fmla="*/ 809547 h 1040755"/>
                <a:gd name="connsiteX5" fmla="*/ 1891751 w 1974423"/>
                <a:gd name="connsiteY5" fmla="*/ 928985 h 1040755"/>
                <a:gd name="connsiteX6" fmla="*/ 1075675 w 1974423"/>
                <a:gd name="connsiteY6" fmla="*/ 968332 h 1040755"/>
                <a:gd name="connsiteX7" fmla="*/ 275628 w 1974423"/>
                <a:gd name="connsiteY7" fmla="*/ 1026901 h 1040755"/>
                <a:gd name="connsiteX8" fmla="*/ 250074 w 1974423"/>
                <a:gd name="connsiteY8" fmla="*/ 885208 h 1040755"/>
                <a:gd name="connsiteX9" fmla="*/ 162285 w 1974423"/>
                <a:gd name="connsiteY9" fmla="*/ 256410 h 1040755"/>
                <a:gd name="connsiteX10" fmla="*/ 98694 w 1974423"/>
                <a:gd name="connsiteY10" fmla="*/ 100938 h 1040755"/>
                <a:gd name="connsiteX0" fmla="*/ 98694 w 1964373"/>
                <a:gd name="connsiteY0" fmla="*/ 140207 h 1080024"/>
                <a:gd name="connsiteX1" fmla="*/ 914069 w 1964373"/>
                <a:gd name="connsiteY1" fmla="*/ 47748 h 1080024"/>
                <a:gd name="connsiteX2" fmla="*/ 1677569 w 1964373"/>
                <a:gd name="connsiteY2" fmla="*/ 50801 h 1080024"/>
                <a:gd name="connsiteX3" fmla="*/ 1856389 w 1964373"/>
                <a:gd name="connsiteY3" fmla="*/ 265911 h 1080024"/>
                <a:gd name="connsiteX4" fmla="*/ 1886027 w 1964373"/>
                <a:gd name="connsiteY4" fmla="*/ 848816 h 1080024"/>
                <a:gd name="connsiteX5" fmla="*/ 1891751 w 1964373"/>
                <a:gd name="connsiteY5" fmla="*/ 968254 h 1080024"/>
                <a:gd name="connsiteX6" fmla="*/ 1075675 w 1964373"/>
                <a:gd name="connsiteY6" fmla="*/ 1007601 h 1080024"/>
                <a:gd name="connsiteX7" fmla="*/ 275628 w 1964373"/>
                <a:gd name="connsiteY7" fmla="*/ 1066170 h 1080024"/>
                <a:gd name="connsiteX8" fmla="*/ 250074 w 1964373"/>
                <a:gd name="connsiteY8" fmla="*/ 924477 h 1080024"/>
                <a:gd name="connsiteX9" fmla="*/ 162285 w 1964373"/>
                <a:gd name="connsiteY9" fmla="*/ 295679 h 1080024"/>
                <a:gd name="connsiteX10" fmla="*/ 98694 w 1964373"/>
                <a:gd name="connsiteY10" fmla="*/ 140207 h 1080024"/>
                <a:gd name="connsiteX0" fmla="*/ 98694 w 1964373"/>
                <a:gd name="connsiteY0" fmla="*/ 109412 h 1049229"/>
                <a:gd name="connsiteX1" fmla="*/ 914069 w 1964373"/>
                <a:gd name="connsiteY1" fmla="*/ 16953 h 1049229"/>
                <a:gd name="connsiteX2" fmla="*/ 1677569 w 1964373"/>
                <a:gd name="connsiteY2" fmla="*/ 20006 h 1049229"/>
                <a:gd name="connsiteX3" fmla="*/ 1856389 w 1964373"/>
                <a:gd name="connsiteY3" fmla="*/ 235116 h 1049229"/>
                <a:gd name="connsiteX4" fmla="*/ 1886027 w 1964373"/>
                <a:gd name="connsiteY4" fmla="*/ 818021 h 1049229"/>
                <a:gd name="connsiteX5" fmla="*/ 1891751 w 1964373"/>
                <a:gd name="connsiteY5" fmla="*/ 937459 h 1049229"/>
                <a:gd name="connsiteX6" fmla="*/ 1075675 w 1964373"/>
                <a:gd name="connsiteY6" fmla="*/ 976806 h 1049229"/>
                <a:gd name="connsiteX7" fmla="*/ 275628 w 1964373"/>
                <a:gd name="connsiteY7" fmla="*/ 1035375 h 1049229"/>
                <a:gd name="connsiteX8" fmla="*/ 250074 w 1964373"/>
                <a:gd name="connsiteY8" fmla="*/ 893682 h 1049229"/>
                <a:gd name="connsiteX9" fmla="*/ 162285 w 1964373"/>
                <a:gd name="connsiteY9" fmla="*/ 264884 h 1049229"/>
                <a:gd name="connsiteX10" fmla="*/ 98694 w 1964373"/>
                <a:gd name="connsiteY10" fmla="*/ 109412 h 1049229"/>
                <a:gd name="connsiteX0" fmla="*/ 98694 w 1964373"/>
                <a:gd name="connsiteY0" fmla="*/ 109412 h 1049229"/>
                <a:gd name="connsiteX1" fmla="*/ 914069 w 1964373"/>
                <a:gd name="connsiteY1" fmla="*/ 16953 h 1049229"/>
                <a:gd name="connsiteX2" fmla="*/ 1677569 w 1964373"/>
                <a:gd name="connsiteY2" fmla="*/ 20006 h 1049229"/>
                <a:gd name="connsiteX3" fmla="*/ 1686472 w 1964373"/>
                <a:gd name="connsiteY3" fmla="*/ 136575 h 1049229"/>
                <a:gd name="connsiteX4" fmla="*/ 1886027 w 1964373"/>
                <a:gd name="connsiteY4" fmla="*/ 818021 h 1049229"/>
                <a:gd name="connsiteX5" fmla="*/ 1891751 w 1964373"/>
                <a:gd name="connsiteY5" fmla="*/ 937459 h 1049229"/>
                <a:gd name="connsiteX6" fmla="*/ 1075675 w 1964373"/>
                <a:gd name="connsiteY6" fmla="*/ 976806 h 1049229"/>
                <a:gd name="connsiteX7" fmla="*/ 275628 w 1964373"/>
                <a:gd name="connsiteY7" fmla="*/ 1035375 h 1049229"/>
                <a:gd name="connsiteX8" fmla="*/ 250074 w 1964373"/>
                <a:gd name="connsiteY8" fmla="*/ 893682 h 1049229"/>
                <a:gd name="connsiteX9" fmla="*/ 162285 w 1964373"/>
                <a:gd name="connsiteY9" fmla="*/ 264884 h 1049229"/>
                <a:gd name="connsiteX10" fmla="*/ 98694 w 1964373"/>
                <a:gd name="connsiteY10" fmla="*/ 109412 h 1049229"/>
                <a:gd name="connsiteX0" fmla="*/ 98694 w 1960945"/>
                <a:gd name="connsiteY0" fmla="*/ 109412 h 1049229"/>
                <a:gd name="connsiteX1" fmla="*/ 914069 w 1960945"/>
                <a:gd name="connsiteY1" fmla="*/ 16953 h 1049229"/>
                <a:gd name="connsiteX2" fmla="*/ 1677569 w 1960945"/>
                <a:gd name="connsiteY2" fmla="*/ 20006 h 1049229"/>
                <a:gd name="connsiteX3" fmla="*/ 1686472 w 1960945"/>
                <a:gd name="connsiteY3" fmla="*/ 136575 h 1049229"/>
                <a:gd name="connsiteX4" fmla="*/ 1762451 w 1960945"/>
                <a:gd name="connsiteY4" fmla="*/ 830339 h 1049229"/>
                <a:gd name="connsiteX5" fmla="*/ 1891751 w 1960945"/>
                <a:gd name="connsiteY5" fmla="*/ 937459 h 1049229"/>
                <a:gd name="connsiteX6" fmla="*/ 1075675 w 1960945"/>
                <a:gd name="connsiteY6" fmla="*/ 976806 h 1049229"/>
                <a:gd name="connsiteX7" fmla="*/ 275628 w 1960945"/>
                <a:gd name="connsiteY7" fmla="*/ 1035375 h 1049229"/>
                <a:gd name="connsiteX8" fmla="*/ 250074 w 1960945"/>
                <a:gd name="connsiteY8" fmla="*/ 893682 h 1049229"/>
                <a:gd name="connsiteX9" fmla="*/ 162285 w 1960945"/>
                <a:gd name="connsiteY9" fmla="*/ 264884 h 1049229"/>
                <a:gd name="connsiteX10" fmla="*/ 98694 w 1960945"/>
                <a:gd name="connsiteY10" fmla="*/ 109412 h 1049229"/>
                <a:gd name="connsiteX0" fmla="*/ 98694 w 1891433"/>
                <a:gd name="connsiteY0" fmla="*/ 109412 h 1049229"/>
                <a:gd name="connsiteX1" fmla="*/ 914069 w 1891433"/>
                <a:gd name="connsiteY1" fmla="*/ 16953 h 1049229"/>
                <a:gd name="connsiteX2" fmla="*/ 1677569 w 1891433"/>
                <a:gd name="connsiteY2" fmla="*/ 20006 h 1049229"/>
                <a:gd name="connsiteX3" fmla="*/ 1686472 w 1891433"/>
                <a:gd name="connsiteY3" fmla="*/ 136575 h 1049229"/>
                <a:gd name="connsiteX4" fmla="*/ 1762451 w 1891433"/>
                <a:gd name="connsiteY4" fmla="*/ 830339 h 1049229"/>
                <a:gd name="connsiteX5" fmla="*/ 1822239 w 1891433"/>
                <a:gd name="connsiteY5" fmla="*/ 931300 h 1049229"/>
                <a:gd name="connsiteX6" fmla="*/ 1075675 w 1891433"/>
                <a:gd name="connsiteY6" fmla="*/ 976806 h 1049229"/>
                <a:gd name="connsiteX7" fmla="*/ 275628 w 1891433"/>
                <a:gd name="connsiteY7" fmla="*/ 1035375 h 1049229"/>
                <a:gd name="connsiteX8" fmla="*/ 250074 w 1891433"/>
                <a:gd name="connsiteY8" fmla="*/ 893682 h 1049229"/>
                <a:gd name="connsiteX9" fmla="*/ 162285 w 1891433"/>
                <a:gd name="connsiteY9" fmla="*/ 264884 h 1049229"/>
                <a:gd name="connsiteX10" fmla="*/ 98694 w 1891433"/>
                <a:gd name="connsiteY10" fmla="*/ 109412 h 1049229"/>
                <a:gd name="connsiteX0" fmla="*/ 98694 w 1860539"/>
                <a:gd name="connsiteY0" fmla="*/ 109412 h 1049229"/>
                <a:gd name="connsiteX1" fmla="*/ 914069 w 1860539"/>
                <a:gd name="connsiteY1" fmla="*/ 16953 h 1049229"/>
                <a:gd name="connsiteX2" fmla="*/ 1677569 w 1860539"/>
                <a:gd name="connsiteY2" fmla="*/ 20006 h 1049229"/>
                <a:gd name="connsiteX3" fmla="*/ 1686472 w 1860539"/>
                <a:gd name="connsiteY3" fmla="*/ 136575 h 1049229"/>
                <a:gd name="connsiteX4" fmla="*/ 1762451 w 1860539"/>
                <a:gd name="connsiteY4" fmla="*/ 830339 h 1049229"/>
                <a:gd name="connsiteX5" fmla="*/ 1822239 w 1860539"/>
                <a:gd name="connsiteY5" fmla="*/ 931300 h 1049229"/>
                <a:gd name="connsiteX6" fmla="*/ 1075675 w 1860539"/>
                <a:gd name="connsiteY6" fmla="*/ 976806 h 1049229"/>
                <a:gd name="connsiteX7" fmla="*/ 275628 w 1860539"/>
                <a:gd name="connsiteY7" fmla="*/ 1035375 h 1049229"/>
                <a:gd name="connsiteX8" fmla="*/ 250074 w 1860539"/>
                <a:gd name="connsiteY8" fmla="*/ 893682 h 1049229"/>
                <a:gd name="connsiteX9" fmla="*/ 162285 w 1860539"/>
                <a:gd name="connsiteY9" fmla="*/ 264884 h 1049229"/>
                <a:gd name="connsiteX10" fmla="*/ 98694 w 1860539"/>
                <a:gd name="connsiteY10" fmla="*/ 109412 h 1049229"/>
                <a:gd name="connsiteX0" fmla="*/ 98694 w 1860539"/>
                <a:gd name="connsiteY0" fmla="*/ 109412 h 1049229"/>
                <a:gd name="connsiteX1" fmla="*/ 914069 w 1860539"/>
                <a:gd name="connsiteY1" fmla="*/ 16953 h 1049229"/>
                <a:gd name="connsiteX2" fmla="*/ 1677569 w 1860539"/>
                <a:gd name="connsiteY2" fmla="*/ 20006 h 1049229"/>
                <a:gd name="connsiteX3" fmla="*/ 1686472 w 1860539"/>
                <a:gd name="connsiteY3" fmla="*/ 136575 h 1049229"/>
                <a:gd name="connsiteX4" fmla="*/ 1762451 w 1860539"/>
                <a:gd name="connsiteY4" fmla="*/ 830339 h 1049229"/>
                <a:gd name="connsiteX5" fmla="*/ 1822239 w 1860539"/>
                <a:gd name="connsiteY5" fmla="*/ 931300 h 1049229"/>
                <a:gd name="connsiteX6" fmla="*/ 1075675 w 1860539"/>
                <a:gd name="connsiteY6" fmla="*/ 976806 h 1049229"/>
                <a:gd name="connsiteX7" fmla="*/ 275628 w 1860539"/>
                <a:gd name="connsiteY7" fmla="*/ 1035375 h 1049229"/>
                <a:gd name="connsiteX8" fmla="*/ 250074 w 1860539"/>
                <a:gd name="connsiteY8" fmla="*/ 893682 h 1049229"/>
                <a:gd name="connsiteX9" fmla="*/ 162285 w 1860539"/>
                <a:gd name="connsiteY9" fmla="*/ 264884 h 1049229"/>
                <a:gd name="connsiteX10" fmla="*/ 98694 w 1860539"/>
                <a:gd name="connsiteY10" fmla="*/ 109412 h 1049229"/>
                <a:gd name="connsiteX0" fmla="*/ 98694 w 1860539"/>
                <a:gd name="connsiteY0" fmla="*/ 109412 h 1049229"/>
                <a:gd name="connsiteX1" fmla="*/ 914069 w 1860539"/>
                <a:gd name="connsiteY1" fmla="*/ 16953 h 1049229"/>
                <a:gd name="connsiteX2" fmla="*/ 1677569 w 1860539"/>
                <a:gd name="connsiteY2" fmla="*/ 20006 h 1049229"/>
                <a:gd name="connsiteX3" fmla="*/ 1686472 w 1860539"/>
                <a:gd name="connsiteY3" fmla="*/ 136575 h 1049229"/>
                <a:gd name="connsiteX4" fmla="*/ 1762451 w 1860539"/>
                <a:gd name="connsiteY4" fmla="*/ 830339 h 1049229"/>
                <a:gd name="connsiteX5" fmla="*/ 1822239 w 1860539"/>
                <a:gd name="connsiteY5" fmla="*/ 931300 h 1049229"/>
                <a:gd name="connsiteX6" fmla="*/ 1083399 w 1860539"/>
                <a:gd name="connsiteY6" fmla="*/ 995283 h 1049229"/>
                <a:gd name="connsiteX7" fmla="*/ 275628 w 1860539"/>
                <a:gd name="connsiteY7" fmla="*/ 1035375 h 1049229"/>
                <a:gd name="connsiteX8" fmla="*/ 250074 w 1860539"/>
                <a:gd name="connsiteY8" fmla="*/ 893682 h 1049229"/>
                <a:gd name="connsiteX9" fmla="*/ 162285 w 1860539"/>
                <a:gd name="connsiteY9" fmla="*/ 264884 h 1049229"/>
                <a:gd name="connsiteX10" fmla="*/ 98694 w 1860539"/>
                <a:gd name="connsiteY10" fmla="*/ 109412 h 1049229"/>
                <a:gd name="connsiteX0" fmla="*/ 98694 w 1860539"/>
                <a:gd name="connsiteY0" fmla="*/ 109412 h 1049229"/>
                <a:gd name="connsiteX1" fmla="*/ 914069 w 1860539"/>
                <a:gd name="connsiteY1" fmla="*/ 16953 h 1049229"/>
                <a:gd name="connsiteX2" fmla="*/ 1677569 w 1860539"/>
                <a:gd name="connsiteY2" fmla="*/ 20006 h 1049229"/>
                <a:gd name="connsiteX3" fmla="*/ 1686472 w 1860539"/>
                <a:gd name="connsiteY3" fmla="*/ 136575 h 1049229"/>
                <a:gd name="connsiteX4" fmla="*/ 1762451 w 1860539"/>
                <a:gd name="connsiteY4" fmla="*/ 830339 h 1049229"/>
                <a:gd name="connsiteX5" fmla="*/ 1822239 w 1860539"/>
                <a:gd name="connsiteY5" fmla="*/ 931300 h 1049229"/>
                <a:gd name="connsiteX6" fmla="*/ 1083399 w 1860539"/>
                <a:gd name="connsiteY6" fmla="*/ 995283 h 1049229"/>
                <a:gd name="connsiteX7" fmla="*/ 275628 w 1860539"/>
                <a:gd name="connsiteY7" fmla="*/ 1035375 h 1049229"/>
                <a:gd name="connsiteX8" fmla="*/ 250074 w 1860539"/>
                <a:gd name="connsiteY8" fmla="*/ 893682 h 1049229"/>
                <a:gd name="connsiteX9" fmla="*/ 162285 w 1860539"/>
                <a:gd name="connsiteY9" fmla="*/ 264884 h 1049229"/>
                <a:gd name="connsiteX10" fmla="*/ 98694 w 1860539"/>
                <a:gd name="connsiteY10" fmla="*/ 109412 h 1049229"/>
                <a:gd name="connsiteX0" fmla="*/ 98694 w 1860539"/>
                <a:gd name="connsiteY0" fmla="*/ 109412 h 1049229"/>
                <a:gd name="connsiteX1" fmla="*/ 914069 w 1860539"/>
                <a:gd name="connsiteY1" fmla="*/ 16953 h 1049229"/>
                <a:gd name="connsiteX2" fmla="*/ 1677569 w 1860539"/>
                <a:gd name="connsiteY2" fmla="*/ 20006 h 1049229"/>
                <a:gd name="connsiteX3" fmla="*/ 1686472 w 1860539"/>
                <a:gd name="connsiteY3" fmla="*/ 136575 h 1049229"/>
                <a:gd name="connsiteX4" fmla="*/ 1762451 w 1860539"/>
                <a:gd name="connsiteY4" fmla="*/ 830339 h 1049229"/>
                <a:gd name="connsiteX5" fmla="*/ 1822239 w 1860539"/>
                <a:gd name="connsiteY5" fmla="*/ 931300 h 1049229"/>
                <a:gd name="connsiteX6" fmla="*/ 1083399 w 1860539"/>
                <a:gd name="connsiteY6" fmla="*/ 995283 h 1049229"/>
                <a:gd name="connsiteX7" fmla="*/ 275628 w 1860539"/>
                <a:gd name="connsiteY7" fmla="*/ 1035375 h 1049229"/>
                <a:gd name="connsiteX8" fmla="*/ 250074 w 1860539"/>
                <a:gd name="connsiteY8" fmla="*/ 893682 h 1049229"/>
                <a:gd name="connsiteX9" fmla="*/ 162285 w 1860539"/>
                <a:gd name="connsiteY9" fmla="*/ 264884 h 1049229"/>
                <a:gd name="connsiteX10" fmla="*/ 98694 w 1860539"/>
                <a:gd name="connsiteY10" fmla="*/ 109412 h 1049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60539" h="1049229">
                  <a:moveTo>
                    <a:pt x="98694" y="109412"/>
                  </a:moveTo>
                  <a:cubicBezTo>
                    <a:pt x="447929" y="13474"/>
                    <a:pt x="542214" y="35311"/>
                    <a:pt x="914069" y="16953"/>
                  </a:cubicBezTo>
                  <a:cubicBezTo>
                    <a:pt x="1256285" y="8475"/>
                    <a:pt x="1404512" y="0"/>
                    <a:pt x="1677569" y="20006"/>
                  </a:cubicBezTo>
                  <a:cubicBezTo>
                    <a:pt x="1827677" y="88702"/>
                    <a:pt x="1750978" y="65142"/>
                    <a:pt x="1686472" y="136575"/>
                  </a:cubicBezTo>
                  <a:cubicBezTo>
                    <a:pt x="1698404" y="247380"/>
                    <a:pt x="1782903" y="690229"/>
                    <a:pt x="1762451" y="830339"/>
                  </a:cubicBezTo>
                  <a:cubicBezTo>
                    <a:pt x="1840797" y="901291"/>
                    <a:pt x="1860539" y="864099"/>
                    <a:pt x="1822239" y="931300"/>
                  </a:cubicBezTo>
                  <a:cubicBezTo>
                    <a:pt x="1566207" y="943305"/>
                    <a:pt x="1334432" y="976235"/>
                    <a:pt x="1083399" y="995283"/>
                  </a:cubicBezTo>
                  <a:cubicBezTo>
                    <a:pt x="838745" y="1013186"/>
                    <a:pt x="492266" y="1049229"/>
                    <a:pt x="275628" y="1035375"/>
                  </a:cubicBezTo>
                  <a:cubicBezTo>
                    <a:pt x="138028" y="1021521"/>
                    <a:pt x="166096" y="990833"/>
                    <a:pt x="250074" y="893682"/>
                  </a:cubicBezTo>
                  <a:cubicBezTo>
                    <a:pt x="236937" y="692676"/>
                    <a:pt x="169552" y="359199"/>
                    <a:pt x="162285" y="264884"/>
                  </a:cubicBezTo>
                  <a:cubicBezTo>
                    <a:pt x="0" y="247042"/>
                    <a:pt x="11726" y="238839"/>
                    <a:pt x="98694" y="1094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5" name="Полилиния 84"/>
            <p:cNvSpPr/>
            <p:nvPr/>
          </p:nvSpPr>
          <p:spPr>
            <a:xfrm>
              <a:off x="4790097" y="2222977"/>
              <a:ext cx="1239098" cy="797553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1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235431 h 2387602"/>
                <a:gd name="connsiteX1" fmla="*/ 355923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398886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50301"/>
                <a:gd name="connsiteY0" fmla="*/ 1156393 h 2308564"/>
                <a:gd name="connsiteX1" fmla="*/ 355923 w 2150301"/>
                <a:gd name="connsiteY1" fmla="*/ 325522 h 2308564"/>
                <a:gd name="connsiteX2" fmla="*/ 1304283 w 2150301"/>
                <a:gd name="connsiteY2" fmla="*/ 34925 h 2308564"/>
                <a:gd name="connsiteX3" fmla="*/ 1995115 w 2150301"/>
                <a:gd name="connsiteY3" fmla="*/ 250690 h 2308564"/>
                <a:gd name="connsiteX4" fmla="*/ 2113907 w 2150301"/>
                <a:gd name="connsiteY4" fmla="*/ 1232239 h 2308564"/>
                <a:gd name="connsiteX5" fmla="*/ 1766159 w 2150301"/>
                <a:gd name="connsiteY5" fmla="*/ 1884616 h 2308564"/>
                <a:gd name="connsiteX6" fmla="*/ 999482 w 2150301"/>
                <a:gd name="connsiteY6" fmla="*/ 2289514 h 2308564"/>
                <a:gd name="connsiteX7" fmla="*/ 223280 w 2150301"/>
                <a:gd name="connsiteY7" fmla="*/ 1998915 h 2308564"/>
                <a:gd name="connsiteX8" fmla="*/ 21601 w 2150301"/>
                <a:gd name="connsiteY8" fmla="*/ 1156393 h 2308564"/>
                <a:gd name="connsiteX0" fmla="*/ 21601 w 2150301"/>
                <a:gd name="connsiteY0" fmla="*/ 1156393 h 2387602"/>
                <a:gd name="connsiteX1" fmla="*/ 355923 w 2150301"/>
                <a:gd name="connsiteY1" fmla="*/ 325522 h 2387602"/>
                <a:gd name="connsiteX2" fmla="*/ 1304283 w 2150301"/>
                <a:gd name="connsiteY2" fmla="*/ 34925 h 2387602"/>
                <a:gd name="connsiteX3" fmla="*/ 1995115 w 2150301"/>
                <a:gd name="connsiteY3" fmla="*/ 250690 h 2387602"/>
                <a:gd name="connsiteX4" fmla="*/ 2113907 w 2150301"/>
                <a:gd name="connsiteY4" fmla="*/ 1232239 h 2387602"/>
                <a:gd name="connsiteX5" fmla="*/ 1766159 w 2150301"/>
                <a:gd name="connsiteY5" fmla="*/ 1884616 h 2387602"/>
                <a:gd name="connsiteX6" fmla="*/ 821647 w 2150301"/>
                <a:gd name="connsiteY6" fmla="*/ 2368552 h 2387602"/>
                <a:gd name="connsiteX7" fmla="*/ 223280 w 2150301"/>
                <a:gd name="connsiteY7" fmla="*/ 1998915 h 2387602"/>
                <a:gd name="connsiteX8" fmla="*/ 21601 w 2150301"/>
                <a:gd name="connsiteY8" fmla="*/ 1156393 h 2387602"/>
                <a:gd name="connsiteX0" fmla="*/ 21601 w 2150301"/>
                <a:gd name="connsiteY0" fmla="*/ 1156393 h 2368552"/>
                <a:gd name="connsiteX1" fmla="*/ 355923 w 2150301"/>
                <a:gd name="connsiteY1" fmla="*/ 325522 h 2368552"/>
                <a:gd name="connsiteX2" fmla="*/ 1304283 w 2150301"/>
                <a:gd name="connsiteY2" fmla="*/ 34925 h 2368552"/>
                <a:gd name="connsiteX3" fmla="*/ 1995115 w 2150301"/>
                <a:gd name="connsiteY3" fmla="*/ 250690 h 2368552"/>
                <a:gd name="connsiteX4" fmla="*/ 2113907 w 2150301"/>
                <a:gd name="connsiteY4" fmla="*/ 1232239 h 2368552"/>
                <a:gd name="connsiteX5" fmla="*/ 1766159 w 2150301"/>
                <a:gd name="connsiteY5" fmla="*/ 1884616 h 2368552"/>
                <a:gd name="connsiteX6" fmla="*/ 821647 w 2150301"/>
                <a:gd name="connsiteY6" fmla="*/ 2368552 h 2368552"/>
                <a:gd name="connsiteX7" fmla="*/ 223280 w 2150301"/>
                <a:gd name="connsiteY7" fmla="*/ 1998915 h 2368552"/>
                <a:gd name="connsiteX8" fmla="*/ 21601 w 2150301"/>
                <a:gd name="connsiteY8" fmla="*/ 1156393 h 2368552"/>
                <a:gd name="connsiteX0" fmla="*/ 110519 w 2239219"/>
                <a:gd name="connsiteY0" fmla="*/ 1156393 h 2368552"/>
                <a:gd name="connsiteX1" fmla="*/ 444841 w 2239219"/>
                <a:gd name="connsiteY1" fmla="*/ 325522 h 2368552"/>
                <a:gd name="connsiteX2" fmla="*/ 1393201 w 2239219"/>
                <a:gd name="connsiteY2" fmla="*/ 34925 h 2368552"/>
                <a:gd name="connsiteX3" fmla="*/ 2084033 w 2239219"/>
                <a:gd name="connsiteY3" fmla="*/ 250690 h 2368552"/>
                <a:gd name="connsiteX4" fmla="*/ 2202825 w 2239219"/>
                <a:gd name="connsiteY4" fmla="*/ 1232239 h 2368552"/>
                <a:gd name="connsiteX5" fmla="*/ 1855077 w 2239219"/>
                <a:gd name="connsiteY5" fmla="*/ 1884616 h 2368552"/>
                <a:gd name="connsiteX6" fmla="*/ 910565 w 2239219"/>
                <a:gd name="connsiteY6" fmla="*/ 2368552 h 2368552"/>
                <a:gd name="connsiteX7" fmla="*/ 223280 w 2239219"/>
                <a:gd name="connsiteY7" fmla="*/ 1712403 h 2368552"/>
                <a:gd name="connsiteX8" fmla="*/ 110519 w 2239219"/>
                <a:gd name="connsiteY8" fmla="*/ 1156393 h 2368552"/>
                <a:gd name="connsiteX0" fmla="*/ 11722 w 2140422"/>
                <a:gd name="connsiteY0" fmla="*/ 1156393 h 2368552"/>
                <a:gd name="connsiteX1" fmla="*/ 346044 w 2140422"/>
                <a:gd name="connsiteY1" fmla="*/ 325522 h 2368552"/>
                <a:gd name="connsiteX2" fmla="*/ 1294404 w 2140422"/>
                <a:gd name="connsiteY2" fmla="*/ 34925 h 2368552"/>
                <a:gd name="connsiteX3" fmla="*/ 1985236 w 2140422"/>
                <a:gd name="connsiteY3" fmla="*/ 250690 h 2368552"/>
                <a:gd name="connsiteX4" fmla="*/ 2104028 w 2140422"/>
                <a:gd name="connsiteY4" fmla="*/ 1232239 h 2368552"/>
                <a:gd name="connsiteX5" fmla="*/ 1756280 w 2140422"/>
                <a:gd name="connsiteY5" fmla="*/ 1884616 h 2368552"/>
                <a:gd name="connsiteX6" fmla="*/ 811768 w 2140422"/>
                <a:gd name="connsiteY6" fmla="*/ 2368552 h 2368552"/>
                <a:gd name="connsiteX7" fmla="*/ 124483 w 2140422"/>
                <a:gd name="connsiteY7" fmla="*/ 1712403 h 2368552"/>
                <a:gd name="connsiteX8" fmla="*/ 11722 w 2140422"/>
                <a:gd name="connsiteY8" fmla="*/ 115639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1301927 w 2187979"/>
                <a:gd name="connsiteY4" fmla="*/ 441860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1841 w 2034634"/>
                <a:gd name="connsiteY0" fmla="*/ 1136633 h 2368552"/>
                <a:gd name="connsiteX1" fmla="*/ 395442 w 2034634"/>
                <a:gd name="connsiteY1" fmla="*/ 325522 h 2368552"/>
                <a:gd name="connsiteX2" fmla="*/ 1343802 w 2034634"/>
                <a:gd name="connsiteY2" fmla="*/ 34925 h 2368552"/>
                <a:gd name="connsiteX3" fmla="*/ 2034634 w 2034634"/>
                <a:gd name="connsiteY3" fmla="*/ 250690 h 2368552"/>
                <a:gd name="connsiteX4" fmla="*/ 1303768 w 2034634"/>
                <a:gd name="connsiteY4" fmla="*/ 441860 h 2368552"/>
                <a:gd name="connsiteX5" fmla="*/ 679387 w 2034634"/>
                <a:gd name="connsiteY5" fmla="*/ 1370870 h 2368552"/>
                <a:gd name="connsiteX6" fmla="*/ 861166 w 2034634"/>
                <a:gd name="connsiteY6" fmla="*/ 2368552 h 2368552"/>
                <a:gd name="connsiteX7" fmla="*/ 94843 w 2034634"/>
                <a:gd name="connsiteY7" fmla="*/ 1692644 h 2368552"/>
                <a:gd name="connsiteX8" fmla="*/ 1841 w 2034634"/>
                <a:gd name="connsiteY8" fmla="*/ 1136633 h 2368552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679387 w 2034634"/>
                <a:gd name="connsiteY5" fmla="*/ 1370870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629800 w 2034634"/>
                <a:gd name="connsiteY4" fmla="*/ 1014885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91854"/>
                <a:gd name="connsiteY0" fmla="*/ 1136633 h 1936223"/>
                <a:gd name="connsiteX1" fmla="*/ 395442 w 2091854"/>
                <a:gd name="connsiteY1" fmla="*/ 325522 h 1936223"/>
                <a:gd name="connsiteX2" fmla="*/ 1343802 w 2091854"/>
                <a:gd name="connsiteY2" fmla="*/ 34925 h 1936223"/>
                <a:gd name="connsiteX3" fmla="*/ 2034634 w 2091854"/>
                <a:gd name="connsiteY3" fmla="*/ 250690 h 1936223"/>
                <a:gd name="connsiteX4" fmla="*/ 1687121 w 2091854"/>
                <a:gd name="connsiteY4" fmla="*/ 1538825 h 1936223"/>
                <a:gd name="connsiteX5" fmla="*/ 900685 w 2091854"/>
                <a:gd name="connsiteY5" fmla="*/ 1657211 h 1936223"/>
                <a:gd name="connsiteX6" fmla="*/ 94843 w 2091854"/>
                <a:gd name="connsiteY6" fmla="*/ 1692644 h 1936223"/>
                <a:gd name="connsiteX7" fmla="*/ 1841 w 2091854"/>
                <a:gd name="connsiteY7" fmla="*/ 1136633 h 1936223"/>
                <a:gd name="connsiteX0" fmla="*/ 1841 w 1876112"/>
                <a:gd name="connsiteY0" fmla="*/ 1136633 h 1936223"/>
                <a:gd name="connsiteX1" fmla="*/ 395442 w 1876112"/>
                <a:gd name="connsiteY1" fmla="*/ 325522 h 1936223"/>
                <a:gd name="connsiteX2" fmla="*/ 1343802 w 1876112"/>
                <a:gd name="connsiteY2" fmla="*/ 34925 h 1936223"/>
                <a:gd name="connsiteX3" fmla="*/ 1609805 w 1876112"/>
                <a:gd name="connsiteY3" fmla="*/ 1060829 h 1936223"/>
                <a:gd name="connsiteX4" fmla="*/ 1687121 w 1876112"/>
                <a:gd name="connsiteY4" fmla="*/ 1538825 h 1936223"/>
                <a:gd name="connsiteX5" fmla="*/ 900685 w 1876112"/>
                <a:gd name="connsiteY5" fmla="*/ 1657211 h 1936223"/>
                <a:gd name="connsiteX6" fmla="*/ 94843 w 1876112"/>
                <a:gd name="connsiteY6" fmla="*/ 1692644 h 1936223"/>
                <a:gd name="connsiteX7" fmla="*/ 1841 w 1876112"/>
                <a:gd name="connsiteY7" fmla="*/ 1136633 h 1936223"/>
                <a:gd name="connsiteX0" fmla="*/ 1841 w 1876112"/>
                <a:gd name="connsiteY0" fmla="*/ 823745 h 1623335"/>
                <a:gd name="connsiteX1" fmla="*/ 395442 w 1876112"/>
                <a:gd name="connsiteY1" fmla="*/ 12634 h 1623335"/>
                <a:gd name="connsiteX2" fmla="*/ 1609805 w 1876112"/>
                <a:gd name="connsiteY2" fmla="*/ 747941 h 1623335"/>
                <a:gd name="connsiteX3" fmla="*/ 1687121 w 1876112"/>
                <a:gd name="connsiteY3" fmla="*/ 1225937 h 1623335"/>
                <a:gd name="connsiteX4" fmla="*/ 900685 w 1876112"/>
                <a:gd name="connsiteY4" fmla="*/ 1344323 h 1623335"/>
                <a:gd name="connsiteX5" fmla="*/ 94843 w 1876112"/>
                <a:gd name="connsiteY5" fmla="*/ 1379756 h 1623335"/>
                <a:gd name="connsiteX6" fmla="*/ 1841 w 1876112"/>
                <a:gd name="connsiteY6" fmla="*/ 823745 h 1623335"/>
                <a:gd name="connsiteX0" fmla="*/ 1841 w 1876112"/>
                <a:gd name="connsiteY0" fmla="*/ 482404 h 1281994"/>
                <a:gd name="connsiteX1" fmla="*/ 751113 w 1876112"/>
                <a:gd name="connsiteY1" fmla="*/ 323355 h 1281994"/>
                <a:gd name="connsiteX2" fmla="*/ 1609805 w 1876112"/>
                <a:gd name="connsiteY2" fmla="*/ 406600 h 1281994"/>
                <a:gd name="connsiteX3" fmla="*/ 1687121 w 1876112"/>
                <a:gd name="connsiteY3" fmla="*/ 884596 h 1281994"/>
                <a:gd name="connsiteX4" fmla="*/ 900685 w 1876112"/>
                <a:gd name="connsiteY4" fmla="*/ 1002982 h 1281994"/>
                <a:gd name="connsiteX5" fmla="*/ 94843 w 1876112"/>
                <a:gd name="connsiteY5" fmla="*/ 1038415 h 1281994"/>
                <a:gd name="connsiteX6" fmla="*/ 1841 w 1876112"/>
                <a:gd name="connsiteY6" fmla="*/ 482404 h 1281994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687121"/>
                <a:gd name="connsiteY0" fmla="*/ 181563 h 981153"/>
                <a:gd name="connsiteX1" fmla="*/ 760993 w 1687121"/>
                <a:gd name="connsiteY1" fmla="*/ 12634 h 981153"/>
                <a:gd name="connsiteX2" fmla="*/ 1609805 w 1687121"/>
                <a:gd name="connsiteY2" fmla="*/ 105759 h 981153"/>
                <a:gd name="connsiteX3" fmla="*/ 1687121 w 1687121"/>
                <a:gd name="connsiteY3" fmla="*/ 583755 h 981153"/>
                <a:gd name="connsiteX4" fmla="*/ 900685 w 1687121"/>
                <a:gd name="connsiteY4" fmla="*/ 702141 h 981153"/>
                <a:gd name="connsiteX5" fmla="*/ 94843 w 1687121"/>
                <a:gd name="connsiteY5" fmla="*/ 737574 h 981153"/>
                <a:gd name="connsiteX6" fmla="*/ 1841 w 1687121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737574"/>
                <a:gd name="connsiteX1" fmla="*/ 760993 w 1667362"/>
                <a:gd name="connsiteY1" fmla="*/ 12634 h 737574"/>
                <a:gd name="connsiteX2" fmla="*/ 1609805 w 1667362"/>
                <a:gd name="connsiteY2" fmla="*/ 105759 h 737574"/>
                <a:gd name="connsiteX3" fmla="*/ 1667362 w 1667362"/>
                <a:gd name="connsiteY3" fmla="*/ 662793 h 737574"/>
                <a:gd name="connsiteX4" fmla="*/ 900685 w 1667362"/>
                <a:gd name="connsiteY4" fmla="*/ 702141 h 737574"/>
                <a:gd name="connsiteX5" fmla="*/ 94843 w 1667362"/>
                <a:gd name="connsiteY5" fmla="*/ 737574 h 737574"/>
                <a:gd name="connsiteX6" fmla="*/ 1841 w 1667362"/>
                <a:gd name="connsiteY6" fmla="*/ 181563 h 737574"/>
                <a:gd name="connsiteX0" fmla="*/ 51239 w 1716760"/>
                <a:gd name="connsiteY0" fmla="*/ 181563 h 737574"/>
                <a:gd name="connsiteX1" fmla="*/ 810391 w 1716760"/>
                <a:gd name="connsiteY1" fmla="*/ 12634 h 737574"/>
                <a:gd name="connsiteX2" fmla="*/ 1659203 w 1716760"/>
                <a:gd name="connsiteY2" fmla="*/ 105759 h 737574"/>
                <a:gd name="connsiteX3" fmla="*/ 1716760 w 1716760"/>
                <a:gd name="connsiteY3" fmla="*/ 662793 h 737574"/>
                <a:gd name="connsiteX4" fmla="*/ 950083 w 1716760"/>
                <a:gd name="connsiteY4" fmla="*/ 702141 h 737574"/>
                <a:gd name="connsiteX5" fmla="*/ 94843 w 1716760"/>
                <a:gd name="connsiteY5" fmla="*/ 737574 h 737574"/>
                <a:gd name="connsiteX6" fmla="*/ 51239 w 1716760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898844 w 1665521"/>
                <a:gd name="connsiteY4" fmla="*/ 702141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77093"/>
                <a:gd name="connsiteX1" fmla="*/ 759152 w 1665521"/>
                <a:gd name="connsiteY1" fmla="*/ 12634 h 777093"/>
                <a:gd name="connsiteX2" fmla="*/ 1607964 w 1665521"/>
                <a:gd name="connsiteY2" fmla="*/ 105759 h 777093"/>
                <a:gd name="connsiteX3" fmla="*/ 1665521 w 1665521"/>
                <a:gd name="connsiteY3" fmla="*/ 662793 h 777093"/>
                <a:gd name="connsiteX4" fmla="*/ 908724 w 1665521"/>
                <a:gd name="connsiteY4" fmla="*/ 672502 h 777093"/>
                <a:gd name="connsiteX5" fmla="*/ 43604 w 1665521"/>
                <a:gd name="connsiteY5" fmla="*/ 777093 h 777093"/>
                <a:gd name="connsiteX6" fmla="*/ 0 w 1665521"/>
                <a:gd name="connsiteY6" fmla="*/ 181563 h 777093"/>
                <a:gd name="connsiteX0" fmla="*/ 0 w 1665521"/>
                <a:gd name="connsiteY0" fmla="*/ 181563 h 747454"/>
                <a:gd name="connsiteX1" fmla="*/ 759152 w 1665521"/>
                <a:gd name="connsiteY1" fmla="*/ 12634 h 747454"/>
                <a:gd name="connsiteX2" fmla="*/ 1607964 w 1665521"/>
                <a:gd name="connsiteY2" fmla="*/ 105759 h 747454"/>
                <a:gd name="connsiteX3" fmla="*/ 1665521 w 1665521"/>
                <a:gd name="connsiteY3" fmla="*/ 662793 h 747454"/>
                <a:gd name="connsiteX4" fmla="*/ 908724 w 1665521"/>
                <a:gd name="connsiteY4" fmla="*/ 672502 h 747454"/>
                <a:gd name="connsiteX5" fmla="*/ 43604 w 1665521"/>
                <a:gd name="connsiteY5" fmla="*/ 747454 h 747454"/>
                <a:gd name="connsiteX6" fmla="*/ 0 w 1665521"/>
                <a:gd name="connsiteY6" fmla="*/ 181563 h 747454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54211"/>
                <a:gd name="connsiteX1" fmla="*/ 749273 w 1665521"/>
                <a:gd name="connsiteY1" fmla="*/ 16954 h 754211"/>
                <a:gd name="connsiteX2" fmla="*/ 1598085 w 1665521"/>
                <a:gd name="connsiteY2" fmla="*/ 50801 h 754211"/>
                <a:gd name="connsiteX3" fmla="*/ 1665521 w 1665521"/>
                <a:gd name="connsiteY3" fmla="*/ 657233 h 754211"/>
                <a:gd name="connsiteX4" fmla="*/ 908724 w 1665521"/>
                <a:gd name="connsiteY4" fmla="*/ 666942 h 754211"/>
                <a:gd name="connsiteX5" fmla="*/ 66775 w 1665521"/>
                <a:gd name="connsiteY5" fmla="*/ 754211 h 754211"/>
                <a:gd name="connsiteX6" fmla="*/ 0 w 1665521"/>
                <a:gd name="connsiteY6" fmla="*/ 176003 h 754211"/>
                <a:gd name="connsiteX0" fmla="*/ 0 w 1665521"/>
                <a:gd name="connsiteY0" fmla="*/ 188320 h 766528"/>
                <a:gd name="connsiteX1" fmla="*/ 749273 w 1665521"/>
                <a:gd name="connsiteY1" fmla="*/ 29271 h 766528"/>
                <a:gd name="connsiteX2" fmla="*/ 1536297 w 1665521"/>
                <a:gd name="connsiteY2" fmla="*/ 50801 h 766528"/>
                <a:gd name="connsiteX3" fmla="*/ 1665521 w 1665521"/>
                <a:gd name="connsiteY3" fmla="*/ 669550 h 766528"/>
                <a:gd name="connsiteX4" fmla="*/ 908724 w 1665521"/>
                <a:gd name="connsiteY4" fmla="*/ 679259 h 766528"/>
                <a:gd name="connsiteX5" fmla="*/ 66775 w 1665521"/>
                <a:gd name="connsiteY5" fmla="*/ 766528 h 766528"/>
                <a:gd name="connsiteX6" fmla="*/ 0 w 1665521"/>
                <a:gd name="connsiteY6" fmla="*/ 188320 h 766528"/>
                <a:gd name="connsiteX0" fmla="*/ 0 w 1603732"/>
                <a:gd name="connsiteY0" fmla="*/ 188320 h 766528"/>
                <a:gd name="connsiteX1" fmla="*/ 749273 w 1603732"/>
                <a:gd name="connsiteY1" fmla="*/ 29271 h 766528"/>
                <a:gd name="connsiteX2" fmla="*/ 1536297 w 1603732"/>
                <a:gd name="connsiteY2" fmla="*/ 50801 h 766528"/>
                <a:gd name="connsiteX3" fmla="*/ 1603732 w 1603732"/>
                <a:gd name="connsiteY3" fmla="*/ 700344 h 766528"/>
                <a:gd name="connsiteX4" fmla="*/ 908724 w 1603732"/>
                <a:gd name="connsiteY4" fmla="*/ 679259 h 766528"/>
                <a:gd name="connsiteX5" fmla="*/ 66775 w 1603732"/>
                <a:gd name="connsiteY5" fmla="*/ 766528 h 766528"/>
                <a:gd name="connsiteX6" fmla="*/ 0 w 1603732"/>
                <a:gd name="connsiteY6" fmla="*/ 188320 h 766528"/>
                <a:gd name="connsiteX0" fmla="*/ 0 w 1603732"/>
                <a:gd name="connsiteY0" fmla="*/ 188320 h 772215"/>
                <a:gd name="connsiteX1" fmla="*/ 749273 w 1603732"/>
                <a:gd name="connsiteY1" fmla="*/ 29271 h 772215"/>
                <a:gd name="connsiteX2" fmla="*/ 1536297 w 1603732"/>
                <a:gd name="connsiteY2" fmla="*/ 50801 h 772215"/>
                <a:gd name="connsiteX3" fmla="*/ 1603732 w 1603732"/>
                <a:gd name="connsiteY3" fmla="*/ 700344 h 772215"/>
                <a:gd name="connsiteX4" fmla="*/ 901001 w 1603732"/>
                <a:gd name="connsiteY4" fmla="*/ 753165 h 772215"/>
                <a:gd name="connsiteX5" fmla="*/ 66775 w 1603732"/>
                <a:gd name="connsiteY5" fmla="*/ 766528 h 772215"/>
                <a:gd name="connsiteX6" fmla="*/ 0 w 1603732"/>
                <a:gd name="connsiteY6" fmla="*/ 188320 h 772215"/>
                <a:gd name="connsiteX0" fmla="*/ 0 w 1603732"/>
                <a:gd name="connsiteY0" fmla="*/ 188320 h 772215"/>
                <a:gd name="connsiteX1" fmla="*/ 749273 w 1603732"/>
                <a:gd name="connsiteY1" fmla="*/ 29271 h 772215"/>
                <a:gd name="connsiteX2" fmla="*/ 1536297 w 1603732"/>
                <a:gd name="connsiteY2" fmla="*/ 50801 h 772215"/>
                <a:gd name="connsiteX3" fmla="*/ 1603732 w 1603732"/>
                <a:gd name="connsiteY3" fmla="*/ 700344 h 772215"/>
                <a:gd name="connsiteX4" fmla="*/ 901001 w 1603732"/>
                <a:gd name="connsiteY4" fmla="*/ 753165 h 772215"/>
                <a:gd name="connsiteX5" fmla="*/ 66775 w 1603732"/>
                <a:gd name="connsiteY5" fmla="*/ 766528 h 772215"/>
                <a:gd name="connsiteX6" fmla="*/ 0 w 1603732"/>
                <a:gd name="connsiteY6" fmla="*/ 188320 h 772215"/>
                <a:gd name="connsiteX0" fmla="*/ 0 w 1603732"/>
                <a:gd name="connsiteY0" fmla="*/ 188320 h 803659"/>
                <a:gd name="connsiteX1" fmla="*/ 749273 w 1603732"/>
                <a:gd name="connsiteY1" fmla="*/ 29271 h 803659"/>
                <a:gd name="connsiteX2" fmla="*/ 1536297 w 1603732"/>
                <a:gd name="connsiteY2" fmla="*/ 50801 h 803659"/>
                <a:gd name="connsiteX3" fmla="*/ 1603732 w 1603732"/>
                <a:gd name="connsiteY3" fmla="*/ 700344 h 803659"/>
                <a:gd name="connsiteX4" fmla="*/ 901001 w 1603732"/>
                <a:gd name="connsiteY4" fmla="*/ 753165 h 803659"/>
                <a:gd name="connsiteX5" fmla="*/ 66775 w 1603732"/>
                <a:gd name="connsiteY5" fmla="*/ 766528 h 803659"/>
                <a:gd name="connsiteX6" fmla="*/ 0 w 1603732"/>
                <a:gd name="connsiteY6" fmla="*/ 188320 h 803659"/>
                <a:gd name="connsiteX0" fmla="*/ 0 w 1603732"/>
                <a:gd name="connsiteY0" fmla="*/ 188320 h 803659"/>
                <a:gd name="connsiteX1" fmla="*/ 749273 w 1603732"/>
                <a:gd name="connsiteY1" fmla="*/ 29271 h 803659"/>
                <a:gd name="connsiteX2" fmla="*/ 1536297 w 1603732"/>
                <a:gd name="connsiteY2" fmla="*/ 50801 h 803659"/>
                <a:gd name="connsiteX3" fmla="*/ 1603732 w 1603732"/>
                <a:gd name="connsiteY3" fmla="*/ 700344 h 803659"/>
                <a:gd name="connsiteX4" fmla="*/ 901001 w 1603732"/>
                <a:gd name="connsiteY4" fmla="*/ 753165 h 803659"/>
                <a:gd name="connsiteX5" fmla="*/ 66775 w 1603732"/>
                <a:gd name="connsiteY5" fmla="*/ 766528 h 803659"/>
                <a:gd name="connsiteX6" fmla="*/ 0 w 1603732"/>
                <a:gd name="connsiteY6" fmla="*/ 188320 h 803659"/>
                <a:gd name="connsiteX0" fmla="*/ 0 w 1603732"/>
                <a:gd name="connsiteY0" fmla="*/ 188320 h 815327"/>
                <a:gd name="connsiteX1" fmla="*/ 749273 w 1603732"/>
                <a:gd name="connsiteY1" fmla="*/ 29271 h 815327"/>
                <a:gd name="connsiteX2" fmla="*/ 1536297 w 1603732"/>
                <a:gd name="connsiteY2" fmla="*/ 50801 h 815327"/>
                <a:gd name="connsiteX3" fmla="*/ 1603732 w 1603732"/>
                <a:gd name="connsiteY3" fmla="*/ 700344 h 815327"/>
                <a:gd name="connsiteX4" fmla="*/ 908724 w 1603732"/>
                <a:gd name="connsiteY4" fmla="*/ 777801 h 815327"/>
                <a:gd name="connsiteX5" fmla="*/ 66775 w 1603732"/>
                <a:gd name="connsiteY5" fmla="*/ 766528 h 815327"/>
                <a:gd name="connsiteX6" fmla="*/ 0 w 1603732"/>
                <a:gd name="connsiteY6" fmla="*/ 188320 h 815327"/>
                <a:gd name="connsiteX0" fmla="*/ 0 w 1603732"/>
                <a:gd name="connsiteY0" fmla="*/ 188320 h 846770"/>
                <a:gd name="connsiteX1" fmla="*/ 749273 w 1603732"/>
                <a:gd name="connsiteY1" fmla="*/ 29271 h 846770"/>
                <a:gd name="connsiteX2" fmla="*/ 1536297 w 1603732"/>
                <a:gd name="connsiteY2" fmla="*/ 50801 h 846770"/>
                <a:gd name="connsiteX3" fmla="*/ 1603732 w 1603732"/>
                <a:gd name="connsiteY3" fmla="*/ 700344 h 846770"/>
                <a:gd name="connsiteX4" fmla="*/ 908724 w 1603732"/>
                <a:gd name="connsiteY4" fmla="*/ 777801 h 846770"/>
                <a:gd name="connsiteX5" fmla="*/ 51327 w 1603732"/>
                <a:gd name="connsiteY5" fmla="*/ 809639 h 846770"/>
                <a:gd name="connsiteX6" fmla="*/ 0 w 1603732"/>
                <a:gd name="connsiteY6" fmla="*/ 188320 h 846770"/>
                <a:gd name="connsiteX0" fmla="*/ 0 w 1603732"/>
                <a:gd name="connsiteY0" fmla="*/ 188320 h 852928"/>
                <a:gd name="connsiteX1" fmla="*/ 749273 w 1603732"/>
                <a:gd name="connsiteY1" fmla="*/ 29271 h 852928"/>
                <a:gd name="connsiteX2" fmla="*/ 1536297 w 1603732"/>
                <a:gd name="connsiteY2" fmla="*/ 50801 h 852928"/>
                <a:gd name="connsiteX3" fmla="*/ 1603732 w 1603732"/>
                <a:gd name="connsiteY3" fmla="*/ 700344 h 852928"/>
                <a:gd name="connsiteX4" fmla="*/ 908724 w 1603732"/>
                <a:gd name="connsiteY4" fmla="*/ 777801 h 852928"/>
                <a:gd name="connsiteX5" fmla="*/ 97668 w 1603732"/>
                <a:gd name="connsiteY5" fmla="*/ 815797 h 852928"/>
                <a:gd name="connsiteX6" fmla="*/ 0 w 1603732"/>
                <a:gd name="connsiteY6" fmla="*/ 188320 h 852928"/>
                <a:gd name="connsiteX0" fmla="*/ 0 w 1603732"/>
                <a:gd name="connsiteY0" fmla="*/ 188320 h 822134"/>
                <a:gd name="connsiteX1" fmla="*/ 749273 w 1603732"/>
                <a:gd name="connsiteY1" fmla="*/ 29271 h 822134"/>
                <a:gd name="connsiteX2" fmla="*/ 1536297 w 1603732"/>
                <a:gd name="connsiteY2" fmla="*/ 50801 h 822134"/>
                <a:gd name="connsiteX3" fmla="*/ 1603732 w 1603732"/>
                <a:gd name="connsiteY3" fmla="*/ 700344 h 822134"/>
                <a:gd name="connsiteX4" fmla="*/ 908724 w 1603732"/>
                <a:gd name="connsiteY4" fmla="*/ 777801 h 822134"/>
                <a:gd name="connsiteX5" fmla="*/ 97668 w 1603732"/>
                <a:gd name="connsiteY5" fmla="*/ 815797 h 822134"/>
                <a:gd name="connsiteX6" fmla="*/ 0 w 1603732"/>
                <a:gd name="connsiteY6" fmla="*/ 188320 h 822134"/>
                <a:gd name="connsiteX0" fmla="*/ 0 w 1611456"/>
                <a:gd name="connsiteY0" fmla="*/ 166252 h 880129"/>
                <a:gd name="connsiteX1" fmla="*/ 756997 w 1611456"/>
                <a:gd name="connsiteY1" fmla="*/ 87266 h 880129"/>
                <a:gd name="connsiteX2" fmla="*/ 1544021 w 1611456"/>
                <a:gd name="connsiteY2" fmla="*/ 108796 h 880129"/>
                <a:gd name="connsiteX3" fmla="*/ 1611456 w 1611456"/>
                <a:gd name="connsiteY3" fmla="*/ 758339 h 880129"/>
                <a:gd name="connsiteX4" fmla="*/ 916448 w 1611456"/>
                <a:gd name="connsiteY4" fmla="*/ 835796 h 880129"/>
                <a:gd name="connsiteX5" fmla="*/ 105392 w 1611456"/>
                <a:gd name="connsiteY5" fmla="*/ 873792 h 880129"/>
                <a:gd name="connsiteX6" fmla="*/ 0 w 1611456"/>
                <a:gd name="connsiteY6" fmla="*/ 166252 h 880129"/>
                <a:gd name="connsiteX0" fmla="*/ 0 w 1611456"/>
                <a:gd name="connsiteY0" fmla="*/ 108257 h 822134"/>
                <a:gd name="connsiteX1" fmla="*/ 756997 w 1611456"/>
                <a:gd name="connsiteY1" fmla="*/ 29271 h 822134"/>
                <a:gd name="connsiteX2" fmla="*/ 1544021 w 1611456"/>
                <a:gd name="connsiteY2" fmla="*/ 50801 h 822134"/>
                <a:gd name="connsiteX3" fmla="*/ 1611456 w 1611456"/>
                <a:gd name="connsiteY3" fmla="*/ 700344 h 822134"/>
                <a:gd name="connsiteX4" fmla="*/ 916448 w 1611456"/>
                <a:gd name="connsiteY4" fmla="*/ 777801 h 822134"/>
                <a:gd name="connsiteX5" fmla="*/ 105392 w 1611456"/>
                <a:gd name="connsiteY5" fmla="*/ 815797 h 822134"/>
                <a:gd name="connsiteX6" fmla="*/ 0 w 1611456"/>
                <a:gd name="connsiteY6" fmla="*/ 108257 h 822134"/>
                <a:gd name="connsiteX0" fmla="*/ 0 w 1611456"/>
                <a:gd name="connsiteY0" fmla="*/ 114416 h 828293"/>
                <a:gd name="connsiteX1" fmla="*/ 756997 w 1611456"/>
                <a:gd name="connsiteY1" fmla="*/ 35430 h 828293"/>
                <a:gd name="connsiteX2" fmla="*/ 1520851 w 1611456"/>
                <a:gd name="connsiteY2" fmla="*/ 50801 h 828293"/>
                <a:gd name="connsiteX3" fmla="*/ 1611456 w 1611456"/>
                <a:gd name="connsiteY3" fmla="*/ 706503 h 828293"/>
                <a:gd name="connsiteX4" fmla="*/ 916448 w 1611456"/>
                <a:gd name="connsiteY4" fmla="*/ 783960 h 828293"/>
                <a:gd name="connsiteX5" fmla="*/ 105392 w 1611456"/>
                <a:gd name="connsiteY5" fmla="*/ 821956 h 828293"/>
                <a:gd name="connsiteX6" fmla="*/ 0 w 1611456"/>
                <a:gd name="connsiteY6" fmla="*/ 114416 h 828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1456" h="828293">
                  <a:moveTo>
                    <a:pt x="0" y="114416"/>
                  </a:moveTo>
                  <a:cubicBezTo>
                    <a:pt x="283134" y="65181"/>
                    <a:pt x="414781" y="93307"/>
                    <a:pt x="756997" y="35430"/>
                  </a:cubicBezTo>
                  <a:cubicBezTo>
                    <a:pt x="1099213" y="26952"/>
                    <a:pt x="1247794" y="0"/>
                    <a:pt x="1520851" y="50801"/>
                  </a:cubicBezTo>
                  <a:cubicBezTo>
                    <a:pt x="1548432" y="252052"/>
                    <a:pt x="1602852" y="501723"/>
                    <a:pt x="1611456" y="706503"/>
                  </a:cubicBezTo>
                  <a:cubicBezTo>
                    <a:pt x="1355424" y="749302"/>
                    <a:pt x="1074798" y="764912"/>
                    <a:pt x="916448" y="783960"/>
                  </a:cubicBezTo>
                  <a:cubicBezTo>
                    <a:pt x="572541" y="821486"/>
                    <a:pt x="463661" y="828293"/>
                    <a:pt x="105392" y="821956"/>
                  </a:cubicBezTo>
                  <a:cubicBezTo>
                    <a:pt x="69827" y="613218"/>
                    <a:pt x="39519" y="361486"/>
                    <a:pt x="0" y="11441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6" name="Полилиния 85"/>
            <p:cNvSpPr/>
            <p:nvPr/>
          </p:nvSpPr>
          <p:spPr>
            <a:xfrm>
              <a:off x="4234191" y="1360477"/>
              <a:ext cx="1530039" cy="213027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1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235431 h 2387602"/>
                <a:gd name="connsiteX1" fmla="*/ 355923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398886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50301"/>
                <a:gd name="connsiteY0" fmla="*/ 1156393 h 2308564"/>
                <a:gd name="connsiteX1" fmla="*/ 355923 w 2150301"/>
                <a:gd name="connsiteY1" fmla="*/ 325522 h 2308564"/>
                <a:gd name="connsiteX2" fmla="*/ 1304283 w 2150301"/>
                <a:gd name="connsiteY2" fmla="*/ 34925 h 2308564"/>
                <a:gd name="connsiteX3" fmla="*/ 1995115 w 2150301"/>
                <a:gd name="connsiteY3" fmla="*/ 250690 h 2308564"/>
                <a:gd name="connsiteX4" fmla="*/ 2113907 w 2150301"/>
                <a:gd name="connsiteY4" fmla="*/ 1232239 h 2308564"/>
                <a:gd name="connsiteX5" fmla="*/ 1766159 w 2150301"/>
                <a:gd name="connsiteY5" fmla="*/ 1884616 h 2308564"/>
                <a:gd name="connsiteX6" fmla="*/ 999482 w 2150301"/>
                <a:gd name="connsiteY6" fmla="*/ 2289514 h 2308564"/>
                <a:gd name="connsiteX7" fmla="*/ 223280 w 2150301"/>
                <a:gd name="connsiteY7" fmla="*/ 1998915 h 2308564"/>
                <a:gd name="connsiteX8" fmla="*/ 21601 w 2150301"/>
                <a:gd name="connsiteY8" fmla="*/ 1156393 h 2308564"/>
                <a:gd name="connsiteX0" fmla="*/ 21601 w 2150301"/>
                <a:gd name="connsiteY0" fmla="*/ 1156393 h 2387602"/>
                <a:gd name="connsiteX1" fmla="*/ 355923 w 2150301"/>
                <a:gd name="connsiteY1" fmla="*/ 325522 h 2387602"/>
                <a:gd name="connsiteX2" fmla="*/ 1304283 w 2150301"/>
                <a:gd name="connsiteY2" fmla="*/ 34925 h 2387602"/>
                <a:gd name="connsiteX3" fmla="*/ 1995115 w 2150301"/>
                <a:gd name="connsiteY3" fmla="*/ 250690 h 2387602"/>
                <a:gd name="connsiteX4" fmla="*/ 2113907 w 2150301"/>
                <a:gd name="connsiteY4" fmla="*/ 1232239 h 2387602"/>
                <a:gd name="connsiteX5" fmla="*/ 1766159 w 2150301"/>
                <a:gd name="connsiteY5" fmla="*/ 1884616 h 2387602"/>
                <a:gd name="connsiteX6" fmla="*/ 821647 w 2150301"/>
                <a:gd name="connsiteY6" fmla="*/ 2368552 h 2387602"/>
                <a:gd name="connsiteX7" fmla="*/ 223280 w 2150301"/>
                <a:gd name="connsiteY7" fmla="*/ 1998915 h 2387602"/>
                <a:gd name="connsiteX8" fmla="*/ 21601 w 2150301"/>
                <a:gd name="connsiteY8" fmla="*/ 1156393 h 2387602"/>
                <a:gd name="connsiteX0" fmla="*/ 21601 w 2150301"/>
                <a:gd name="connsiteY0" fmla="*/ 1156393 h 2368552"/>
                <a:gd name="connsiteX1" fmla="*/ 355923 w 2150301"/>
                <a:gd name="connsiteY1" fmla="*/ 325522 h 2368552"/>
                <a:gd name="connsiteX2" fmla="*/ 1304283 w 2150301"/>
                <a:gd name="connsiteY2" fmla="*/ 34925 h 2368552"/>
                <a:gd name="connsiteX3" fmla="*/ 1995115 w 2150301"/>
                <a:gd name="connsiteY3" fmla="*/ 250690 h 2368552"/>
                <a:gd name="connsiteX4" fmla="*/ 2113907 w 2150301"/>
                <a:gd name="connsiteY4" fmla="*/ 1232239 h 2368552"/>
                <a:gd name="connsiteX5" fmla="*/ 1766159 w 2150301"/>
                <a:gd name="connsiteY5" fmla="*/ 1884616 h 2368552"/>
                <a:gd name="connsiteX6" fmla="*/ 821647 w 2150301"/>
                <a:gd name="connsiteY6" fmla="*/ 2368552 h 2368552"/>
                <a:gd name="connsiteX7" fmla="*/ 223280 w 2150301"/>
                <a:gd name="connsiteY7" fmla="*/ 1998915 h 2368552"/>
                <a:gd name="connsiteX8" fmla="*/ 21601 w 2150301"/>
                <a:gd name="connsiteY8" fmla="*/ 1156393 h 2368552"/>
                <a:gd name="connsiteX0" fmla="*/ 110519 w 2239219"/>
                <a:gd name="connsiteY0" fmla="*/ 1156393 h 2368552"/>
                <a:gd name="connsiteX1" fmla="*/ 444841 w 2239219"/>
                <a:gd name="connsiteY1" fmla="*/ 325522 h 2368552"/>
                <a:gd name="connsiteX2" fmla="*/ 1393201 w 2239219"/>
                <a:gd name="connsiteY2" fmla="*/ 34925 h 2368552"/>
                <a:gd name="connsiteX3" fmla="*/ 2084033 w 2239219"/>
                <a:gd name="connsiteY3" fmla="*/ 250690 h 2368552"/>
                <a:gd name="connsiteX4" fmla="*/ 2202825 w 2239219"/>
                <a:gd name="connsiteY4" fmla="*/ 1232239 h 2368552"/>
                <a:gd name="connsiteX5" fmla="*/ 1855077 w 2239219"/>
                <a:gd name="connsiteY5" fmla="*/ 1884616 h 2368552"/>
                <a:gd name="connsiteX6" fmla="*/ 910565 w 2239219"/>
                <a:gd name="connsiteY6" fmla="*/ 2368552 h 2368552"/>
                <a:gd name="connsiteX7" fmla="*/ 223280 w 2239219"/>
                <a:gd name="connsiteY7" fmla="*/ 1712403 h 2368552"/>
                <a:gd name="connsiteX8" fmla="*/ 110519 w 2239219"/>
                <a:gd name="connsiteY8" fmla="*/ 1156393 h 2368552"/>
                <a:gd name="connsiteX0" fmla="*/ 11722 w 2140422"/>
                <a:gd name="connsiteY0" fmla="*/ 1156393 h 2368552"/>
                <a:gd name="connsiteX1" fmla="*/ 346044 w 2140422"/>
                <a:gd name="connsiteY1" fmla="*/ 325522 h 2368552"/>
                <a:gd name="connsiteX2" fmla="*/ 1294404 w 2140422"/>
                <a:gd name="connsiteY2" fmla="*/ 34925 h 2368552"/>
                <a:gd name="connsiteX3" fmla="*/ 1985236 w 2140422"/>
                <a:gd name="connsiteY3" fmla="*/ 250690 h 2368552"/>
                <a:gd name="connsiteX4" fmla="*/ 2104028 w 2140422"/>
                <a:gd name="connsiteY4" fmla="*/ 1232239 h 2368552"/>
                <a:gd name="connsiteX5" fmla="*/ 1756280 w 2140422"/>
                <a:gd name="connsiteY5" fmla="*/ 1884616 h 2368552"/>
                <a:gd name="connsiteX6" fmla="*/ 811768 w 2140422"/>
                <a:gd name="connsiteY6" fmla="*/ 2368552 h 2368552"/>
                <a:gd name="connsiteX7" fmla="*/ 124483 w 2140422"/>
                <a:gd name="connsiteY7" fmla="*/ 1712403 h 2368552"/>
                <a:gd name="connsiteX8" fmla="*/ 11722 w 2140422"/>
                <a:gd name="connsiteY8" fmla="*/ 115639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1301927 w 2187979"/>
                <a:gd name="connsiteY4" fmla="*/ 441860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1841 w 2034634"/>
                <a:gd name="connsiteY0" fmla="*/ 1136633 h 2368552"/>
                <a:gd name="connsiteX1" fmla="*/ 395442 w 2034634"/>
                <a:gd name="connsiteY1" fmla="*/ 325522 h 2368552"/>
                <a:gd name="connsiteX2" fmla="*/ 1343802 w 2034634"/>
                <a:gd name="connsiteY2" fmla="*/ 34925 h 2368552"/>
                <a:gd name="connsiteX3" fmla="*/ 2034634 w 2034634"/>
                <a:gd name="connsiteY3" fmla="*/ 250690 h 2368552"/>
                <a:gd name="connsiteX4" fmla="*/ 1303768 w 2034634"/>
                <a:gd name="connsiteY4" fmla="*/ 441860 h 2368552"/>
                <a:gd name="connsiteX5" fmla="*/ 679387 w 2034634"/>
                <a:gd name="connsiteY5" fmla="*/ 1370870 h 2368552"/>
                <a:gd name="connsiteX6" fmla="*/ 861166 w 2034634"/>
                <a:gd name="connsiteY6" fmla="*/ 2368552 h 2368552"/>
                <a:gd name="connsiteX7" fmla="*/ 94843 w 2034634"/>
                <a:gd name="connsiteY7" fmla="*/ 1692644 h 2368552"/>
                <a:gd name="connsiteX8" fmla="*/ 1841 w 2034634"/>
                <a:gd name="connsiteY8" fmla="*/ 1136633 h 2368552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679387 w 2034634"/>
                <a:gd name="connsiteY5" fmla="*/ 1370870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629800 w 2034634"/>
                <a:gd name="connsiteY4" fmla="*/ 1014885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91854"/>
                <a:gd name="connsiteY0" fmla="*/ 1136633 h 1936223"/>
                <a:gd name="connsiteX1" fmla="*/ 395442 w 2091854"/>
                <a:gd name="connsiteY1" fmla="*/ 325522 h 1936223"/>
                <a:gd name="connsiteX2" fmla="*/ 1343802 w 2091854"/>
                <a:gd name="connsiteY2" fmla="*/ 34925 h 1936223"/>
                <a:gd name="connsiteX3" fmla="*/ 2034634 w 2091854"/>
                <a:gd name="connsiteY3" fmla="*/ 250690 h 1936223"/>
                <a:gd name="connsiteX4" fmla="*/ 1687121 w 2091854"/>
                <a:gd name="connsiteY4" fmla="*/ 1538825 h 1936223"/>
                <a:gd name="connsiteX5" fmla="*/ 900685 w 2091854"/>
                <a:gd name="connsiteY5" fmla="*/ 1657211 h 1936223"/>
                <a:gd name="connsiteX6" fmla="*/ 94843 w 2091854"/>
                <a:gd name="connsiteY6" fmla="*/ 1692644 h 1936223"/>
                <a:gd name="connsiteX7" fmla="*/ 1841 w 2091854"/>
                <a:gd name="connsiteY7" fmla="*/ 1136633 h 1936223"/>
                <a:gd name="connsiteX0" fmla="*/ 1841 w 1876112"/>
                <a:gd name="connsiteY0" fmla="*/ 1136633 h 1936223"/>
                <a:gd name="connsiteX1" fmla="*/ 395442 w 1876112"/>
                <a:gd name="connsiteY1" fmla="*/ 325522 h 1936223"/>
                <a:gd name="connsiteX2" fmla="*/ 1343802 w 1876112"/>
                <a:gd name="connsiteY2" fmla="*/ 34925 h 1936223"/>
                <a:gd name="connsiteX3" fmla="*/ 1609805 w 1876112"/>
                <a:gd name="connsiteY3" fmla="*/ 1060829 h 1936223"/>
                <a:gd name="connsiteX4" fmla="*/ 1687121 w 1876112"/>
                <a:gd name="connsiteY4" fmla="*/ 1538825 h 1936223"/>
                <a:gd name="connsiteX5" fmla="*/ 900685 w 1876112"/>
                <a:gd name="connsiteY5" fmla="*/ 1657211 h 1936223"/>
                <a:gd name="connsiteX6" fmla="*/ 94843 w 1876112"/>
                <a:gd name="connsiteY6" fmla="*/ 1692644 h 1936223"/>
                <a:gd name="connsiteX7" fmla="*/ 1841 w 1876112"/>
                <a:gd name="connsiteY7" fmla="*/ 1136633 h 1936223"/>
                <a:gd name="connsiteX0" fmla="*/ 1841 w 1876112"/>
                <a:gd name="connsiteY0" fmla="*/ 823745 h 1623335"/>
                <a:gd name="connsiteX1" fmla="*/ 395442 w 1876112"/>
                <a:gd name="connsiteY1" fmla="*/ 12634 h 1623335"/>
                <a:gd name="connsiteX2" fmla="*/ 1609805 w 1876112"/>
                <a:gd name="connsiteY2" fmla="*/ 747941 h 1623335"/>
                <a:gd name="connsiteX3" fmla="*/ 1687121 w 1876112"/>
                <a:gd name="connsiteY3" fmla="*/ 1225937 h 1623335"/>
                <a:gd name="connsiteX4" fmla="*/ 900685 w 1876112"/>
                <a:gd name="connsiteY4" fmla="*/ 1344323 h 1623335"/>
                <a:gd name="connsiteX5" fmla="*/ 94843 w 1876112"/>
                <a:gd name="connsiteY5" fmla="*/ 1379756 h 1623335"/>
                <a:gd name="connsiteX6" fmla="*/ 1841 w 1876112"/>
                <a:gd name="connsiteY6" fmla="*/ 823745 h 1623335"/>
                <a:gd name="connsiteX0" fmla="*/ 1841 w 1876112"/>
                <a:gd name="connsiteY0" fmla="*/ 482404 h 1281994"/>
                <a:gd name="connsiteX1" fmla="*/ 751113 w 1876112"/>
                <a:gd name="connsiteY1" fmla="*/ 323355 h 1281994"/>
                <a:gd name="connsiteX2" fmla="*/ 1609805 w 1876112"/>
                <a:gd name="connsiteY2" fmla="*/ 406600 h 1281994"/>
                <a:gd name="connsiteX3" fmla="*/ 1687121 w 1876112"/>
                <a:gd name="connsiteY3" fmla="*/ 884596 h 1281994"/>
                <a:gd name="connsiteX4" fmla="*/ 900685 w 1876112"/>
                <a:gd name="connsiteY4" fmla="*/ 1002982 h 1281994"/>
                <a:gd name="connsiteX5" fmla="*/ 94843 w 1876112"/>
                <a:gd name="connsiteY5" fmla="*/ 1038415 h 1281994"/>
                <a:gd name="connsiteX6" fmla="*/ 1841 w 1876112"/>
                <a:gd name="connsiteY6" fmla="*/ 482404 h 1281994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687121"/>
                <a:gd name="connsiteY0" fmla="*/ 181563 h 981153"/>
                <a:gd name="connsiteX1" fmla="*/ 760993 w 1687121"/>
                <a:gd name="connsiteY1" fmla="*/ 12634 h 981153"/>
                <a:gd name="connsiteX2" fmla="*/ 1609805 w 1687121"/>
                <a:gd name="connsiteY2" fmla="*/ 105759 h 981153"/>
                <a:gd name="connsiteX3" fmla="*/ 1687121 w 1687121"/>
                <a:gd name="connsiteY3" fmla="*/ 583755 h 981153"/>
                <a:gd name="connsiteX4" fmla="*/ 900685 w 1687121"/>
                <a:gd name="connsiteY4" fmla="*/ 702141 h 981153"/>
                <a:gd name="connsiteX5" fmla="*/ 94843 w 1687121"/>
                <a:gd name="connsiteY5" fmla="*/ 737574 h 981153"/>
                <a:gd name="connsiteX6" fmla="*/ 1841 w 1687121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737574"/>
                <a:gd name="connsiteX1" fmla="*/ 760993 w 1667362"/>
                <a:gd name="connsiteY1" fmla="*/ 12634 h 737574"/>
                <a:gd name="connsiteX2" fmla="*/ 1609805 w 1667362"/>
                <a:gd name="connsiteY2" fmla="*/ 105759 h 737574"/>
                <a:gd name="connsiteX3" fmla="*/ 1667362 w 1667362"/>
                <a:gd name="connsiteY3" fmla="*/ 662793 h 737574"/>
                <a:gd name="connsiteX4" fmla="*/ 900685 w 1667362"/>
                <a:gd name="connsiteY4" fmla="*/ 702141 h 737574"/>
                <a:gd name="connsiteX5" fmla="*/ 94843 w 1667362"/>
                <a:gd name="connsiteY5" fmla="*/ 737574 h 737574"/>
                <a:gd name="connsiteX6" fmla="*/ 1841 w 1667362"/>
                <a:gd name="connsiteY6" fmla="*/ 181563 h 737574"/>
                <a:gd name="connsiteX0" fmla="*/ 51239 w 1716760"/>
                <a:gd name="connsiteY0" fmla="*/ 181563 h 737574"/>
                <a:gd name="connsiteX1" fmla="*/ 810391 w 1716760"/>
                <a:gd name="connsiteY1" fmla="*/ 12634 h 737574"/>
                <a:gd name="connsiteX2" fmla="*/ 1659203 w 1716760"/>
                <a:gd name="connsiteY2" fmla="*/ 105759 h 737574"/>
                <a:gd name="connsiteX3" fmla="*/ 1716760 w 1716760"/>
                <a:gd name="connsiteY3" fmla="*/ 662793 h 737574"/>
                <a:gd name="connsiteX4" fmla="*/ 950083 w 1716760"/>
                <a:gd name="connsiteY4" fmla="*/ 702141 h 737574"/>
                <a:gd name="connsiteX5" fmla="*/ 94843 w 1716760"/>
                <a:gd name="connsiteY5" fmla="*/ 737574 h 737574"/>
                <a:gd name="connsiteX6" fmla="*/ 51239 w 1716760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898844 w 1665521"/>
                <a:gd name="connsiteY4" fmla="*/ 702141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77093"/>
                <a:gd name="connsiteX1" fmla="*/ 759152 w 1665521"/>
                <a:gd name="connsiteY1" fmla="*/ 12634 h 777093"/>
                <a:gd name="connsiteX2" fmla="*/ 1607964 w 1665521"/>
                <a:gd name="connsiteY2" fmla="*/ 105759 h 777093"/>
                <a:gd name="connsiteX3" fmla="*/ 1665521 w 1665521"/>
                <a:gd name="connsiteY3" fmla="*/ 662793 h 777093"/>
                <a:gd name="connsiteX4" fmla="*/ 908724 w 1665521"/>
                <a:gd name="connsiteY4" fmla="*/ 672502 h 777093"/>
                <a:gd name="connsiteX5" fmla="*/ 43604 w 1665521"/>
                <a:gd name="connsiteY5" fmla="*/ 777093 h 777093"/>
                <a:gd name="connsiteX6" fmla="*/ 0 w 1665521"/>
                <a:gd name="connsiteY6" fmla="*/ 181563 h 777093"/>
                <a:gd name="connsiteX0" fmla="*/ 0 w 1665521"/>
                <a:gd name="connsiteY0" fmla="*/ 181563 h 747454"/>
                <a:gd name="connsiteX1" fmla="*/ 759152 w 1665521"/>
                <a:gd name="connsiteY1" fmla="*/ 12634 h 747454"/>
                <a:gd name="connsiteX2" fmla="*/ 1607964 w 1665521"/>
                <a:gd name="connsiteY2" fmla="*/ 105759 h 747454"/>
                <a:gd name="connsiteX3" fmla="*/ 1665521 w 1665521"/>
                <a:gd name="connsiteY3" fmla="*/ 662793 h 747454"/>
                <a:gd name="connsiteX4" fmla="*/ 908724 w 1665521"/>
                <a:gd name="connsiteY4" fmla="*/ 672502 h 747454"/>
                <a:gd name="connsiteX5" fmla="*/ 43604 w 1665521"/>
                <a:gd name="connsiteY5" fmla="*/ 747454 h 747454"/>
                <a:gd name="connsiteX6" fmla="*/ 0 w 1665521"/>
                <a:gd name="connsiteY6" fmla="*/ 181563 h 747454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205407 h 771298"/>
                <a:gd name="connsiteX1" fmla="*/ 159808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771298"/>
                <a:gd name="connsiteX1" fmla="*/ 119014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851503"/>
                <a:gd name="connsiteX1" fmla="*/ 1190145 w 1665521"/>
                <a:gd name="connsiteY1" fmla="*/ 80205 h 851503"/>
                <a:gd name="connsiteX2" fmla="*/ 1665521 w 1665521"/>
                <a:gd name="connsiteY2" fmla="*/ 686637 h 851503"/>
                <a:gd name="connsiteX3" fmla="*/ 43604 w 1665521"/>
                <a:gd name="connsiteY3" fmla="*/ 771298 h 851503"/>
                <a:gd name="connsiteX4" fmla="*/ 0 w 1665521"/>
                <a:gd name="connsiteY4" fmla="*/ 205407 h 851503"/>
                <a:gd name="connsiteX0" fmla="*/ 0 w 1665521"/>
                <a:gd name="connsiteY0" fmla="*/ 205407 h 801819"/>
                <a:gd name="connsiteX1" fmla="*/ 1190145 w 1665521"/>
                <a:gd name="connsiteY1" fmla="*/ 80205 h 801819"/>
                <a:gd name="connsiteX2" fmla="*/ 1665521 w 1665521"/>
                <a:gd name="connsiteY2" fmla="*/ 686637 h 801819"/>
                <a:gd name="connsiteX3" fmla="*/ 218437 w 1665521"/>
                <a:gd name="connsiteY3" fmla="*/ 601073 h 801819"/>
                <a:gd name="connsiteX4" fmla="*/ 0 w 1665521"/>
                <a:gd name="connsiteY4" fmla="*/ 205407 h 801819"/>
                <a:gd name="connsiteX0" fmla="*/ 0 w 1257581"/>
                <a:gd name="connsiteY0" fmla="*/ 205407 h 681278"/>
                <a:gd name="connsiteX1" fmla="*/ 1190145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76003"/>
                <a:gd name="connsiteY0" fmla="*/ 205407 h 681278"/>
                <a:gd name="connsiteX1" fmla="*/ 1015313 w 1276003"/>
                <a:gd name="connsiteY1" fmla="*/ 80205 h 681278"/>
                <a:gd name="connsiteX2" fmla="*/ 1257581 w 1276003"/>
                <a:gd name="connsiteY2" fmla="*/ 542601 h 681278"/>
                <a:gd name="connsiteX3" fmla="*/ 218437 w 1276003"/>
                <a:gd name="connsiteY3" fmla="*/ 601073 h 681278"/>
                <a:gd name="connsiteX4" fmla="*/ 0 w 1276003"/>
                <a:gd name="connsiteY4" fmla="*/ 205407 h 681278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08807"/>
                <a:gd name="connsiteX1" fmla="*/ 1015313 w 1276003"/>
                <a:gd name="connsiteY1" fmla="*/ 80205 h 608807"/>
                <a:gd name="connsiteX2" fmla="*/ 1257581 w 1276003"/>
                <a:gd name="connsiteY2" fmla="*/ 542601 h 608807"/>
                <a:gd name="connsiteX3" fmla="*/ 291092 w 1276003"/>
                <a:gd name="connsiteY3" fmla="*/ 576585 h 608807"/>
                <a:gd name="connsiteX4" fmla="*/ 0 w 1276003"/>
                <a:gd name="connsiteY4" fmla="*/ 205407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6368464"/>
                <a:gd name="connsiteY0" fmla="*/ 408798 h 851850"/>
                <a:gd name="connsiteX1" fmla="*/ 906327 w 6368464"/>
                <a:gd name="connsiteY1" fmla="*/ 340734 h 851850"/>
                <a:gd name="connsiteX2" fmla="*/ 6368464 w 6368464"/>
                <a:gd name="connsiteY2" fmla="*/ 204779 h 851850"/>
                <a:gd name="connsiteX3" fmla="*/ 182106 w 6368464"/>
                <a:gd name="connsiteY3" fmla="*/ 837114 h 851850"/>
                <a:gd name="connsiteX4" fmla="*/ 0 w 6368464"/>
                <a:gd name="connsiteY4" fmla="*/ 408798 h 851850"/>
                <a:gd name="connsiteX0" fmla="*/ 0 w 11925098"/>
                <a:gd name="connsiteY0" fmla="*/ 268011 h 711061"/>
                <a:gd name="connsiteX1" fmla="*/ 906327 w 11925098"/>
                <a:gd name="connsiteY1" fmla="*/ 199947 h 711061"/>
                <a:gd name="connsiteX2" fmla="*/ 11925098 w 11925098"/>
                <a:gd name="connsiteY2" fmla="*/ 204781 h 711061"/>
                <a:gd name="connsiteX3" fmla="*/ 182106 w 11925098"/>
                <a:gd name="connsiteY3" fmla="*/ 696327 h 711061"/>
                <a:gd name="connsiteX4" fmla="*/ 0 w 11925098"/>
                <a:gd name="connsiteY4" fmla="*/ 268011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067746 w 11925098"/>
                <a:gd name="connsiteY1" fmla="*/ 68433 h 711061"/>
                <a:gd name="connsiteX2" fmla="*/ 6462969 w 11925098"/>
                <a:gd name="connsiteY2" fmla="*/ 84298 h 711061"/>
                <a:gd name="connsiteX3" fmla="*/ 11925098 w 11925098"/>
                <a:gd name="connsiteY3" fmla="*/ 204780 h 711061"/>
                <a:gd name="connsiteX4" fmla="*/ 182106 w 11925098"/>
                <a:gd name="connsiteY4" fmla="*/ 696326 h 711061"/>
                <a:gd name="connsiteX5" fmla="*/ 0 w 11925098"/>
                <a:gd name="connsiteY5" fmla="*/ 268010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042012 w 11925098"/>
                <a:gd name="connsiteY1" fmla="*/ 69213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158895 w 11887548"/>
                <a:gd name="connsiteY0" fmla="*/ 202644 h 711061"/>
                <a:gd name="connsiteX1" fmla="*/ 6004462 w 11887548"/>
                <a:gd name="connsiteY1" fmla="*/ 69213 h 711061"/>
                <a:gd name="connsiteX2" fmla="*/ 11887548 w 11887548"/>
                <a:gd name="connsiteY2" fmla="*/ 204780 h 711061"/>
                <a:gd name="connsiteX3" fmla="*/ 144556 w 11887548"/>
                <a:gd name="connsiteY3" fmla="*/ 696326 h 711061"/>
                <a:gd name="connsiteX4" fmla="*/ 158895 w 11887548"/>
                <a:gd name="connsiteY4" fmla="*/ 202644 h 711061"/>
                <a:gd name="connsiteX0" fmla="*/ 0 w 11728653"/>
                <a:gd name="connsiteY0" fmla="*/ 202644 h 359925"/>
                <a:gd name="connsiteX1" fmla="*/ 5845567 w 11728653"/>
                <a:gd name="connsiteY1" fmla="*/ 69213 h 359925"/>
                <a:gd name="connsiteX2" fmla="*/ 11728653 w 11728653"/>
                <a:gd name="connsiteY2" fmla="*/ 204780 h 359925"/>
                <a:gd name="connsiteX3" fmla="*/ 5879066 w 11728653"/>
                <a:gd name="connsiteY3" fmla="*/ 334299 h 359925"/>
                <a:gd name="connsiteX4" fmla="*/ 0 w 11728653"/>
                <a:gd name="connsiteY4" fmla="*/ 202644 h 359925"/>
                <a:gd name="connsiteX0" fmla="*/ 0 w 11728653"/>
                <a:gd name="connsiteY0" fmla="*/ 202644 h 359926"/>
                <a:gd name="connsiteX1" fmla="*/ 5845567 w 11728653"/>
                <a:gd name="connsiteY1" fmla="*/ 69213 h 359926"/>
                <a:gd name="connsiteX2" fmla="*/ 11728653 w 11728653"/>
                <a:gd name="connsiteY2" fmla="*/ 204780 h 359926"/>
                <a:gd name="connsiteX3" fmla="*/ 5879066 w 11728653"/>
                <a:gd name="connsiteY3" fmla="*/ 334299 h 359926"/>
                <a:gd name="connsiteX4" fmla="*/ 0 w 11728653"/>
                <a:gd name="connsiteY4" fmla="*/ 202644 h 359926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28653" h="290713">
                  <a:moveTo>
                    <a:pt x="0" y="133431"/>
                  </a:moveTo>
                  <a:cubicBezTo>
                    <a:pt x="1187127" y="46509"/>
                    <a:pt x="3858051" y="10538"/>
                    <a:pt x="5845567" y="0"/>
                  </a:cubicBezTo>
                  <a:cubicBezTo>
                    <a:pt x="7032364" y="10182"/>
                    <a:pt x="10737817" y="11238"/>
                    <a:pt x="11728653" y="135567"/>
                  </a:cubicBezTo>
                  <a:cubicBezTo>
                    <a:pt x="11283262" y="201773"/>
                    <a:pt x="6790650" y="279821"/>
                    <a:pt x="5879066" y="265086"/>
                  </a:cubicBezTo>
                  <a:cubicBezTo>
                    <a:pt x="4780352" y="273147"/>
                    <a:pt x="1030020" y="290713"/>
                    <a:pt x="0" y="13343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FDA00">
                    <a:shade val="30000"/>
                    <a:satMod val="115000"/>
                  </a:srgbClr>
                </a:gs>
                <a:gs pos="50000">
                  <a:srgbClr val="DFDA00">
                    <a:shade val="67500"/>
                    <a:satMod val="115000"/>
                  </a:srgbClr>
                </a:gs>
                <a:gs pos="100000">
                  <a:srgbClr val="DFDA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7" name="Полилиния 86"/>
            <p:cNvSpPr/>
            <p:nvPr/>
          </p:nvSpPr>
          <p:spPr>
            <a:xfrm rot="21250540" flipH="1">
              <a:off x="5481082" y="2391840"/>
              <a:ext cx="127288" cy="413066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1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235431 h 2387602"/>
                <a:gd name="connsiteX1" fmla="*/ 355923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398886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50301"/>
                <a:gd name="connsiteY0" fmla="*/ 1156393 h 2308564"/>
                <a:gd name="connsiteX1" fmla="*/ 355923 w 2150301"/>
                <a:gd name="connsiteY1" fmla="*/ 325522 h 2308564"/>
                <a:gd name="connsiteX2" fmla="*/ 1304283 w 2150301"/>
                <a:gd name="connsiteY2" fmla="*/ 34925 h 2308564"/>
                <a:gd name="connsiteX3" fmla="*/ 1995115 w 2150301"/>
                <a:gd name="connsiteY3" fmla="*/ 250690 h 2308564"/>
                <a:gd name="connsiteX4" fmla="*/ 2113907 w 2150301"/>
                <a:gd name="connsiteY4" fmla="*/ 1232239 h 2308564"/>
                <a:gd name="connsiteX5" fmla="*/ 1766159 w 2150301"/>
                <a:gd name="connsiteY5" fmla="*/ 1884616 h 2308564"/>
                <a:gd name="connsiteX6" fmla="*/ 999482 w 2150301"/>
                <a:gd name="connsiteY6" fmla="*/ 2289514 h 2308564"/>
                <a:gd name="connsiteX7" fmla="*/ 223280 w 2150301"/>
                <a:gd name="connsiteY7" fmla="*/ 1998915 h 2308564"/>
                <a:gd name="connsiteX8" fmla="*/ 21601 w 2150301"/>
                <a:gd name="connsiteY8" fmla="*/ 1156393 h 2308564"/>
                <a:gd name="connsiteX0" fmla="*/ 21601 w 2150301"/>
                <a:gd name="connsiteY0" fmla="*/ 1156393 h 2387602"/>
                <a:gd name="connsiteX1" fmla="*/ 355923 w 2150301"/>
                <a:gd name="connsiteY1" fmla="*/ 325522 h 2387602"/>
                <a:gd name="connsiteX2" fmla="*/ 1304283 w 2150301"/>
                <a:gd name="connsiteY2" fmla="*/ 34925 h 2387602"/>
                <a:gd name="connsiteX3" fmla="*/ 1995115 w 2150301"/>
                <a:gd name="connsiteY3" fmla="*/ 250690 h 2387602"/>
                <a:gd name="connsiteX4" fmla="*/ 2113907 w 2150301"/>
                <a:gd name="connsiteY4" fmla="*/ 1232239 h 2387602"/>
                <a:gd name="connsiteX5" fmla="*/ 1766159 w 2150301"/>
                <a:gd name="connsiteY5" fmla="*/ 1884616 h 2387602"/>
                <a:gd name="connsiteX6" fmla="*/ 821647 w 2150301"/>
                <a:gd name="connsiteY6" fmla="*/ 2368552 h 2387602"/>
                <a:gd name="connsiteX7" fmla="*/ 223280 w 2150301"/>
                <a:gd name="connsiteY7" fmla="*/ 1998915 h 2387602"/>
                <a:gd name="connsiteX8" fmla="*/ 21601 w 2150301"/>
                <a:gd name="connsiteY8" fmla="*/ 1156393 h 2387602"/>
                <a:gd name="connsiteX0" fmla="*/ 21601 w 2150301"/>
                <a:gd name="connsiteY0" fmla="*/ 1156393 h 2368552"/>
                <a:gd name="connsiteX1" fmla="*/ 355923 w 2150301"/>
                <a:gd name="connsiteY1" fmla="*/ 325522 h 2368552"/>
                <a:gd name="connsiteX2" fmla="*/ 1304283 w 2150301"/>
                <a:gd name="connsiteY2" fmla="*/ 34925 h 2368552"/>
                <a:gd name="connsiteX3" fmla="*/ 1995115 w 2150301"/>
                <a:gd name="connsiteY3" fmla="*/ 250690 h 2368552"/>
                <a:gd name="connsiteX4" fmla="*/ 2113907 w 2150301"/>
                <a:gd name="connsiteY4" fmla="*/ 1232239 h 2368552"/>
                <a:gd name="connsiteX5" fmla="*/ 1766159 w 2150301"/>
                <a:gd name="connsiteY5" fmla="*/ 1884616 h 2368552"/>
                <a:gd name="connsiteX6" fmla="*/ 821647 w 2150301"/>
                <a:gd name="connsiteY6" fmla="*/ 2368552 h 2368552"/>
                <a:gd name="connsiteX7" fmla="*/ 223280 w 2150301"/>
                <a:gd name="connsiteY7" fmla="*/ 1998915 h 2368552"/>
                <a:gd name="connsiteX8" fmla="*/ 21601 w 2150301"/>
                <a:gd name="connsiteY8" fmla="*/ 1156393 h 2368552"/>
                <a:gd name="connsiteX0" fmla="*/ 110519 w 2239219"/>
                <a:gd name="connsiteY0" fmla="*/ 1156393 h 2368552"/>
                <a:gd name="connsiteX1" fmla="*/ 444841 w 2239219"/>
                <a:gd name="connsiteY1" fmla="*/ 325522 h 2368552"/>
                <a:gd name="connsiteX2" fmla="*/ 1393201 w 2239219"/>
                <a:gd name="connsiteY2" fmla="*/ 34925 h 2368552"/>
                <a:gd name="connsiteX3" fmla="*/ 2084033 w 2239219"/>
                <a:gd name="connsiteY3" fmla="*/ 250690 h 2368552"/>
                <a:gd name="connsiteX4" fmla="*/ 2202825 w 2239219"/>
                <a:gd name="connsiteY4" fmla="*/ 1232239 h 2368552"/>
                <a:gd name="connsiteX5" fmla="*/ 1855077 w 2239219"/>
                <a:gd name="connsiteY5" fmla="*/ 1884616 h 2368552"/>
                <a:gd name="connsiteX6" fmla="*/ 910565 w 2239219"/>
                <a:gd name="connsiteY6" fmla="*/ 2368552 h 2368552"/>
                <a:gd name="connsiteX7" fmla="*/ 223280 w 2239219"/>
                <a:gd name="connsiteY7" fmla="*/ 1712403 h 2368552"/>
                <a:gd name="connsiteX8" fmla="*/ 110519 w 2239219"/>
                <a:gd name="connsiteY8" fmla="*/ 1156393 h 2368552"/>
                <a:gd name="connsiteX0" fmla="*/ 11722 w 2140422"/>
                <a:gd name="connsiteY0" fmla="*/ 1156393 h 2368552"/>
                <a:gd name="connsiteX1" fmla="*/ 346044 w 2140422"/>
                <a:gd name="connsiteY1" fmla="*/ 325522 h 2368552"/>
                <a:gd name="connsiteX2" fmla="*/ 1294404 w 2140422"/>
                <a:gd name="connsiteY2" fmla="*/ 34925 h 2368552"/>
                <a:gd name="connsiteX3" fmla="*/ 1985236 w 2140422"/>
                <a:gd name="connsiteY3" fmla="*/ 250690 h 2368552"/>
                <a:gd name="connsiteX4" fmla="*/ 2104028 w 2140422"/>
                <a:gd name="connsiteY4" fmla="*/ 1232239 h 2368552"/>
                <a:gd name="connsiteX5" fmla="*/ 1756280 w 2140422"/>
                <a:gd name="connsiteY5" fmla="*/ 1884616 h 2368552"/>
                <a:gd name="connsiteX6" fmla="*/ 811768 w 2140422"/>
                <a:gd name="connsiteY6" fmla="*/ 2368552 h 2368552"/>
                <a:gd name="connsiteX7" fmla="*/ 124483 w 2140422"/>
                <a:gd name="connsiteY7" fmla="*/ 1712403 h 2368552"/>
                <a:gd name="connsiteX8" fmla="*/ 11722 w 2140422"/>
                <a:gd name="connsiteY8" fmla="*/ 115639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1301927 w 2187979"/>
                <a:gd name="connsiteY4" fmla="*/ 441860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1841 w 2034634"/>
                <a:gd name="connsiteY0" fmla="*/ 1136633 h 2368552"/>
                <a:gd name="connsiteX1" fmla="*/ 395442 w 2034634"/>
                <a:gd name="connsiteY1" fmla="*/ 325522 h 2368552"/>
                <a:gd name="connsiteX2" fmla="*/ 1343802 w 2034634"/>
                <a:gd name="connsiteY2" fmla="*/ 34925 h 2368552"/>
                <a:gd name="connsiteX3" fmla="*/ 2034634 w 2034634"/>
                <a:gd name="connsiteY3" fmla="*/ 250690 h 2368552"/>
                <a:gd name="connsiteX4" fmla="*/ 1303768 w 2034634"/>
                <a:gd name="connsiteY4" fmla="*/ 441860 h 2368552"/>
                <a:gd name="connsiteX5" fmla="*/ 679387 w 2034634"/>
                <a:gd name="connsiteY5" fmla="*/ 1370870 h 2368552"/>
                <a:gd name="connsiteX6" fmla="*/ 861166 w 2034634"/>
                <a:gd name="connsiteY6" fmla="*/ 2368552 h 2368552"/>
                <a:gd name="connsiteX7" fmla="*/ 94843 w 2034634"/>
                <a:gd name="connsiteY7" fmla="*/ 1692644 h 2368552"/>
                <a:gd name="connsiteX8" fmla="*/ 1841 w 2034634"/>
                <a:gd name="connsiteY8" fmla="*/ 1136633 h 2368552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679387 w 2034634"/>
                <a:gd name="connsiteY5" fmla="*/ 1370870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629800 w 2034634"/>
                <a:gd name="connsiteY4" fmla="*/ 1014885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91854"/>
                <a:gd name="connsiteY0" fmla="*/ 1136633 h 1936223"/>
                <a:gd name="connsiteX1" fmla="*/ 395442 w 2091854"/>
                <a:gd name="connsiteY1" fmla="*/ 325522 h 1936223"/>
                <a:gd name="connsiteX2" fmla="*/ 1343802 w 2091854"/>
                <a:gd name="connsiteY2" fmla="*/ 34925 h 1936223"/>
                <a:gd name="connsiteX3" fmla="*/ 2034634 w 2091854"/>
                <a:gd name="connsiteY3" fmla="*/ 250690 h 1936223"/>
                <a:gd name="connsiteX4" fmla="*/ 1687121 w 2091854"/>
                <a:gd name="connsiteY4" fmla="*/ 1538825 h 1936223"/>
                <a:gd name="connsiteX5" fmla="*/ 900685 w 2091854"/>
                <a:gd name="connsiteY5" fmla="*/ 1657211 h 1936223"/>
                <a:gd name="connsiteX6" fmla="*/ 94843 w 2091854"/>
                <a:gd name="connsiteY6" fmla="*/ 1692644 h 1936223"/>
                <a:gd name="connsiteX7" fmla="*/ 1841 w 2091854"/>
                <a:gd name="connsiteY7" fmla="*/ 1136633 h 1936223"/>
                <a:gd name="connsiteX0" fmla="*/ 1841 w 1876112"/>
                <a:gd name="connsiteY0" fmla="*/ 1136633 h 1936223"/>
                <a:gd name="connsiteX1" fmla="*/ 395442 w 1876112"/>
                <a:gd name="connsiteY1" fmla="*/ 325522 h 1936223"/>
                <a:gd name="connsiteX2" fmla="*/ 1343802 w 1876112"/>
                <a:gd name="connsiteY2" fmla="*/ 34925 h 1936223"/>
                <a:gd name="connsiteX3" fmla="*/ 1609805 w 1876112"/>
                <a:gd name="connsiteY3" fmla="*/ 1060829 h 1936223"/>
                <a:gd name="connsiteX4" fmla="*/ 1687121 w 1876112"/>
                <a:gd name="connsiteY4" fmla="*/ 1538825 h 1936223"/>
                <a:gd name="connsiteX5" fmla="*/ 900685 w 1876112"/>
                <a:gd name="connsiteY5" fmla="*/ 1657211 h 1936223"/>
                <a:gd name="connsiteX6" fmla="*/ 94843 w 1876112"/>
                <a:gd name="connsiteY6" fmla="*/ 1692644 h 1936223"/>
                <a:gd name="connsiteX7" fmla="*/ 1841 w 1876112"/>
                <a:gd name="connsiteY7" fmla="*/ 1136633 h 1936223"/>
                <a:gd name="connsiteX0" fmla="*/ 1841 w 1876112"/>
                <a:gd name="connsiteY0" fmla="*/ 823745 h 1623335"/>
                <a:gd name="connsiteX1" fmla="*/ 395442 w 1876112"/>
                <a:gd name="connsiteY1" fmla="*/ 12634 h 1623335"/>
                <a:gd name="connsiteX2" fmla="*/ 1609805 w 1876112"/>
                <a:gd name="connsiteY2" fmla="*/ 747941 h 1623335"/>
                <a:gd name="connsiteX3" fmla="*/ 1687121 w 1876112"/>
                <a:gd name="connsiteY3" fmla="*/ 1225937 h 1623335"/>
                <a:gd name="connsiteX4" fmla="*/ 900685 w 1876112"/>
                <a:gd name="connsiteY4" fmla="*/ 1344323 h 1623335"/>
                <a:gd name="connsiteX5" fmla="*/ 94843 w 1876112"/>
                <a:gd name="connsiteY5" fmla="*/ 1379756 h 1623335"/>
                <a:gd name="connsiteX6" fmla="*/ 1841 w 1876112"/>
                <a:gd name="connsiteY6" fmla="*/ 823745 h 1623335"/>
                <a:gd name="connsiteX0" fmla="*/ 1841 w 1876112"/>
                <a:gd name="connsiteY0" fmla="*/ 482404 h 1281994"/>
                <a:gd name="connsiteX1" fmla="*/ 751113 w 1876112"/>
                <a:gd name="connsiteY1" fmla="*/ 323355 h 1281994"/>
                <a:gd name="connsiteX2" fmla="*/ 1609805 w 1876112"/>
                <a:gd name="connsiteY2" fmla="*/ 406600 h 1281994"/>
                <a:gd name="connsiteX3" fmla="*/ 1687121 w 1876112"/>
                <a:gd name="connsiteY3" fmla="*/ 884596 h 1281994"/>
                <a:gd name="connsiteX4" fmla="*/ 900685 w 1876112"/>
                <a:gd name="connsiteY4" fmla="*/ 1002982 h 1281994"/>
                <a:gd name="connsiteX5" fmla="*/ 94843 w 1876112"/>
                <a:gd name="connsiteY5" fmla="*/ 1038415 h 1281994"/>
                <a:gd name="connsiteX6" fmla="*/ 1841 w 1876112"/>
                <a:gd name="connsiteY6" fmla="*/ 482404 h 1281994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687121"/>
                <a:gd name="connsiteY0" fmla="*/ 181563 h 981153"/>
                <a:gd name="connsiteX1" fmla="*/ 760993 w 1687121"/>
                <a:gd name="connsiteY1" fmla="*/ 12634 h 981153"/>
                <a:gd name="connsiteX2" fmla="*/ 1609805 w 1687121"/>
                <a:gd name="connsiteY2" fmla="*/ 105759 h 981153"/>
                <a:gd name="connsiteX3" fmla="*/ 1687121 w 1687121"/>
                <a:gd name="connsiteY3" fmla="*/ 583755 h 981153"/>
                <a:gd name="connsiteX4" fmla="*/ 900685 w 1687121"/>
                <a:gd name="connsiteY4" fmla="*/ 702141 h 981153"/>
                <a:gd name="connsiteX5" fmla="*/ 94843 w 1687121"/>
                <a:gd name="connsiteY5" fmla="*/ 737574 h 981153"/>
                <a:gd name="connsiteX6" fmla="*/ 1841 w 1687121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737574"/>
                <a:gd name="connsiteX1" fmla="*/ 760993 w 1667362"/>
                <a:gd name="connsiteY1" fmla="*/ 12634 h 737574"/>
                <a:gd name="connsiteX2" fmla="*/ 1609805 w 1667362"/>
                <a:gd name="connsiteY2" fmla="*/ 105759 h 737574"/>
                <a:gd name="connsiteX3" fmla="*/ 1667362 w 1667362"/>
                <a:gd name="connsiteY3" fmla="*/ 662793 h 737574"/>
                <a:gd name="connsiteX4" fmla="*/ 900685 w 1667362"/>
                <a:gd name="connsiteY4" fmla="*/ 702141 h 737574"/>
                <a:gd name="connsiteX5" fmla="*/ 94843 w 1667362"/>
                <a:gd name="connsiteY5" fmla="*/ 737574 h 737574"/>
                <a:gd name="connsiteX6" fmla="*/ 1841 w 1667362"/>
                <a:gd name="connsiteY6" fmla="*/ 181563 h 737574"/>
                <a:gd name="connsiteX0" fmla="*/ 51239 w 1716760"/>
                <a:gd name="connsiteY0" fmla="*/ 181563 h 737574"/>
                <a:gd name="connsiteX1" fmla="*/ 810391 w 1716760"/>
                <a:gd name="connsiteY1" fmla="*/ 12634 h 737574"/>
                <a:gd name="connsiteX2" fmla="*/ 1659203 w 1716760"/>
                <a:gd name="connsiteY2" fmla="*/ 105759 h 737574"/>
                <a:gd name="connsiteX3" fmla="*/ 1716760 w 1716760"/>
                <a:gd name="connsiteY3" fmla="*/ 662793 h 737574"/>
                <a:gd name="connsiteX4" fmla="*/ 950083 w 1716760"/>
                <a:gd name="connsiteY4" fmla="*/ 702141 h 737574"/>
                <a:gd name="connsiteX5" fmla="*/ 94843 w 1716760"/>
                <a:gd name="connsiteY5" fmla="*/ 737574 h 737574"/>
                <a:gd name="connsiteX6" fmla="*/ 51239 w 1716760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898844 w 1665521"/>
                <a:gd name="connsiteY4" fmla="*/ 702141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77093"/>
                <a:gd name="connsiteX1" fmla="*/ 759152 w 1665521"/>
                <a:gd name="connsiteY1" fmla="*/ 12634 h 777093"/>
                <a:gd name="connsiteX2" fmla="*/ 1607964 w 1665521"/>
                <a:gd name="connsiteY2" fmla="*/ 105759 h 777093"/>
                <a:gd name="connsiteX3" fmla="*/ 1665521 w 1665521"/>
                <a:gd name="connsiteY3" fmla="*/ 662793 h 777093"/>
                <a:gd name="connsiteX4" fmla="*/ 908724 w 1665521"/>
                <a:gd name="connsiteY4" fmla="*/ 672502 h 777093"/>
                <a:gd name="connsiteX5" fmla="*/ 43604 w 1665521"/>
                <a:gd name="connsiteY5" fmla="*/ 777093 h 777093"/>
                <a:gd name="connsiteX6" fmla="*/ 0 w 1665521"/>
                <a:gd name="connsiteY6" fmla="*/ 181563 h 777093"/>
                <a:gd name="connsiteX0" fmla="*/ 0 w 1665521"/>
                <a:gd name="connsiteY0" fmla="*/ 181563 h 747454"/>
                <a:gd name="connsiteX1" fmla="*/ 759152 w 1665521"/>
                <a:gd name="connsiteY1" fmla="*/ 12634 h 747454"/>
                <a:gd name="connsiteX2" fmla="*/ 1607964 w 1665521"/>
                <a:gd name="connsiteY2" fmla="*/ 105759 h 747454"/>
                <a:gd name="connsiteX3" fmla="*/ 1665521 w 1665521"/>
                <a:gd name="connsiteY3" fmla="*/ 662793 h 747454"/>
                <a:gd name="connsiteX4" fmla="*/ 908724 w 1665521"/>
                <a:gd name="connsiteY4" fmla="*/ 672502 h 747454"/>
                <a:gd name="connsiteX5" fmla="*/ 43604 w 1665521"/>
                <a:gd name="connsiteY5" fmla="*/ 747454 h 747454"/>
                <a:gd name="connsiteX6" fmla="*/ 0 w 1665521"/>
                <a:gd name="connsiteY6" fmla="*/ 181563 h 747454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205407 h 771298"/>
                <a:gd name="connsiteX1" fmla="*/ 159808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771298"/>
                <a:gd name="connsiteX1" fmla="*/ 119014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851503"/>
                <a:gd name="connsiteX1" fmla="*/ 1190145 w 1665521"/>
                <a:gd name="connsiteY1" fmla="*/ 80205 h 851503"/>
                <a:gd name="connsiteX2" fmla="*/ 1665521 w 1665521"/>
                <a:gd name="connsiteY2" fmla="*/ 686637 h 851503"/>
                <a:gd name="connsiteX3" fmla="*/ 43604 w 1665521"/>
                <a:gd name="connsiteY3" fmla="*/ 771298 h 851503"/>
                <a:gd name="connsiteX4" fmla="*/ 0 w 1665521"/>
                <a:gd name="connsiteY4" fmla="*/ 205407 h 851503"/>
                <a:gd name="connsiteX0" fmla="*/ 0 w 1665521"/>
                <a:gd name="connsiteY0" fmla="*/ 205407 h 801819"/>
                <a:gd name="connsiteX1" fmla="*/ 1190145 w 1665521"/>
                <a:gd name="connsiteY1" fmla="*/ 80205 h 801819"/>
                <a:gd name="connsiteX2" fmla="*/ 1665521 w 1665521"/>
                <a:gd name="connsiteY2" fmla="*/ 686637 h 801819"/>
                <a:gd name="connsiteX3" fmla="*/ 218437 w 1665521"/>
                <a:gd name="connsiteY3" fmla="*/ 601073 h 801819"/>
                <a:gd name="connsiteX4" fmla="*/ 0 w 1665521"/>
                <a:gd name="connsiteY4" fmla="*/ 205407 h 801819"/>
                <a:gd name="connsiteX0" fmla="*/ 0 w 1257581"/>
                <a:gd name="connsiteY0" fmla="*/ 205407 h 681278"/>
                <a:gd name="connsiteX1" fmla="*/ 1190145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76003"/>
                <a:gd name="connsiteY0" fmla="*/ 205407 h 681278"/>
                <a:gd name="connsiteX1" fmla="*/ 1015313 w 1276003"/>
                <a:gd name="connsiteY1" fmla="*/ 80205 h 681278"/>
                <a:gd name="connsiteX2" fmla="*/ 1257581 w 1276003"/>
                <a:gd name="connsiteY2" fmla="*/ 542601 h 681278"/>
                <a:gd name="connsiteX3" fmla="*/ 218437 w 1276003"/>
                <a:gd name="connsiteY3" fmla="*/ 601073 h 681278"/>
                <a:gd name="connsiteX4" fmla="*/ 0 w 1276003"/>
                <a:gd name="connsiteY4" fmla="*/ 205407 h 681278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08807"/>
                <a:gd name="connsiteX1" fmla="*/ 1015313 w 1276003"/>
                <a:gd name="connsiteY1" fmla="*/ 80205 h 608807"/>
                <a:gd name="connsiteX2" fmla="*/ 1257581 w 1276003"/>
                <a:gd name="connsiteY2" fmla="*/ 542601 h 608807"/>
                <a:gd name="connsiteX3" fmla="*/ 291092 w 1276003"/>
                <a:gd name="connsiteY3" fmla="*/ 576585 h 608807"/>
                <a:gd name="connsiteX4" fmla="*/ 0 w 1276003"/>
                <a:gd name="connsiteY4" fmla="*/ 205407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1457644"/>
                <a:gd name="connsiteY0" fmla="*/ 148269 h 608807"/>
                <a:gd name="connsiteX1" fmla="*/ 1196954 w 1457644"/>
                <a:gd name="connsiteY1" fmla="*/ 80205 h 608807"/>
                <a:gd name="connsiteX2" fmla="*/ 1148595 w 1457644"/>
                <a:gd name="connsiteY2" fmla="*/ 542601 h 608807"/>
                <a:gd name="connsiteX3" fmla="*/ 182106 w 1457644"/>
                <a:gd name="connsiteY3" fmla="*/ 576585 h 608807"/>
                <a:gd name="connsiteX4" fmla="*/ 0 w 1457644"/>
                <a:gd name="connsiteY4" fmla="*/ 148269 h 608807"/>
                <a:gd name="connsiteX0" fmla="*/ 0 w 1196954"/>
                <a:gd name="connsiteY0" fmla="*/ 148269 h 608807"/>
                <a:gd name="connsiteX1" fmla="*/ 1196954 w 1196954"/>
                <a:gd name="connsiteY1" fmla="*/ 80205 h 608807"/>
                <a:gd name="connsiteX2" fmla="*/ 1148595 w 1196954"/>
                <a:gd name="connsiteY2" fmla="*/ 542601 h 608807"/>
                <a:gd name="connsiteX3" fmla="*/ 182106 w 1196954"/>
                <a:gd name="connsiteY3" fmla="*/ 576585 h 608807"/>
                <a:gd name="connsiteX4" fmla="*/ 0 w 1196954"/>
                <a:gd name="connsiteY4" fmla="*/ 148269 h 608807"/>
                <a:gd name="connsiteX0" fmla="*/ 0 w 1196954"/>
                <a:gd name="connsiteY0" fmla="*/ 148269 h 608807"/>
                <a:gd name="connsiteX1" fmla="*/ 1196954 w 1196954"/>
                <a:gd name="connsiteY1" fmla="*/ 80205 h 608807"/>
                <a:gd name="connsiteX2" fmla="*/ 1039609 w 1196954"/>
                <a:gd name="connsiteY2" fmla="*/ 542601 h 608807"/>
                <a:gd name="connsiteX3" fmla="*/ 182106 w 1196954"/>
                <a:gd name="connsiteY3" fmla="*/ 576585 h 608807"/>
                <a:gd name="connsiteX4" fmla="*/ 0 w 1196954"/>
                <a:gd name="connsiteY4" fmla="*/ 148269 h 608807"/>
                <a:gd name="connsiteX0" fmla="*/ 253073 w 1159400"/>
                <a:gd name="connsiteY0" fmla="*/ 148269 h 608807"/>
                <a:gd name="connsiteX1" fmla="*/ 1159400 w 1159400"/>
                <a:gd name="connsiteY1" fmla="*/ 80205 h 608807"/>
                <a:gd name="connsiteX2" fmla="*/ 1002055 w 1159400"/>
                <a:gd name="connsiteY2" fmla="*/ 542601 h 608807"/>
                <a:gd name="connsiteX3" fmla="*/ 144552 w 1159400"/>
                <a:gd name="connsiteY3" fmla="*/ 576585 h 608807"/>
                <a:gd name="connsiteX4" fmla="*/ 253073 w 1159400"/>
                <a:gd name="connsiteY4" fmla="*/ 148269 h 608807"/>
                <a:gd name="connsiteX0" fmla="*/ 144087 w 1050414"/>
                <a:gd name="connsiteY0" fmla="*/ 148269 h 608807"/>
                <a:gd name="connsiteX1" fmla="*/ 1050414 w 1050414"/>
                <a:gd name="connsiteY1" fmla="*/ 80205 h 608807"/>
                <a:gd name="connsiteX2" fmla="*/ 893069 w 1050414"/>
                <a:gd name="connsiteY2" fmla="*/ 542601 h 608807"/>
                <a:gd name="connsiteX3" fmla="*/ 35566 w 1050414"/>
                <a:gd name="connsiteY3" fmla="*/ 576585 h 608807"/>
                <a:gd name="connsiteX4" fmla="*/ 144087 w 1050414"/>
                <a:gd name="connsiteY4" fmla="*/ 148269 h 608807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253073 w 1159400"/>
                <a:gd name="connsiteY0" fmla="*/ 107456 h 567994"/>
                <a:gd name="connsiteX1" fmla="*/ 1159400 w 1159400"/>
                <a:gd name="connsiteY1" fmla="*/ 39392 h 567994"/>
                <a:gd name="connsiteX2" fmla="*/ 1002055 w 1159400"/>
                <a:gd name="connsiteY2" fmla="*/ 501788 h 567994"/>
                <a:gd name="connsiteX3" fmla="*/ 35566 w 1159400"/>
                <a:gd name="connsiteY3" fmla="*/ 494958 h 567994"/>
                <a:gd name="connsiteX4" fmla="*/ 253073 w 1159400"/>
                <a:gd name="connsiteY4" fmla="*/ 107456 h 567994"/>
                <a:gd name="connsiteX0" fmla="*/ 71432 w 977759"/>
                <a:gd name="connsiteY0" fmla="*/ 107456 h 567994"/>
                <a:gd name="connsiteX1" fmla="*/ 977759 w 977759"/>
                <a:gd name="connsiteY1" fmla="*/ 39392 h 567994"/>
                <a:gd name="connsiteX2" fmla="*/ 820414 w 977759"/>
                <a:gd name="connsiteY2" fmla="*/ 501788 h 567994"/>
                <a:gd name="connsiteX3" fmla="*/ 35566 w 977759"/>
                <a:gd name="connsiteY3" fmla="*/ 494958 h 567994"/>
                <a:gd name="connsiteX4" fmla="*/ 71432 w 977759"/>
                <a:gd name="connsiteY4" fmla="*/ 107456 h 567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7759" h="567994">
                  <a:moveTo>
                    <a:pt x="71432" y="107456"/>
                  </a:moveTo>
                  <a:cubicBezTo>
                    <a:pt x="257857" y="8600"/>
                    <a:pt x="373219" y="0"/>
                    <a:pt x="977759" y="39392"/>
                  </a:cubicBezTo>
                  <a:cubicBezTo>
                    <a:pt x="911491" y="240644"/>
                    <a:pt x="957128" y="297009"/>
                    <a:pt x="820414" y="501788"/>
                  </a:cubicBezTo>
                  <a:cubicBezTo>
                    <a:pt x="375023" y="567994"/>
                    <a:pt x="357806" y="509693"/>
                    <a:pt x="35566" y="494958"/>
                  </a:cubicBezTo>
                  <a:cubicBezTo>
                    <a:pt x="0" y="327034"/>
                    <a:pt x="38295" y="272902"/>
                    <a:pt x="71432" y="10745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8" name="Полилиния 87"/>
            <p:cNvSpPr/>
            <p:nvPr/>
          </p:nvSpPr>
          <p:spPr>
            <a:xfrm flipH="1">
              <a:off x="5684558" y="2393479"/>
              <a:ext cx="238149" cy="315587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1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235431 h 2387602"/>
                <a:gd name="connsiteX1" fmla="*/ 355923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398886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50301"/>
                <a:gd name="connsiteY0" fmla="*/ 1156393 h 2308564"/>
                <a:gd name="connsiteX1" fmla="*/ 355923 w 2150301"/>
                <a:gd name="connsiteY1" fmla="*/ 325522 h 2308564"/>
                <a:gd name="connsiteX2" fmla="*/ 1304283 w 2150301"/>
                <a:gd name="connsiteY2" fmla="*/ 34925 h 2308564"/>
                <a:gd name="connsiteX3" fmla="*/ 1995115 w 2150301"/>
                <a:gd name="connsiteY3" fmla="*/ 250690 h 2308564"/>
                <a:gd name="connsiteX4" fmla="*/ 2113907 w 2150301"/>
                <a:gd name="connsiteY4" fmla="*/ 1232239 h 2308564"/>
                <a:gd name="connsiteX5" fmla="*/ 1766159 w 2150301"/>
                <a:gd name="connsiteY5" fmla="*/ 1884616 h 2308564"/>
                <a:gd name="connsiteX6" fmla="*/ 999482 w 2150301"/>
                <a:gd name="connsiteY6" fmla="*/ 2289514 h 2308564"/>
                <a:gd name="connsiteX7" fmla="*/ 223280 w 2150301"/>
                <a:gd name="connsiteY7" fmla="*/ 1998915 h 2308564"/>
                <a:gd name="connsiteX8" fmla="*/ 21601 w 2150301"/>
                <a:gd name="connsiteY8" fmla="*/ 1156393 h 2308564"/>
                <a:gd name="connsiteX0" fmla="*/ 21601 w 2150301"/>
                <a:gd name="connsiteY0" fmla="*/ 1156393 h 2387602"/>
                <a:gd name="connsiteX1" fmla="*/ 355923 w 2150301"/>
                <a:gd name="connsiteY1" fmla="*/ 325522 h 2387602"/>
                <a:gd name="connsiteX2" fmla="*/ 1304283 w 2150301"/>
                <a:gd name="connsiteY2" fmla="*/ 34925 h 2387602"/>
                <a:gd name="connsiteX3" fmla="*/ 1995115 w 2150301"/>
                <a:gd name="connsiteY3" fmla="*/ 250690 h 2387602"/>
                <a:gd name="connsiteX4" fmla="*/ 2113907 w 2150301"/>
                <a:gd name="connsiteY4" fmla="*/ 1232239 h 2387602"/>
                <a:gd name="connsiteX5" fmla="*/ 1766159 w 2150301"/>
                <a:gd name="connsiteY5" fmla="*/ 1884616 h 2387602"/>
                <a:gd name="connsiteX6" fmla="*/ 821647 w 2150301"/>
                <a:gd name="connsiteY6" fmla="*/ 2368552 h 2387602"/>
                <a:gd name="connsiteX7" fmla="*/ 223280 w 2150301"/>
                <a:gd name="connsiteY7" fmla="*/ 1998915 h 2387602"/>
                <a:gd name="connsiteX8" fmla="*/ 21601 w 2150301"/>
                <a:gd name="connsiteY8" fmla="*/ 1156393 h 2387602"/>
                <a:gd name="connsiteX0" fmla="*/ 21601 w 2150301"/>
                <a:gd name="connsiteY0" fmla="*/ 1156393 h 2368552"/>
                <a:gd name="connsiteX1" fmla="*/ 355923 w 2150301"/>
                <a:gd name="connsiteY1" fmla="*/ 325522 h 2368552"/>
                <a:gd name="connsiteX2" fmla="*/ 1304283 w 2150301"/>
                <a:gd name="connsiteY2" fmla="*/ 34925 h 2368552"/>
                <a:gd name="connsiteX3" fmla="*/ 1995115 w 2150301"/>
                <a:gd name="connsiteY3" fmla="*/ 250690 h 2368552"/>
                <a:gd name="connsiteX4" fmla="*/ 2113907 w 2150301"/>
                <a:gd name="connsiteY4" fmla="*/ 1232239 h 2368552"/>
                <a:gd name="connsiteX5" fmla="*/ 1766159 w 2150301"/>
                <a:gd name="connsiteY5" fmla="*/ 1884616 h 2368552"/>
                <a:gd name="connsiteX6" fmla="*/ 821647 w 2150301"/>
                <a:gd name="connsiteY6" fmla="*/ 2368552 h 2368552"/>
                <a:gd name="connsiteX7" fmla="*/ 223280 w 2150301"/>
                <a:gd name="connsiteY7" fmla="*/ 1998915 h 2368552"/>
                <a:gd name="connsiteX8" fmla="*/ 21601 w 2150301"/>
                <a:gd name="connsiteY8" fmla="*/ 1156393 h 2368552"/>
                <a:gd name="connsiteX0" fmla="*/ 110519 w 2239219"/>
                <a:gd name="connsiteY0" fmla="*/ 1156393 h 2368552"/>
                <a:gd name="connsiteX1" fmla="*/ 444841 w 2239219"/>
                <a:gd name="connsiteY1" fmla="*/ 325522 h 2368552"/>
                <a:gd name="connsiteX2" fmla="*/ 1393201 w 2239219"/>
                <a:gd name="connsiteY2" fmla="*/ 34925 h 2368552"/>
                <a:gd name="connsiteX3" fmla="*/ 2084033 w 2239219"/>
                <a:gd name="connsiteY3" fmla="*/ 250690 h 2368552"/>
                <a:gd name="connsiteX4" fmla="*/ 2202825 w 2239219"/>
                <a:gd name="connsiteY4" fmla="*/ 1232239 h 2368552"/>
                <a:gd name="connsiteX5" fmla="*/ 1855077 w 2239219"/>
                <a:gd name="connsiteY5" fmla="*/ 1884616 h 2368552"/>
                <a:gd name="connsiteX6" fmla="*/ 910565 w 2239219"/>
                <a:gd name="connsiteY6" fmla="*/ 2368552 h 2368552"/>
                <a:gd name="connsiteX7" fmla="*/ 223280 w 2239219"/>
                <a:gd name="connsiteY7" fmla="*/ 1712403 h 2368552"/>
                <a:gd name="connsiteX8" fmla="*/ 110519 w 2239219"/>
                <a:gd name="connsiteY8" fmla="*/ 1156393 h 2368552"/>
                <a:gd name="connsiteX0" fmla="*/ 11722 w 2140422"/>
                <a:gd name="connsiteY0" fmla="*/ 1156393 h 2368552"/>
                <a:gd name="connsiteX1" fmla="*/ 346044 w 2140422"/>
                <a:gd name="connsiteY1" fmla="*/ 325522 h 2368552"/>
                <a:gd name="connsiteX2" fmla="*/ 1294404 w 2140422"/>
                <a:gd name="connsiteY2" fmla="*/ 34925 h 2368552"/>
                <a:gd name="connsiteX3" fmla="*/ 1985236 w 2140422"/>
                <a:gd name="connsiteY3" fmla="*/ 250690 h 2368552"/>
                <a:gd name="connsiteX4" fmla="*/ 2104028 w 2140422"/>
                <a:gd name="connsiteY4" fmla="*/ 1232239 h 2368552"/>
                <a:gd name="connsiteX5" fmla="*/ 1756280 w 2140422"/>
                <a:gd name="connsiteY5" fmla="*/ 1884616 h 2368552"/>
                <a:gd name="connsiteX6" fmla="*/ 811768 w 2140422"/>
                <a:gd name="connsiteY6" fmla="*/ 2368552 h 2368552"/>
                <a:gd name="connsiteX7" fmla="*/ 124483 w 2140422"/>
                <a:gd name="connsiteY7" fmla="*/ 1712403 h 2368552"/>
                <a:gd name="connsiteX8" fmla="*/ 11722 w 2140422"/>
                <a:gd name="connsiteY8" fmla="*/ 115639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1301927 w 2187979"/>
                <a:gd name="connsiteY4" fmla="*/ 441860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1841 w 2034634"/>
                <a:gd name="connsiteY0" fmla="*/ 1136633 h 2368552"/>
                <a:gd name="connsiteX1" fmla="*/ 395442 w 2034634"/>
                <a:gd name="connsiteY1" fmla="*/ 325522 h 2368552"/>
                <a:gd name="connsiteX2" fmla="*/ 1343802 w 2034634"/>
                <a:gd name="connsiteY2" fmla="*/ 34925 h 2368552"/>
                <a:gd name="connsiteX3" fmla="*/ 2034634 w 2034634"/>
                <a:gd name="connsiteY3" fmla="*/ 250690 h 2368552"/>
                <a:gd name="connsiteX4" fmla="*/ 1303768 w 2034634"/>
                <a:gd name="connsiteY4" fmla="*/ 441860 h 2368552"/>
                <a:gd name="connsiteX5" fmla="*/ 679387 w 2034634"/>
                <a:gd name="connsiteY5" fmla="*/ 1370870 h 2368552"/>
                <a:gd name="connsiteX6" fmla="*/ 861166 w 2034634"/>
                <a:gd name="connsiteY6" fmla="*/ 2368552 h 2368552"/>
                <a:gd name="connsiteX7" fmla="*/ 94843 w 2034634"/>
                <a:gd name="connsiteY7" fmla="*/ 1692644 h 2368552"/>
                <a:gd name="connsiteX8" fmla="*/ 1841 w 2034634"/>
                <a:gd name="connsiteY8" fmla="*/ 1136633 h 2368552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679387 w 2034634"/>
                <a:gd name="connsiteY5" fmla="*/ 1370870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629800 w 2034634"/>
                <a:gd name="connsiteY4" fmla="*/ 1014885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91854"/>
                <a:gd name="connsiteY0" fmla="*/ 1136633 h 1936223"/>
                <a:gd name="connsiteX1" fmla="*/ 395442 w 2091854"/>
                <a:gd name="connsiteY1" fmla="*/ 325522 h 1936223"/>
                <a:gd name="connsiteX2" fmla="*/ 1343802 w 2091854"/>
                <a:gd name="connsiteY2" fmla="*/ 34925 h 1936223"/>
                <a:gd name="connsiteX3" fmla="*/ 2034634 w 2091854"/>
                <a:gd name="connsiteY3" fmla="*/ 250690 h 1936223"/>
                <a:gd name="connsiteX4" fmla="*/ 1687121 w 2091854"/>
                <a:gd name="connsiteY4" fmla="*/ 1538825 h 1936223"/>
                <a:gd name="connsiteX5" fmla="*/ 900685 w 2091854"/>
                <a:gd name="connsiteY5" fmla="*/ 1657211 h 1936223"/>
                <a:gd name="connsiteX6" fmla="*/ 94843 w 2091854"/>
                <a:gd name="connsiteY6" fmla="*/ 1692644 h 1936223"/>
                <a:gd name="connsiteX7" fmla="*/ 1841 w 2091854"/>
                <a:gd name="connsiteY7" fmla="*/ 1136633 h 1936223"/>
                <a:gd name="connsiteX0" fmla="*/ 1841 w 1876112"/>
                <a:gd name="connsiteY0" fmla="*/ 1136633 h 1936223"/>
                <a:gd name="connsiteX1" fmla="*/ 395442 w 1876112"/>
                <a:gd name="connsiteY1" fmla="*/ 325522 h 1936223"/>
                <a:gd name="connsiteX2" fmla="*/ 1343802 w 1876112"/>
                <a:gd name="connsiteY2" fmla="*/ 34925 h 1936223"/>
                <a:gd name="connsiteX3" fmla="*/ 1609805 w 1876112"/>
                <a:gd name="connsiteY3" fmla="*/ 1060829 h 1936223"/>
                <a:gd name="connsiteX4" fmla="*/ 1687121 w 1876112"/>
                <a:gd name="connsiteY4" fmla="*/ 1538825 h 1936223"/>
                <a:gd name="connsiteX5" fmla="*/ 900685 w 1876112"/>
                <a:gd name="connsiteY5" fmla="*/ 1657211 h 1936223"/>
                <a:gd name="connsiteX6" fmla="*/ 94843 w 1876112"/>
                <a:gd name="connsiteY6" fmla="*/ 1692644 h 1936223"/>
                <a:gd name="connsiteX7" fmla="*/ 1841 w 1876112"/>
                <a:gd name="connsiteY7" fmla="*/ 1136633 h 1936223"/>
                <a:gd name="connsiteX0" fmla="*/ 1841 w 1876112"/>
                <a:gd name="connsiteY0" fmla="*/ 823745 h 1623335"/>
                <a:gd name="connsiteX1" fmla="*/ 395442 w 1876112"/>
                <a:gd name="connsiteY1" fmla="*/ 12634 h 1623335"/>
                <a:gd name="connsiteX2" fmla="*/ 1609805 w 1876112"/>
                <a:gd name="connsiteY2" fmla="*/ 747941 h 1623335"/>
                <a:gd name="connsiteX3" fmla="*/ 1687121 w 1876112"/>
                <a:gd name="connsiteY3" fmla="*/ 1225937 h 1623335"/>
                <a:gd name="connsiteX4" fmla="*/ 900685 w 1876112"/>
                <a:gd name="connsiteY4" fmla="*/ 1344323 h 1623335"/>
                <a:gd name="connsiteX5" fmla="*/ 94843 w 1876112"/>
                <a:gd name="connsiteY5" fmla="*/ 1379756 h 1623335"/>
                <a:gd name="connsiteX6" fmla="*/ 1841 w 1876112"/>
                <a:gd name="connsiteY6" fmla="*/ 823745 h 1623335"/>
                <a:gd name="connsiteX0" fmla="*/ 1841 w 1876112"/>
                <a:gd name="connsiteY0" fmla="*/ 482404 h 1281994"/>
                <a:gd name="connsiteX1" fmla="*/ 751113 w 1876112"/>
                <a:gd name="connsiteY1" fmla="*/ 323355 h 1281994"/>
                <a:gd name="connsiteX2" fmla="*/ 1609805 w 1876112"/>
                <a:gd name="connsiteY2" fmla="*/ 406600 h 1281994"/>
                <a:gd name="connsiteX3" fmla="*/ 1687121 w 1876112"/>
                <a:gd name="connsiteY3" fmla="*/ 884596 h 1281994"/>
                <a:gd name="connsiteX4" fmla="*/ 900685 w 1876112"/>
                <a:gd name="connsiteY4" fmla="*/ 1002982 h 1281994"/>
                <a:gd name="connsiteX5" fmla="*/ 94843 w 1876112"/>
                <a:gd name="connsiteY5" fmla="*/ 1038415 h 1281994"/>
                <a:gd name="connsiteX6" fmla="*/ 1841 w 1876112"/>
                <a:gd name="connsiteY6" fmla="*/ 482404 h 1281994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687121"/>
                <a:gd name="connsiteY0" fmla="*/ 181563 h 981153"/>
                <a:gd name="connsiteX1" fmla="*/ 760993 w 1687121"/>
                <a:gd name="connsiteY1" fmla="*/ 12634 h 981153"/>
                <a:gd name="connsiteX2" fmla="*/ 1609805 w 1687121"/>
                <a:gd name="connsiteY2" fmla="*/ 105759 h 981153"/>
                <a:gd name="connsiteX3" fmla="*/ 1687121 w 1687121"/>
                <a:gd name="connsiteY3" fmla="*/ 583755 h 981153"/>
                <a:gd name="connsiteX4" fmla="*/ 900685 w 1687121"/>
                <a:gd name="connsiteY4" fmla="*/ 702141 h 981153"/>
                <a:gd name="connsiteX5" fmla="*/ 94843 w 1687121"/>
                <a:gd name="connsiteY5" fmla="*/ 737574 h 981153"/>
                <a:gd name="connsiteX6" fmla="*/ 1841 w 1687121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737574"/>
                <a:gd name="connsiteX1" fmla="*/ 760993 w 1667362"/>
                <a:gd name="connsiteY1" fmla="*/ 12634 h 737574"/>
                <a:gd name="connsiteX2" fmla="*/ 1609805 w 1667362"/>
                <a:gd name="connsiteY2" fmla="*/ 105759 h 737574"/>
                <a:gd name="connsiteX3" fmla="*/ 1667362 w 1667362"/>
                <a:gd name="connsiteY3" fmla="*/ 662793 h 737574"/>
                <a:gd name="connsiteX4" fmla="*/ 900685 w 1667362"/>
                <a:gd name="connsiteY4" fmla="*/ 702141 h 737574"/>
                <a:gd name="connsiteX5" fmla="*/ 94843 w 1667362"/>
                <a:gd name="connsiteY5" fmla="*/ 737574 h 737574"/>
                <a:gd name="connsiteX6" fmla="*/ 1841 w 1667362"/>
                <a:gd name="connsiteY6" fmla="*/ 181563 h 737574"/>
                <a:gd name="connsiteX0" fmla="*/ 51239 w 1716760"/>
                <a:gd name="connsiteY0" fmla="*/ 181563 h 737574"/>
                <a:gd name="connsiteX1" fmla="*/ 810391 w 1716760"/>
                <a:gd name="connsiteY1" fmla="*/ 12634 h 737574"/>
                <a:gd name="connsiteX2" fmla="*/ 1659203 w 1716760"/>
                <a:gd name="connsiteY2" fmla="*/ 105759 h 737574"/>
                <a:gd name="connsiteX3" fmla="*/ 1716760 w 1716760"/>
                <a:gd name="connsiteY3" fmla="*/ 662793 h 737574"/>
                <a:gd name="connsiteX4" fmla="*/ 950083 w 1716760"/>
                <a:gd name="connsiteY4" fmla="*/ 702141 h 737574"/>
                <a:gd name="connsiteX5" fmla="*/ 94843 w 1716760"/>
                <a:gd name="connsiteY5" fmla="*/ 737574 h 737574"/>
                <a:gd name="connsiteX6" fmla="*/ 51239 w 1716760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898844 w 1665521"/>
                <a:gd name="connsiteY4" fmla="*/ 702141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77093"/>
                <a:gd name="connsiteX1" fmla="*/ 759152 w 1665521"/>
                <a:gd name="connsiteY1" fmla="*/ 12634 h 777093"/>
                <a:gd name="connsiteX2" fmla="*/ 1607964 w 1665521"/>
                <a:gd name="connsiteY2" fmla="*/ 105759 h 777093"/>
                <a:gd name="connsiteX3" fmla="*/ 1665521 w 1665521"/>
                <a:gd name="connsiteY3" fmla="*/ 662793 h 777093"/>
                <a:gd name="connsiteX4" fmla="*/ 908724 w 1665521"/>
                <a:gd name="connsiteY4" fmla="*/ 672502 h 777093"/>
                <a:gd name="connsiteX5" fmla="*/ 43604 w 1665521"/>
                <a:gd name="connsiteY5" fmla="*/ 777093 h 777093"/>
                <a:gd name="connsiteX6" fmla="*/ 0 w 1665521"/>
                <a:gd name="connsiteY6" fmla="*/ 181563 h 777093"/>
                <a:gd name="connsiteX0" fmla="*/ 0 w 1665521"/>
                <a:gd name="connsiteY0" fmla="*/ 181563 h 747454"/>
                <a:gd name="connsiteX1" fmla="*/ 759152 w 1665521"/>
                <a:gd name="connsiteY1" fmla="*/ 12634 h 747454"/>
                <a:gd name="connsiteX2" fmla="*/ 1607964 w 1665521"/>
                <a:gd name="connsiteY2" fmla="*/ 105759 h 747454"/>
                <a:gd name="connsiteX3" fmla="*/ 1665521 w 1665521"/>
                <a:gd name="connsiteY3" fmla="*/ 662793 h 747454"/>
                <a:gd name="connsiteX4" fmla="*/ 908724 w 1665521"/>
                <a:gd name="connsiteY4" fmla="*/ 672502 h 747454"/>
                <a:gd name="connsiteX5" fmla="*/ 43604 w 1665521"/>
                <a:gd name="connsiteY5" fmla="*/ 747454 h 747454"/>
                <a:gd name="connsiteX6" fmla="*/ 0 w 1665521"/>
                <a:gd name="connsiteY6" fmla="*/ 181563 h 747454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205407 h 771298"/>
                <a:gd name="connsiteX1" fmla="*/ 159808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771298"/>
                <a:gd name="connsiteX1" fmla="*/ 119014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851503"/>
                <a:gd name="connsiteX1" fmla="*/ 1190145 w 1665521"/>
                <a:gd name="connsiteY1" fmla="*/ 80205 h 851503"/>
                <a:gd name="connsiteX2" fmla="*/ 1665521 w 1665521"/>
                <a:gd name="connsiteY2" fmla="*/ 686637 h 851503"/>
                <a:gd name="connsiteX3" fmla="*/ 43604 w 1665521"/>
                <a:gd name="connsiteY3" fmla="*/ 771298 h 851503"/>
                <a:gd name="connsiteX4" fmla="*/ 0 w 1665521"/>
                <a:gd name="connsiteY4" fmla="*/ 205407 h 851503"/>
                <a:gd name="connsiteX0" fmla="*/ 0 w 1665521"/>
                <a:gd name="connsiteY0" fmla="*/ 205407 h 801819"/>
                <a:gd name="connsiteX1" fmla="*/ 1190145 w 1665521"/>
                <a:gd name="connsiteY1" fmla="*/ 80205 h 801819"/>
                <a:gd name="connsiteX2" fmla="*/ 1665521 w 1665521"/>
                <a:gd name="connsiteY2" fmla="*/ 686637 h 801819"/>
                <a:gd name="connsiteX3" fmla="*/ 218437 w 1665521"/>
                <a:gd name="connsiteY3" fmla="*/ 601073 h 801819"/>
                <a:gd name="connsiteX4" fmla="*/ 0 w 1665521"/>
                <a:gd name="connsiteY4" fmla="*/ 205407 h 801819"/>
                <a:gd name="connsiteX0" fmla="*/ 0 w 1257581"/>
                <a:gd name="connsiteY0" fmla="*/ 205407 h 681278"/>
                <a:gd name="connsiteX1" fmla="*/ 1190145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76003"/>
                <a:gd name="connsiteY0" fmla="*/ 205407 h 681278"/>
                <a:gd name="connsiteX1" fmla="*/ 1015313 w 1276003"/>
                <a:gd name="connsiteY1" fmla="*/ 80205 h 681278"/>
                <a:gd name="connsiteX2" fmla="*/ 1257581 w 1276003"/>
                <a:gd name="connsiteY2" fmla="*/ 542601 h 681278"/>
                <a:gd name="connsiteX3" fmla="*/ 218437 w 1276003"/>
                <a:gd name="connsiteY3" fmla="*/ 601073 h 681278"/>
                <a:gd name="connsiteX4" fmla="*/ 0 w 1276003"/>
                <a:gd name="connsiteY4" fmla="*/ 205407 h 681278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08807"/>
                <a:gd name="connsiteX1" fmla="*/ 1015313 w 1276003"/>
                <a:gd name="connsiteY1" fmla="*/ 80205 h 608807"/>
                <a:gd name="connsiteX2" fmla="*/ 1257581 w 1276003"/>
                <a:gd name="connsiteY2" fmla="*/ 542601 h 608807"/>
                <a:gd name="connsiteX3" fmla="*/ 291092 w 1276003"/>
                <a:gd name="connsiteY3" fmla="*/ 576585 h 608807"/>
                <a:gd name="connsiteX4" fmla="*/ 0 w 1276003"/>
                <a:gd name="connsiteY4" fmla="*/ 205407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1457644"/>
                <a:gd name="connsiteY0" fmla="*/ 148269 h 608807"/>
                <a:gd name="connsiteX1" fmla="*/ 1196954 w 1457644"/>
                <a:gd name="connsiteY1" fmla="*/ 80205 h 608807"/>
                <a:gd name="connsiteX2" fmla="*/ 1148595 w 1457644"/>
                <a:gd name="connsiteY2" fmla="*/ 542601 h 608807"/>
                <a:gd name="connsiteX3" fmla="*/ 182106 w 1457644"/>
                <a:gd name="connsiteY3" fmla="*/ 576585 h 608807"/>
                <a:gd name="connsiteX4" fmla="*/ 0 w 1457644"/>
                <a:gd name="connsiteY4" fmla="*/ 148269 h 608807"/>
                <a:gd name="connsiteX0" fmla="*/ 0 w 1196954"/>
                <a:gd name="connsiteY0" fmla="*/ 148269 h 608807"/>
                <a:gd name="connsiteX1" fmla="*/ 1196954 w 1196954"/>
                <a:gd name="connsiteY1" fmla="*/ 80205 h 608807"/>
                <a:gd name="connsiteX2" fmla="*/ 1148595 w 1196954"/>
                <a:gd name="connsiteY2" fmla="*/ 542601 h 608807"/>
                <a:gd name="connsiteX3" fmla="*/ 182106 w 1196954"/>
                <a:gd name="connsiteY3" fmla="*/ 576585 h 608807"/>
                <a:gd name="connsiteX4" fmla="*/ 0 w 1196954"/>
                <a:gd name="connsiteY4" fmla="*/ 148269 h 608807"/>
                <a:gd name="connsiteX0" fmla="*/ 0 w 1196954"/>
                <a:gd name="connsiteY0" fmla="*/ 148269 h 608807"/>
                <a:gd name="connsiteX1" fmla="*/ 1196954 w 1196954"/>
                <a:gd name="connsiteY1" fmla="*/ 80205 h 608807"/>
                <a:gd name="connsiteX2" fmla="*/ 1039609 w 1196954"/>
                <a:gd name="connsiteY2" fmla="*/ 542601 h 608807"/>
                <a:gd name="connsiteX3" fmla="*/ 182106 w 1196954"/>
                <a:gd name="connsiteY3" fmla="*/ 576585 h 608807"/>
                <a:gd name="connsiteX4" fmla="*/ 0 w 1196954"/>
                <a:gd name="connsiteY4" fmla="*/ 148269 h 608807"/>
                <a:gd name="connsiteX0" fmla="*/ 253073 w 1159400"/>
                <a:gd name="connsiteY0" fmla="*/ 148269 h 608807"/>
                <a:gd name="connsiteX1" fmla="*/ 1159400 w 1159400"/>
                <a:gd name="connsiteY1" fmla="*/ 80205 h 608807"/>
                <a:gd name="connsiteX2" fmla="*/ 1002055 w 1159400"/>
                <a:gd name="connsiteY2" fmla="*/ 542601 h 608807"/>
                <a:gd name="connsiteX3" fmla="*/ 144552 w 1159400"/>
                <a:gd name="connsiteY3" fmla="*/ 576585 h 608807"/>
                <a:gd name="connsiteX4" fmla="*/ 253073 w 1159400"/>
                <a:gd name="connsiteY4" fmla="*/ 148269 h 608807"/>
                <a:gd name="connsiteX0" fmla="*/ 144087 w 1050414"/>
                <a:gd name="connsiteY0" fmla="*/ 148269 h 608807"/>
                <a:gd name="connsiteX1" fmla="*/ 1050414 w 1050414"/>
                <a:gd name="connsiteY1" fmla="*/ 80205 h 608807"/>
                <a:gd name="connsiteX2" fmla="*/ 893069 w 1050414"/>
                <a:gd name="connsiteY2" fmla="*/ 542601 h 608807"/>
                <a:gd name="connsiteX3" fmla="*/ 35566 w 1050414"/>
                <a:gd name="connsiteY3" fmla="*/ 576585 h 608807"/>
                <a:gd name="connsiteX4" fmla="*/ 144087 w 1050414"/>
                <a:gd name="connsiteY4" fmla="*/ 148269 h 608807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253073 w 1159400"/>
                <a:gd name="connsiteY0" fmla="*/ 107456 h 567994"/>
                <a:gd name="connsiteX1" fmla="*/ 1159400 w 1159400"/>
                <a:gd name="connsiteY1" fmla="*/ 39392 h 567994"/>
                <a:gd name="connsiteX2" fmla="*/ 1002055 w 1159400"/>
                <a:gd name="connsiteY2" fmla="*/ 501788 h 567994"/>
                <a:gd name="connsiteX3" fmla="*/ 35566 w 1159400"/>
                <a:gd name="connsiteY3" fmla="*/ 494958 h 567994"/>
                <a:gd name="connsiteX4" fmla="*/ 253073 w 1159400"/>
                <a:gd name="connsiteY4" fmla="*/ 107456 h 567994"/>
                <a:gd name="connsiteX0" fmla="*/ 71432 w 977759"/>
                <a:gd name="connsiteY0" fmla="*/ 107456 h 567994"/>
                <a:gd name="connsiteX1" fmla="*/ 977759 w 977759"/>
                <a:gd name="connsiteY1" fmla="*/ 39392 h 567994"/>
                <a:gd name="connsiteX2" fmla="*/ 820414 w 977759"/>
                <a:gd name="connsiteY2" fmla="*/ 501788 h 567994"/>
                <a:gd name="connsiteX3" fmla="*/ 35566 w 977759"/>
                <a:gd name="connsiteY3" fmla="*/ 494958 h 567994"/>
                <a:gd name="connsiteX4" fmla="*/ 71432 w 977759"/>
                <a:gd name="connsiteY4" fmla="*/ 107456 h 567994"/>
                <a:gd name="connsiteX0" fmla="*/ 71432 w 1901677"/>
                <a:gd name="connsiteY0" fmla="*/ 107456 h 509694"/>
                <a:gd name="connsiteX1" fmla="*/ 977759 w 1901677"/>
                <a:gd name="connsiteY1" fmla="*/ 39392 h 509694"/>
                <a:gd name="connsiteX2" fmla="*/ 1764962 w 1901677"/>
                <a:gd name="connsiteY2" fmla="*/ 248747 h 509694"/>
                <a:gd name="connsiteX3" fmla="*/ 35566 w 1901677"/>
                <a:gd name="connsiteY3" fmla="*/ 494958 h 509694"/>
                <a:gd name="connsiteX4" fmla="*/ 71432 w 1901677"/>
                <a:gd name="connsiteY4" fmla="*/ 107456 h 509694"/>
                <a:gd name="connsiteX0" fmla="*/ 71432 w 1901677"/>
                <a:gd name="connsiteY0" fmla="*/ 123779 h 526016"/>
                <a:gd name="connsiteX1" fmla="*/ 759787 w 1901677"/>
                <a:gd name="connsiteY1" fmla="*/ 39391 h 526016"/>
                <a:gd name="connsiteX2" fmla="*/ 1764962 w 1901677"/>
                <a:gd name="connsiteY2" fmla="*/ 265070 h 526016"/>
                <a:gd name="connsiteX3" fmla="*/ 35566 w 1901677"/>
                <a:gd name="connsiteY3" fmla="*/ 511281 h 526016"/>
                <a:gd name="connsiteX4" fmla="*/ 71432 w 1901677"/>
                <a:gd name="connsiteY4" fmla="*/ 123779 h 526016"/>
                <a:gd name="connsiteX0" fmla="*/ 71432 w 1901677"/>
                <a:gd name="connsiteY0" fmla="*/ 123780 h 526017"/>
                <a:gd name="connsiteX1" fmla="*/ 759787 w 1901677"/>
                <a:gd name="connsiteY1" fmla="*/ 39392 h 526017"/>
                <a:gd name="connsiteX2" fmla="*/ 1764962 w 1901677"/>
                <a:gd name="connsiteY2" fmla="*/ 265071 h 526017"/>
                <a:gd name="connsiteX3" fmla="*/ 35566 w 1901677"/>
                <a:gd name="connsiteY3" fmla="*/ 511282 h 526017"/>
                <a:gd name="connsiteX4" fmla="*/ 71432 w 1901677"/>
                <a:gd name="connsiteY4" fmla="*/ 123780 h 526017"/>
                <a:gd name="connsiteX0" fmla="*/ 33136 w 2771600"/>
                <a:gd name="connsiteY0" fmla="*/ 197244 h 526017"/>
                <a:gd name="connsiteX1" fmla="*/ 1629710 w 2771600"/>
                <a:gd name="connsiteY1" fmla="*/ 39392 h 526017"/>
                <a:gd name="connsiteX2" fmla="*/ 2634885 w 2771600"/>
                <a:gd name="connsiteY2" fmla="*/ 265071 h 526017"/>
                <a:gd name="connsiteX3" fmla="*/ 905489 w 2771600"/>
                <a:gd name="connsiteY3" fmla="*/ 511282 h 526017"/>
                <a:gd name="connsiteX4" fmla="*/ 33136 w 2771600"/>
                <a:gd name="connsiteY4" fmla="*/ 197244 h 526017"/>
                <a:gd name="connsiteX0" fmla="*/ 33136 w 2771600"/>
                <a:gd name="connsiteY0" fmla="*/ 197244 h 395418"/>
                <a:gd name="connsiteX1" fmla="*/ 1629710 w 2771600"/>
                <a:gd name="connsiteY1" fmla="*/ 39392 h 395418"/>
                <a:gd name="connsiteX2" fmla="*/ 2634885 w 2771600"/>
                <a:gd name="connsiteY2" fmla="*/ 265071 h 395418"/>
                <a:gd name="connsiteX3" fmla="*/ 1232447 w 2771600"/>
                <a:gd name="connsiteY3" fmla="*/ 380682 h 395418"/>
                <a:gd name="connsiteX4" fmla="*/ 33136 w 2771600"/>
                <a:gd name="connsiteY4" fmla="*/ 197244 h 395418"/>
                <a:gd name="connsiteX0" fmla="*/ 33136 w 2771600"/>
                <a:gd name="connsiteY0" fmla="*/ 197244 h 395417"/>
                <a:gd name="connsiteX1" fmla="*/ 1629710 w 2771600"/>
                <a:gd name="connsiteY1" fmla="*/ 39392 h 395417"/>
                <a:gd name="connsiteX2" fmla="*/ 2634885 w 2771600"/>
                <a:gd name="connsiteY2" fmla="*/ 265071 h 395417"/>
                <a:gd name="connsiteX3" fmla="*/ 1232447 w 2771600"/>
                <a:gd name="connsiteY3" fmla="*/ 380682 h 395417"/>
                <a:gd name="connsiteX4" fmla="*/ 33136 w 2771600"/>
                <a:gd name="connsiteY4" fmla="*/ 197244 h 395417"/>
                <a:gd name="connsiteX0" fmla="*/ 33136 w 2771600"/>
                <a:gd name="connsiteY0" fmla="*/ 197244 h 395417"/>
                <a:gd name="connsiteX1" fmla="*/ 1629710 w 2771600"/>
                <a:gd name="connsiteY1" fmla="*/ 39392 h 395417"/>
                <a:gd name="connsiteX2" fmla="*/ 2634885 w 2771600"/>
                <a:gd name="connsiteY2" fmla="*/ 265071 h 395417"/>
                <a:gd name="connsiteX3" fmla="*/ 1232447 w 2771600"/>
                <a:gd name="connsiteY3" fmla="*/ 380682 h 395417"/>
                <a:gd name="connsiteX4" fmla="*/ 33136 w 2771600"/>
                <a:gd name="connsiteY4" fmla="*/ 197244 h 395417"/>
                <a:gd name="connsiteX0" fmla="*/ 33136 w 2771600"/>
                <a:gd name="connsiteY0" fmla="*/ 197244 h 395417"/>
                <a:gd name="connsiteX1" fmla="*/ 1629710 w 2771600"/>
                <a:gd name="connsiteY1" fmla="*/ 39392 h 395417"/>
                <a:gd name="connsiteX2" fmla="*/ 2634885 w 2771600"/>
                <a:gd name="connsiteY2" fmla="*/ 265071 h 395417"/>
                <a:gd name="connsiteX3" fmla="*/ 1232447 w 2771600"/>
                <a:gd name="connsiteY3" fmla="*/ 380682 h 395417"/>
                <a:gd name="connsiteX4" fmla="*/ 33136 w 2771600"/>
                <a:gd name="connsiteY4" fmla="*/ 197244 h 395417"/>
                <a:gd name="connsiteX0" fmla="*/ 33136 w 2634886"/>
                <a:gd name="connsiteY0" fmla="*/ 197244 h 395417"/>
                <a:gd name="connsiteX1" fmla="*/ 1629710 w 2634886"/>
                <a:gd name="connsiteY1" fmla="*/ 39392 h 395417"/>
                <a:gd name="connsiteX2" fmla="*/ 2634885 w 2634886"/>
                <a:gd name="connsiteY2" fmla="*/ 265071 h 395417"/>
                <a:gd name="connsiteX3" fmla="*/ 1232447 w 2634886"/>
                <a:gd name="connsiteY3" fmla="*/ 380682 h 395417"/>
                <a:gd name="connsiteX4" fmla="*/ 33136 w 2634886"/>
                <a:gd name="connsiteY4" fmla="*/ 197244 h 395417"/>
                <a:gd name="connsiteX0" fmla="*/ 33136 w 2662614"/>
                <a:gd name="connsiteY0" fmla="*/ 197244 h 395417"/>
                <a:gd name="connsiteX1" fmla="*/ 1629710 w 2662614"/>
                <a:gd name="connsiteY1" fmla="*/ 39392 h 395417"/>
                <a:gd name="connsiteX2" fmla="*/ 2634885 w 2662614"/>
                <a:gd name="connsiteY2" fmla="*/ 265071 h 395417"/>
                <a:gd name="connsiteX3" fmla="*/ 1232447 w 2662614"/>
                <a:gd name="connsiteY3" fmla="*/ 380682 h 395417"/>
                <a:gd name="connsiteX4" fmla="*/ 33136 w 2662614"/>
                <a:gd name="connsiteY4" fmla="*/ 197244 h 395417"/>
                <a:gd name="connsiteX0" fmla="*/ 33136 w 2662614"/>
                <a:gd name="connsiteY0" fmla="*/ 172756 h 370929"/>
                <a:gd name="connsiteX1" fmla="*/ 1629710 w 2662614"/>
                <a:gd name="connsiteY1" fmla="*/ 39392 h 370929"/>
                <a:gd name="connsiteX2" fmla="*/ 2634885 w 2662614"/>
                <a:gd name="connsiteY2" fmla="*/ 240583 h 370929"/>
                <a:gd name="connsiteX3" fmla="*/ 1232447 w 2662614"/>
                <a:gd name="connsiteY3" fmla="*/ 356194 h 370929"/>
                <a:gd name="connsiteX4" fmla="*/ 33136 w 2662614"/>
                <a:gd name="connsiteY4" fmla="*/ 172756 h 370929"/>
                <a:gd name="connsiteX0" fmla="*/ 33136 w 2662614"/>
                <a:gd name="connsiteY0" fmla="*/ 172756 h 370929"/>
                <a:gd name="connsiteX1" fmla="*/ 1629710 w 2662614"/>
                <a:gd name="connsiteY1" fmla="*/ 39392 h 370929"/>
                <a:gd name="connsiteX2" fmla="*/ 2634885 w 2662614"/>
                <a:gd name="connsiteY2" fmla="*/ 240583 h 370929"/>
                <a:gd name="connsiteX3" fmla="*/ 1232447 w 2662614"/>
                <a:gd name="connsiteY3" fmla="*/ 356194 h 370929"/>
                <a:gd name="connsiteX4" fmla="*/ 33136 w 2662614"/>
                <a:gd name="connsiteY4" fmla="*/ 172756 h 370929"/>
                <a:gd name="connsiteX0" fmla="*/ 33136 w 2662614"/>
                <a:gd name="connsiteY0" fmla="*/ 189079 h 387252"/>
                <a:gd name="connsiteX1" fmla="*/ 1339077 w 2662614"/>
                <a:gd name="connsiteY1" fmla="*/ 39391 h 387252"/>
                <a:gd name="connsiteX2" fmla="*/ 2634885 w 2662614"/>
                <a:gd name="connsiteY2" fmla="*/ 256906 h 387252"/>
                <a:gd name="connsiteX3" fmla="*/ 1232447 w 2662614"/>
                <a:gd name="connsiteY3" fmla="*/ 372517 h 387252"/>
                <a:gd name="connsiteX4" fmla="*/ 33136 w 2662614"/>
                <a:gd name="connsiteY4" fmla="*/ 189079 h 387252"/>
                <a:gd name="connsiteX0" fmla="*/ 33136 w 2662614"/>
                <a:gd name="connsiteY0" fmla="*/ 189080 h 387253"/>
                <a:gd name="connsiteX1" fmla="*/ 1339077 w 2662614"/>
                <a:gd name="connsiteY1" fmla="*/ 39392 h 387253"/>
                <a:gd name="connsiteX2" fmla="*/ 2634885 w 2662614"/>
                <a:gd name="connsiteY2" fmla="*/ 256907 h 387253"/>
                <a:gd name="connsiteX3" fmla="*/ 1232447 w 2662614"/>
                <a:gd name="connsiteY3" fmla="*/ 372518 h 387253"/>
                <a:gd name="connsiteX4" fmla="*/ 33136 w 2662614"/>
                <a:gd name="connsiteY4" fmla="*/ 189080 h 387253"/>
                <a:gd name="connsiteX0" fmla="*/ -1 w 2629477"/>
                <a:gd name="connsiteY0" fmla="*/ 189080 h 387253"/>
                <a:gd name="connsiteX1" fmla="*/ 1305940 w 2629477"/>
                <a:gd name="connsiteY1" fmla="*/ 39392 h 387253"/>
                <a:gd name="connsiteX2" fmla="*/ 2601748 w 2629477"/>
                <a:gd name="connsiteY2" fmla="*/ 256907 h 387253"/>
                <a:gd name="connsiteX3" fmla="*/ 1199310 w 2629477"/>
                <a:gd name="connsiteY3" fmla="*/ 372518 h 387253"/>
                <a:gd name="connsiteX4" fmla="*/ -1 w 2629477"/>
                <a:gd name="connsiteY4" fmla="*/ 189080 h 387253"/>
                <a:gd name="connsiteX0" fmla="*/ 155680 w 2010663"/>
                <a:gd name="connsiteY0" fmla="*/ 189080 h 387253"/>
                <a:gd name="connsiteX1" fmla="*/ 687126 w 2010663"/>
                <a:gd name="connsiteY1" fmla="*/ 39392 h 387253"/>
                <a:gd name="connsiteX2" fmla="*/ 1982934 w 2010663"/>
                <a:gd name="connsiteY2" fmla="*/ 256907 h 387253"/>
                <a:gd name="connsiteX3" fmla="*/ 580496 w 2010663"/>
                <a:gd name="connsiteY3" fmla="*/ 372518 h 387253"/>
                <a:gd name="connsiteX4" fmla="*/ 155680 w 2010663"/>
                <a:gd name="connsiteY4" fmla="*/ 189080 h 387253"/>
                <a:gd name="connsiteX0" fmla="*/ 155680 w 2010663"/>
                <a:gd name="connsiteY0" fmla="*/ 180916 h 379089"/>
                <a:gd name="connsiteX1" fmla="*/ 823806 w 2010663"/>
                <a:gd name="connsiteY1" fmla="*/ 39392 h 379089"/>
                <a:gd name="connsiteX2" fmla="*/ 1982934 w 2010663"/>
                <a:gd name="connsiteY2" fmla="*/ 248743 h 379089"/>
                <a:gd name="connsiteX3" fmla="*/ 580496 w 2010663"/>
                <a:gd name="connsiteY3" fmla="*/ 364354 h 379089"/>
                <a:gd name="connsiteX4" fmla="*/ 155680 w 2010663"/>
                <a:gd name="connsiteY4" fmla="*/ 180916 h 379089"/>
                <a:gd name="connsiteX0" fmla="*/ 155680 w 1982934"/>
                <a:gd name="connsiteY0" fmla="*/ 19269 h 217442"/>
                <a:gd name="connsiteX1" fmla="*/ 1982934 w 1982934"/>
                <a:gd name="connsiteY1" fmla="*/ 87096 h 217442"/>
                <a:gd name="connsiteX2" fmla="*/ 580496 w 1982934"/>
                <a:gd name="connsiteY2" fmla="*/ 202707 h 217442"/>
                <a:gd name="connsiteX3" fmla="*/ 155680 w 1982934"/>
                <a:gd name="connsiteY3" fmla="*/ 19269 h 217442"/>
                <a:gd name="connsiteX0" fmla="*/ 155680 w 1982934"/>
                <a:gd name="connsiteY0" fmla="*/ 240276 h 438449"/>
                <a:gd name="connsiteX1" fmla="*/ 1982934 w 1982934"/>
                <a:gd name="connsiteY1" fmla="*/ 308103 h 438449"/>
                <a:gd name="connsiteX2" fmla="*/ 580496 w 1982934"/>
                <a:gd name="connsiteY2" fmla="*/ 423714 h 438449"/>
                <a:gd name="connsiteX3" fmla="*/ 155680 w 1982934"/>
                <a:gd name="connsiteY3" fmla="*/ 240276 h 438449"/>
                <a:gd name="connsiteX0" fmla="*/ 155680 w 1982934"/>
                <a:gd name="connsiteY0" fmla="*/ 240276 h 438449"/>
                <a:gd name="connsiteX1" fmla="*/ 1982934 w 1982934"/>
                <a:gd name="connsiteY1" fmla="*/ 308103 h 438449"/>
                <a:gd name="connsiteX2" fmla="*/ 580496 w 1982934"/>
                <a:gd name="connsiteY2" fmla="*/ 423714 h 438449"/>
                <a:gd name="connsiteX3" fmla="*/ 155680 w 1982934"/>
                <a:gd name="connsiteY3" fmla="*/ 240276 h 438449"/>
                <a:gd name="connsiteX0" fmla="*/ 0 w 1827254"/>
                <a:gd name="connsiteY0" fmla="*/ 240276 h 406960"/>
                <a:gd name="connsiteX1" fmla="*/ 1827254 w 1827254"/>
                <a:gd name="connsiteY1" fmla="*/ 308103 h 406960"/>
                <a:gd name="connsiteX2" fmla="*/ 901899 w 1827254"/>
                <a:gd name="connsiteY2" fmla="*/ 388518 h 406960"/>
                <a:gd name="connsiteX3" fmla="*/ 0 w 1827254"/>
                <a:gd name="connsiteY3" fmla="*/ 240276 h 406960"/>
                <a:gd name="connsiteX0" fmla="*/ 0 w 1827254"/>
                <a:gd name="connsiteY0" fmla="*/ 240276 h 406960"/>
                <a:gd name="connsiteX1" fmla="*/ 1827254 w 1827254"/>
                <a:gd name="connsiteY1" fmla="*/ 308103 h 406960"/>
                <a:gd name="connsiteX2" fmla="*/ 901899 w 1827254"/>
                <a:gd name="connsiteY2" fmla="*/ 388518 h 406960"/>
                <a:gd name="connsiteX3" fmla="*/ 0 w 1827254"/>
                <a:gd name="connsiteY3" fmla="*/ 240276 h 406960"/>
                <a:gd name="connsiteX0" fmla="*/ 0 w 1827254"/>
                <a:gd name="connsiteY0" fmla="*/ 240276 h 308102"/>
                <a:gd name="connsiteX1" fmla="*/ 1827254 w 1827254"/>
                <a:gd name="connsiteY1" fmla="*/ 308103 h 308102"/>
                <a:gd name="connsiteX2" fmla="*/ 0 w 1827254"/>
                <a:gd name="connsiteY2" fmla="*/ 240276 h 308102"/>
                <a:gd name="connsiteX0" fmla="*/ 0 w 1827254"/>
                <a:gd name="connsiteY0" fmla="*/ 240276 h 489152"/>
                <a:gd name="connsiteX1" fmla="*/ 1827254 w 1827254"/>
                <a:gd name="connsiteY1" fmla="*/ 308103 h 489152"/>
                <a:gd name="connsiteX2" fmla="*/ 0 w 1827254"/>
                <a:gd name="connsiteY2" fmla="*/ 240276 h 489152"/>
                <a:gd name="connsiteX0" fmla="*/ 0 w 1827254"/>
                <a:gd name="connsiteY0" fmla="*/ 240276 h 489152"/>
                <a:gd name="connsiteX1" fmla="*/ 1827254 w 1827254"/>
                <a:gd name="connsiteY1" fmla="*/ 308103 h 489152"/>
                <a:gd name="connsiteX2" fmla="*/ 0 w 1827254"/>
                <a:gd name="connsiteY2" fmla="*/ 240276 h 489152"/>
                <a:gd name="connsiteX0" fmla="*/ 0 w 1827254"/>
                <a:gd name="connsiteY0" fmla="*/ 240276 h 489152"/>
                <a:gd name="connsiteX1" fmla="*/ 1827254 w 1827254"/>
                <a:gd name="connsiteY1" fmla="*/ 308103 h 489152"/>
                <a:gd name="connsiteX2" fmla="*/ 0 w 1827254"/>
                <a:gd name="connsiteY2" fmla="*/ 240276 h 489152"/>
                <a:gd name="connsiteX0" fmla="*/ 0 w 1827254"/>
                <a:gd name="connsiteY0" fmla="*/ 215135 h 464011"/>
                <a:gd name="connsiteX1" fmla="*/ 1827254 w 1827254"/>
                <a:gd name="connsiteY1" fmla="*/ 282962 h 464011"/>
                <a:gd name="connsiteX2" fmla="*/ 0 w 1827254"/>
                <a:gd name="connsiteY2" fmla="*/ 215135 h 464011"/>
                <a:gd name="connsiteX0" fmla="*/ 0 w 1827254"/>
                <a:gd name="connsiteY0" fmla="*/ 215135 h 433843"/>
                <a:gd name="connsiteX1" fmla="*/ 1827254 w 1827254"/>
                <a:gd name="connsiteY1" fmla="*/ 282962 h 433843"/>
                <a:gd name="connsiteX2" fmla="*/ 0 w 1827254"/>
                <a:gd name="connsiteY2" fmla="*/ 215135 h 433843"/>
                <a:gd name="connsiteX0" fmla="*/ 0 w 1827254"/>
                <a:gd name="connsiteY0" fmla="*/ 215135 h 433843"/>
                <a:gd name="connsiteX1" fmla="*/ 1827254 w 1827254"/>
                <a:gd name="connsiteY1" fmla="*/ 282962 h 433843"/>
                <a:gd name="connsiteX2" fmla="*/ 0 w 1827254"/>
                <a:gd name="connsiteY2" fmla="*/ 215135 h 433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27254" h="433843">
                  <a:moveTo>
                    <a:pt x="0" y="215135"/>
                  </a:moveTo>
                  <a:cubicBezTo>
                    <a:pt x="90139" y="106079"/>
                    <a:pt x="1711265" y="0"/>
                    <a:pt x="1827254" y="282962"/>
                  </a:cubicBezTo>
                  <a:cubicBezTo>
                    <a:pt x="1583008" y="381029"/>
                    <a:pt x="160061" y="433843"/>
                    <a:pt x="0" y="21513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9" name="Полилиния 88"/>
            <p:cNvSpPr/>
            <p:nvPr/>
          </p:nvSpPr>
          <p:spPr>
            <a:xfrm>
              <a:off x="4909590" y="1233179"/>
              <a:ext cx="179241" cy="241605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1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235431 h 2387602"/>
                <a:gd name="connsiteX1" fmla="*/ 355923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398886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50301"/>
                <a:gd name="connsiteY0" fmla="*/ 1156393 h 2308564"/>
                <a:gd name="connsiteX1" fmla="*/ 355923 w 2150301"/>
                <a:gd name="connsiteY1" fmla="*/ 325522 h 2308564"/>
                <a:gd name="connsiteX2" fmla="*/ 1304283 w 2150301"/>
                <a:gd name="connsiteY2" fmla="*/ 34925 h 2308564"/>
                <a:gd name="connsiteX3" fmla="*/ 1995115 w 2150301"/>
                <a:gd name="connsiteY3" fmla="*/ 250690 h 2308564"/>
                <a:gd name="connsiteX4" fmla="*/ 2113907 w 2150301"/>
                <a:gd name="connsiteY4" fmla="*/ 1232239 h 2308564"/>
                <a:gd name="connsiteX5" fmla="*/ 1766159 w 2150301"/>
                <a:gd name="connsiteY5" fmla="*/ 1884616 h 2308564"/>
                <a:gd name="connsiteX6" fmla="*/ 999482 w 2150301"/>
                <a:gd name="connsiteY6" fmla="*/ 2289514 h 2308564"/>
                <a:gd name="connsiteX7" fmla="*/ 223280 w 2150301"/>
                <a:gd name="connsiteY7" fmla="*/ 1998915 h 2308564"/>
                <a:gd name="connsiteX8" fmla="*/ 21601 w 2150301"/>
                <a:gd name="connsiteY8" fmla="*/ 1156393 h 2308564"/>
                <a:gd name="connsiteX0" fmla="*/ 21601 w 2150301"/>
                <a:gd name="connsiteY0" fmla="*/ 1156393 h 2387602"/>
                <a:gd name="connsiteX1" fmla="*/ 355923 w 2150301"/>
                <a:gd name="connsiteY1" fmla="*/ 325522 h 2387602"/>
                <a:gd name="connsiteX2" fmla="*/ 1304283 w 2150301"/>
                <a:gd name="connsiteY2" fmla="*/ 34925 h 2387602"/>
                <a:gd name="connsiteX3" fmla="*/ 1995115 w 2150301"/>
                <a:gd name="connsiteY3" fmla="*/ 250690 h 2387602"/>
                <a:gd name="connsiteX4" fmla="*/ 2113907 w 2150301"/>
                <a:gd name="connsiteY4" fmla="*/ 1232239 h 2387602"/>
                <a:gd name="connsiteX5" fmla="*/ 1766159 w 2150301"/>
                <a:gd name="connsiteY5" fmla="*/ 1884616 h 2387602"/>
                <a:gd name="connsiteX6" fmla="*/ 821647 w 2150301"/>
                <a:gd name="connsiteY6" fmla="*/ 2368552 h 2387602"/>
                <a:gd name="connsiteX7" fmla="*/ 223280 w 2150301"/>
                <a:gd name="connsiteY7" fmla="*/ 1998915 h 2387602"/>
                <a:gd name="connsiteX8" fmla="*/ 21601 w 2150301"/>
                <a:gd name="connsiteY8" fmla="*/ 1156393 h 2387602"/>
                <a:gd name="connsiteX0" fmla="*/ 21601 w 2150301"/>
                <a:gd name="connsiteY0" fmla="*/ 1156393 h 2368552"/>
                <a:gd name="connsiteX1" fmla="*/ 355923 w 2150301"/>
                <a:gd name="connsiteY1" fmla="*/ 325522 h 2368552"/>
                <a:gd name="connsiteX2" fmla="*/ 1304283 w 2150301"/>
                <a:gd name="connsiteY2" fmla="*/ 34925 h 2368552"/>
                <a:gd name="connsiteX3" fmla="*/ 1995115 w 2150301"/>
                <a:gd name="connsiteY3" fmla="*/ 250690 h 2368552"/>
                <a:gd name="connsiteX4" fmla="*/ 2113907 w 2150301"/>
                <a:gd name="connsiteY4" fmla="*/ 1232239 h 2368552"/>
                <a:gd name="connsiteX5" fmla="*/ 1766159 w 2150301"/>
                <a:gd name="connsiteY5" fmla="*/ 1884616 h 2368552"/>
                <a:gd name="connsiteX6" fmla="*/ 821647 w 2150301"/>
                <a:gd name="connsiteY6" fmla="*/ 2368552 h 2368552"/>
                <a:gd name="connsiteX7" fmla="*/ 223280 w 2150301"/>
                <a:gd name="connsiteY7" fmla="*/ 1998915 h 2368552"/>
                <a:gd name="connsiteX8" fmla="*/ 21601 w 2150301"/>
                <a:gd name="connsiteY8" fmla="*/ 1156393 h 2368552"/>
                <a:gd name="connsiteX0" fmla="*/ 110519 w 2239219"/>
                <a:gd name="connsiteY0" fmla="*/ 1156393 h 2368552"/>
                <a:gd name="connsiteX1" fmla="*/ 444841 w 2239219"/>
                <a:gd name="connsiteY1" fmla="*/ 325522 h 2368552"/>
                <a:gd name="connsiteX2" fmla="*/ 1393201 w 2239219"/>
                <a:gd name="connsiteY2" fmla="*/ 34925 h 2368552"/>
                <a:gd name="connsiteX3" fmla="*/ 2084033 w 2239219"/>
                <a:gd name="connsiteY3" fmla="*/ 250690 h 2368552"/>
                <a:gd name="connsiteX4" fmla="*/ 2202825 w 2239219"/>
                <a:gd name="connsiteY4" fmla="*/ 1232239 h 2368552"/>
                <a:gd name="connsiteX5" fmla="*/ 1855077 w 2239219"/>
                <a:gd name="connsiteY5" fmla="*/ 1884616 h 2368552"/>
                <a:gd name="connsiteX6" fmla="*/ 910565 w 2239219"/>
                <a:gd name="connsiteY6" fmla="*/ 2368552 h 2368552"/>
                <a:gd name="connsiteX7" fmla="*/ 223280 w 2239219"/>
                <a:gd name="connsiteY7" fmla="*/ 1712403 h 2368552"/>
                <a:gd name="connsiteX8" fmla="*/ 110519 w 2239219"/>
                <a:gd name="connsiteY8" fmla="*/ 1156393 h 2368552"/>
                <a:gd name="connsiteX0" fmla="*/ 11722 w 2140422"/>
                <a:gd name="connsiteY0" fmla="*/ 1156393 h 2368552"/>
                <a:gd name="connsiteX1" fmla="*/ 346044 w 2140422"/>
                <a:gd name="connsiteY1" fmla="*/ 325522 h 2368552"/>
                <a:gd name="connsiteX2" fmla="*/ 1294404 w 2140422"/>
                <a:gd name="connsiteY2" fmla="*/ 34925 h 2368552"/>
                <a:gd name="connsiteX3" fmla="*/ 1985236 w 2140422"/>
                <a:gd name="connsiteY3" fmla="*/ 250690 h 2368552"/>
                <a:gd name="connsiteX4" fmla="*/ 2104028 w 2140422"/>
                <a:gd name="connsiteY4" fmla="*/ 1232239 h 2368552"/>
                <a:gd name="connsiteX5" fmla="*/ 1756280 w 2140422"/>
                <a:gd name="connsiteY5" fmla="*/ 1884616 h 2368552"/>
                <a:gd name="connsiteX6" fmla="*/ 811768 w 2140422"/>
                <a:gd name="connsiteY6" fmla="*/ 2368552 h 2368552"/>
                <a:gd name="connsiteX7" fmla="*/ 124483 w 2140422"/>
                <a:gd name="connsiteY7" fmla="*/ 1712403 h 2368552"/>
                <a:gd name="connsiteX8" fmla="*/ 11722 w 2140422"/>
                <a:gd name="connsiteY8" fmla="*/ 115639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1301927 w 2187979"/>
                <a:gd name="connsiteY4" fmla="*/ 441860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1841 w 2034634"/>
                <a:gd name="connsiteY0" fmla="*/ 1136633 h 2368552"/>
                <a:gd name="connsiteX1" fmla="*/ 395442 w 2034634"/>
                <a:gd name="connsiteY1" fmla="*/ 325522 h 2368552"/>
                <a:gd name="connsiteX2" fmla="*/ 1343802 w 2034634"/>
                <a:gd name="connsiteY2" fmla="*/ 34925 h 2368552"/>
                <a:gd name="connsiteX3" fmla="*/ 2034634 w 2034634"/>
                <a:gd name="connsiteY3" fmla="*/ 250690 h 2368552"/>
                <a:gd name="connsiteX4" fmla="*/ 1303768 w 2034634"/>
                <a:gd name="connsiteY4" fmla="*/ 441860 h 2368552"/>
                <a:gd name="connsiteX5" fmla="*/ 679387 w 2034634"/>
                <a:gd name="connsiteY5" fmla="*/ 1370870 h 2368552"/>
                <a:gd name="connsiteX6" fmla="*/ 861166 w 2034634"/>
                <a:gd name="connsiteY6" fmla="*/ 2368552 h 2368552"/>
                <a:gd name="connsiteX7" fmla="*/ 94843 w 2034634"/>
                <a:gd name="connsiteY7" fmla="*/ 1692644 h 2368552"/>
                <a:gd name="connsiteX8" fmla="*/ 1841 w 2034634"/>
                <a:gd name="connsiteY8" fmla="*/ 1136633 h 2368552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679387 w 2034634"/>
                <a:gd name="connsiteY5" fmla="*/ 1370870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629800 w 2034634"/>
                <a:gd name="connsiteY4" fmla="*/ 1014885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91854"/>
                <a:gd name="connsiteY0" fmla="*/ 1136633 h 1936223"/>
                <a:gd name="connsiteX1" fmla="*/ 395442 w 2091854"/>
                <a:gd name="connsiteY1" fmla="*/ 325522 h 1936223"/>
                <a:gd name="connsiteX2" fmla="*/ 1343802 w 2091854"/>
                <a:gd name="connsiteY2" fmla="*/ 34925 h 1936223"/>
                <a:gd name="connsiteX3" fmla="*/ 2034634 w 2091854"/>
                <a:gd name="connsiteY3" fmla="*/ 250690 h 1936223"/>
                <a:gd name="connsiteX4" fmla="*/ 1687121 w 2091854"/>
                <a:gd name="connsiteY4" fmla="*/ 1538825 h 1936223"/>
                <a:gd name="connsiteX5" fmla="*/ 900685 w 2091854"/>
                <a:gd name="connsiteY5" fmla="*/ 1657211 h 1936223"/>
                <a:gd name="connsiteX6" fmla="*/ 94843 w 2091854"/>
                <a:gd name="connsiteY6" fmla="*/ 1692644 h 1936223"/>
                <a:gd name="connsiteX7" fmla="*/ 1841 w 2091854"/>
                <a:gd name="connsiteY7" fmla="*/ 1136633 h 1936223"/>
                <a:gd name="connsiteX0" fmla="*/ 1841 w 1876112"/>
                <a:gd name="connsiteY0" fmla="*/ 1136633 h 1936223"/>
                <a:gd name="connsiteX1" fmla="*/ 395442 w 1876112"/>
                <a:gd name="connsiteY1" fmla="*/ 325522 h 1936223"/>
                <a:gd name="connsiteX2" fmla="*/ 1343802 w 1876112"/>
                <a:gd name="connsiteY2" fmla="*/ 34925 h 1936223"/>
                <a:gd name="connsiteX3" fmla="*/ 1609805 w 1876112"/>
                <a:gd name="connsiteY3" fmla="*/ 1060829 h 1936223"/>
                <a:gd name="connsiteX4" fmla="*/ 1687121 w 1876112"/>
                <a:gd name="connsiteY4" fmla="*/ 1538825 h 1936223"/>
                <a:gd name="connsiteX5" fmla="*/ 900685 w 1876112"/>
                <a:gd name="connsiteY5" fmla="*/ 1657211 h 1936223"/>
                <a:gd name="connsiteX6" fmla="*/ 94843 w 1876112"/>
                <a:gd name="connsiteY6" fmla="*/ 1692644 h 1936223"/>
                <a:gd name="connsiteX7" fmla="*/ 1841 w 1876112"/>
                <a:gd name="connsiteY7" fmla="*/ 1136633 h 1936223"/>
                <a:gd name="connsiteX0" fmla="*/ 1841 w 1876112"/>
                <a:gd name="connsiteY0" fmla="*/ 823745 h 1623335"/>
                <a:gd name="connsiteX1" fmla="*/ 395442 w 1876112"/>
                <a:gd name="connsiteY1" fmla="*/ 12634 h 1623335"/>
                <a:gd name="connsiteX2" fmla="*/ 1609805 w 1876112"/>
                <a:gd name="connsiteY2" fmla="*/ 747941 h 1623335"/>
                <a:gd name="connsiteX3" fmla="*/ 1687121 w 1876112"/>
                <a:gd name="connsiteY3" fmla="*/ 1225937 h 1623335"/>
                <a:gd name="connsiteX4" fmla="*/ 900685 w 1876112"/>
                <a:gd name="connsiteY4" fmla="*/ 1344323 h 1623335"/>
                <a:gd name="connsiteX5" fmla="*/ 94843 w 1876112"/>
                <a:gd name="connsiteY5" fmla="*/ 1379756 h 1623335"/>
                <a:gd name="connsiteX6" fmla="*/ 1841 w 1876112"/>
                <a:gd name="connsiteY6" fmla="*/ 823745 h 1623335"/>
                <a:gd name="connsiteX0" fmla="*/ 1841 w 1876112"/>
                <a:gd name="connsiteY0" fmla="*/ 482404 h 1281994"/>
                <a:gd name="connsiteX1" fmla="*/ 751113 w 1876112"/>
                <a:gd name="connsiteY1" fmla="*/ 323355 h 1281994"/>
                <a:gd name="connsiteX2" fmla="*/ 1609805 w 1876112"/>
                <a:gd name="connsiteY2" fmla="*/ 406600 h 1281994"/>
                <a:gd name="connsiteX3" fmla="*/ 1687121 w 1876112"/>
                <a:gd name="connsiteY3" fmla="*/ 884596 h 1281994"/>
                <a:gd name="connsiteX4" fmla="*/ 900685 w 1876112"/>
                <a:gd name="connsiteY4" fmla="*/ 1002982 h 1281994"/>
                <a:gd name="connsiteX5" fmla="*/ 94843 w 1876112"/>
                <a:gd name="connsiteY5" fmla="*/ 1038415 h 1281994"/>
                <a:gd name="connsiteX6" fmla="*/ 1841 w 1876112"/>
                <a:gd name="connsiteY6" fmla="*/ 482404 h 1281994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687121"/>
                <a:gd name="connsiteY0" fmla="*/ 181563 h 981153"/>
                <a:gd name="connsiteX1" fmla="*/ 760993 w 1687121"/>
                <a:gd name="connsiteY1" fmla="*/ 12634 h 981153"/>
                <a:gd name="connsiteX2" fmla="*/ 1609805 w 1687121"/>
                <a:gd name="connsiteY2" fmla="*/ 105759 h 981153"/>
                <a:gd name="connsiteX3" fmla="*/ 1687121 w 1687121"/>
                <a:gd name="connsiteY3" fmla="*/ 583755 h 981153"/>
                <a:gd name="connsiteX4" fmla="*/ 900685 w 1687121"/>
                <a:gd name="connsiteY4" fmla="*/ 702141 h 981153"/>
                <a:gd name="connsiteX5" fmla="*/ 94843 w 1687121"/>
                <a:gd name="connsiteY5" fmla="*/ 737574 h 981153"/>
                <a:gd name="connsiteX6" fmla="*/ 1841 w 1687121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737574"/>
                <a:gd name="connsiteX1" fmla="*/ 760993 w 1667362"/>
                <a:gd name="connsiteY1" fmla="*/ 12634 h 737574"/>
                <a:gd name="connsiteX2" fmla="*/ 1609805 w 1667362"/>
                <a:gd name="connsiteY2" fmla="*/ 105759 h 737574"/>
                <a:gd name="connsiteX3" fmla="*/ 1667362 w 1667362"/>
                <a:gd name="connsiteY3" fmla="*/ 662793 h 737574"/>
                <a:gd name="connsiteX4" fmla="*/ 900685 w 1667362"/>
                <a:gd name="connsiteY4" fmla="*/ 702141 h 737574"/>
                <a:gd name="connsiteX5" fmla="*/ 94843 w 1667362"/>
                <a:gd name="connsiteY5" fmla="*/ 737574 h 737574"/>
                <a:gd name="connsiteX6" fmla="*/ 1841 w 1667362"/>
                <a:gd name="connsiteY6" fmla="*/ 181563 h 737574"/>
                <a:gd name="connsiteX0" fmla="*/ 51239 w 1716760"/>
                <a:gd name="connsiteY0" fmla="*/ 181563 h 737574"/>
                <a:gd name="connsiteX1" fmla="*/ 810391 w 1716760"/>
                <a:gd name="connsiteY1" fmla="*/ 12634 h 737574"/>
                <a:gd name="connsiteX2" fmla="*/ 1659203 w 1716760"/>
                <a:gd name="connsiteY2" fmla="*/ 105759 h 737574"/>
                <a:gd name="connsiteX3" fmla="*/ 1716760 w 1716760"/>
                <a:gd name="connsiteY3" fmla="*/ 662793 h 737574"/>
                <a:gd name="connsiteX4" fmla="*/ 950083 w 1716760"/>
                <a:gd name="connsiteY4" fmla="*/ 702141 h 737574"/>
                <a:gd name="connsiteX5" fmla="*/ 94843 w 1716760"/>
                <a:gd name="connsiteY5" fmla="*/ 737574 h 737574"/>
                <a:gd name="connsiteX6" fmla="*/ 51239 w 1716760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898844 w 1665521"/>
                <a:gd name="connsiteY4" fmla="*/ 702141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77093"/>
                <a:gd name="connsiteX1" fmla="*/ 759152 w 1665521"/>
                <a:gd name="connsiteY1" fmla="*/ 12634 h 777093"/>
                <a:gd name="connsiteX2" fmla="*/ 1607964 w 1665521"/>
                <a:gd name="connsiteY2" fmla="*/ 105759 h 777093"/>
                <a:gd name="connsiteX3" fmla="*/ 1665521 w 1665521"/>
                <a:gd name="connsiteY3" fmla="*/ 662793 h 777093"/>
                <a:gd name="connsiteX4" fmla="*/ 908724 w 1665521"/>
                <a:gd name="connsiteY4" fmla="*/ 672502 h 777093"/>
                <a:gd name="connsiteX5" fmla="*/ 43604 w 1665521"/>
                <a:gd name="connsiteY5" fmla="*/ 777093 h 777093"/>
                <a:gd name="connsiteX6" fmla="*/ 0 w 1665521"/>
                <a:gd name="connsiteY6" fmla="*/ 181563 h 777093"/>
                <a:gd name="connsiteX0" fmla="*/ 0 w 1665521"/>
                <a:gd name="connsiteY0" fmla="*/ 181563 h 747454"/>
                <a:gd name="connsiteX1" fmla="*/ 759152 w 1665521"/>
                <a:gd name="connsiteY1" fmla="*/ 12634 h 747454"/>
                <a:gd name="connsiteX2" fmla="*/ 1607964 w 1665521"/>
                <a:gd name="connsiteY2" fmla="*/ 105759 h 747454"/>
                <a:gd name="connsiteX3" fmla="*/ 1665521 w 1665521"/>
                <a:gd name="connsiteY3" fmla="*/ 662793 h 747454"/>
                <a:gd name="connsiteX4" fmla="*/ 908724 w 1665521"/>
                <a:gd name="connsiteY4" fmla="*/ 672502 h 747454"/>
                <a:gd name="connsiteX5" fmla="*/ 43604 w 1665521"/>
                <a:gd name="connsiteY5" fmla="*/ 747454 h 747454"/>
                <a:gd name="connsiteX6" fmla="*/ 0 w 1665521"/>
                <a:gd name="connsiteY6" fmla="*/ 181563 h 747454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205407 h 771298"/>
                <a:gd name="connsiteX1" fmla="*/ 159808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771298"/>
                <a:gd name="connsiteX1" fmla="*/ 119014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851503"/>
                <a:gd name="connsiteX1" fmla="*/ 1190145 w 1665521"/>
                <a:gd name="connsiteY1" fmla="*/ 80205 h 851503"/>
                <a:gd name="connsiteX2" fmla="*/ 1665521 w 1665521"/>
                <a:gd name="connsiteY2" fmla="*/ 686637 h 851503"/>
                <a:gd name="connsiteX3" fmla="*/ 43604 w 1665521"/>
                <a:gd name="connsiteY3" fmla="*/ 771298 h 851503"/>
                <a:gd name="connsiteX4" fmla="*/ 0 w 1665521"/>
                <a:gd name="connsiteY4" fmla="*/ 205407 h 851503"/>
                <a:gd name="connsiteX0" fmla="*/ 0 w 1665521"/>
                <a:gd name="connsiteY0" fmla="*/ 205407 h 801819"/>
                <a:gd name="connsiteX1" fmla="*/ 1190145 w 1665521"/>
                <a:gd name="connsiteY1" fmla="*/ 80205 h 801819"/>
                <a:gd name="connsiteX2" fmla="*/ 1665521 w 1665521"/>
                <a:gd name="connsiteY2" fmla="*/ 686637 h 801819"/>
                <a:gd name="connsiteX3" fmla="*/ 218437 w 1665521"/>
                <a:gd name="connsiteY3" fmla="*/ 601073 h 801819"/>
                <a:gd name="connsiteX4" fmla="*/ 0 w 1665521"/>
                <a:gd name="connsiteY4" fmla="*/ 205407 h 801819"/>
                <a:gd name="connsiteX0" fmla="*/ 0 w 1257581"/>
                <a:gd name="connsiteY0" fmla="*/ 205407 h 681278"/>
                <a:gd name="connsiteX1" fmla="*/ 1190145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76003"/>
                <a:gd name="connsiteY0" fmla="*/ 205407 h 681278"/>
                <a:gd name="connsiteX1" fmla="*/ 1015313 w 1276003"/>
                <a:gd name="connsiteY1" fmla="*/ 80205 h 681278"/>
                <a:gd name="connsiteX2" fmla="*/ 1257581 w 1276003"/>
                <a:gd name="connsiteY2" fmla="*/ 542601 h 681278"/>
                <a:gd name="connsiteX3" fmla="*/ 218437 w 1276003"/>
                <a:gd name="connsiteY3" fmla="*/ 601073 h 681278"/>
                <a:gd name="connsiteX4" fmla="*/ 0 w 1276003"/>
                <a:gd name="connsiteY4" fmla="*/ 205407 h 681278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08807"/>
                <a:gd name="connsiteX1" fmla="*/ 1015313 w 1276003"/>
                <a:gd name="connsiteY1" fmla="*/ 80205 h 608807"/>
                <a:gd name="connsiteX2" fmla="*/ 1257581 w 1276003"/>
                <a:gd name="connsiteY2" fmla="*/ 542601 h 608807"/>
                <a:gd name="connsiteX3" fmla="*/ 291092 w 1276003"/>
                <a:gd name="connsiteY3" fmla="*/ 576585 h 608807"/>
                <a:gd name="connsiteX4" fmla="*/ 0 w 1276003"/>
                <a:gd name="connsiteY4" fmla="*/ 205407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6368464"/>
                <a:gd name="connsiteY0" fmla="*/ 408798 h 851850"/>
                <a:gd name="connsiteX1" fmla="*/ 906327 w 6368464"/>
                <a:gd name="connsiteY1" fmla="*/ 340734 h 851850"/>
                <a:gd name="connsiteX2" fmla="*/ 6368464 w 6368464"/>
                <a:gd name="connsiteY2" fmla="*/ 204779 h 851850"/>
                <a:gd name="connsiteX3" fmla="*/ 182106 w 6368464"/>
                <a:gd name="connsiteY3" fmla="*/ 837114 h 851850"/>
                <a:gd name="connsiteX4" fmla="*/ 0 w 6368464"/>
                <a:gd name="connsiteY4" fmla="*/ 408798 h 851850"/>
                <a:gd name="connsiteX0" fmla="*/ 0 w 11925098"/>
                <a:gd name="connsiteY0" fmla="*/ 268011 h 711061"/>
                <a:gd name="connsiteX1" fmla="*/ 906327 w 11925098"/>
                <a:gd name="connsiteY1" fmla="*/ 199947 h 711061"/>
                <a:gd name="connsiteX2" fmla="*/ 11925098 w 11925098"/>
                <a:gd name="connsiteY2" fmla="*/ 204781 h 711061"/>
                <a:gd name="connsiteX3" fmla="*/ 182106 w 11925098"/>
                <a:gd name="connsiteY3" fmla="*/ 696327 h 711061"/>
                <a:gd name="connsiteX4" fmla="*/ 0 w 11925098"/>
                <a:gd name="connsiteY4" fmla="*/ 268011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067746 w 11925098"/>
                <a:gd name="connsiteY1" fmla="*/ 68433 h 711061"/>
                <a:gd name="connsiteX2" fmla="*/ 6462969 w 11925098"/>
                <a:gd name="connsiteY2" fmla="*/ 84298 h 711061"/>
                <a:gd name="connsiteX3" fmla="*/ 11925098 w 11925098"/>
                <a:gd name="connsiteY3" fmla="*/ 204780 h 711061"/>
                <a:gd name="connsiteX4" fmla="*/ 182106 w 11925098"/>
                <a:gd name="connsiteY4" fmla="*/ 696326 h 711061"/>
                <a:gd name="connsiteX5" fmla="*/ 0 w 11925098"/>
                <a:gd name="connsiteY5" fmla="*/ 268010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042012 w 11925098"/>
                <a:gd name="connsiteY1" fmla="*/ 69213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158895 w 11887548"/>
                <a:gd name="connsiteY0" fmla="*/ 202644 h 711061"/>
                <a:gd name="connsiteX1" fmla="*/ 6004462 w 11887548"/>
                <a:gd name="connsiteY1" fmla="*/ 69213 h 711061"/>
                <a:gd name="connsiteX2" fmla="*/ 11887548 w 11887548"/>
                <a:gd name="connsiteY2" fmla="*/ 204780 h 711061"/>
                <a:gd name="connsiteX3" fmla="*/ 144556 w 11887548"/>
                <a:gd name="connsiteY3" fmla="*/ 696326 h 711061"/>
                <a:gd name="connsiteX4" fmla="*/ 158895 w 11887548"/>
                <a:gd name="connsiteY4" fmla="*/ 202644 h 711061"/>
                <a:gd name="connsiteX0" fmla="*/ 0 w 11728653"/>
                <a:gd name="connsiteY0" fmla="*/ 202644 h 359925"/>
                <a:gd name="connsiteX1" fmla="*/ 5845567 w 11728653"/>
                <a:gd name="connsiteY1" fmla="*/ 69213 h 359925"/>
                <a:gd name="connsiteX2" fmla="*/ 11728653 w 11728653"/>
                <a:gd name="connsiteY2" fmla="*/ 204780 h 359925"/>
                <a:gd name="connsiteX3" fmla="*/ 5879066 w 11728653"/>
                <a:gd name="connsiteY3" fmla="*/ 334299 h 359925"/>
                <a:gd name="connsiteX4" fmla="*/ 0 w 11728653"/>
                <a:gd name="connsiteY4" fmla="*/ 202644 h 359925"/>
                <a:gd name="connsiteX0" fmla="*/ 0 w 11728653"/>
                <a:gd name="connsiteY0" fmla="*/ 202644 h 359926"/>
                <a:gd name="connsiteX1" fmla="*/ 5845567 w 11728653"/>
                <a:gd name="connsiteY1" fmla="*/ 69213 h 359926"/>
                <a:gd name="connsiteX2" fmla="*/ 11728653 w 11728653"/>
                <a:gd name="connsiteY2" fmla="*/ 204780 h 359926"/>
                <a:gd name="connsiteX3" fmla="*/ 5879066 w 11728653"/>
                <a:gd name="connsiteY3" fmla="*/ 334299 h 359926"/>
                <a:gd name="connsiteX4" fmla="*/ 0 w 11728653"/>
                <a:gd name="connsiteY4" fmla="*/ 202644 h 359926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8684845"/>
                <a:gd name="connsiteY0" fmla="*/ 133431 h 290713"/>
                <a:gd name="connsiteX1" fmla="*/ 2801759 w 8684845"/>
                <a:gd name="connsiteY1" fmla="*/ 0 h 290713"/>
                <a:gd name="connsiteX2" fmla="*/ 8684845 w 8684845"/>
                <a:gd name="connsiteY2" fmla="*/ 135567 h 290713"/>
                <a:gd name="connsiteX3" fmla="*/ 2835258 w 8684845"/>
                <a:gd name="connsiteY3" fmla="*/ 265086 h 290713"/>
                <a:gd name="connsiteX4" fmla="*/ 0 w 8684845"/>
                <a:gd name="connsiteY4" fmla="*/ 133431 h 290713"/>
                <a:gd name="connsiteX0" fmla="*/ 0 w 4039023"/>
                <a:gd name="connsiteY0" fmla="*/ 133431 h 290713"/>
                <a:gd name="connsiteX1" fmla="*/ 2801759 w 4039023"/>
                <a:gd name="connsiteY1" fmla="*/ 0 h 290713"/>
                <a:gd name="connsiteX2" fmla="*/ 4039023 w 4039023"/>
                <a:gd name="connsiteY2" fmla="*/ 135567 h 290713"/>
                <a:gd name="connsiteX3" fmla="*/ 2835258 w 4039023"/>
                <a:gd name="connsiteY3" fmla="*/ 265086 h 290713"/>
                <a:gd name="connsiteX4" fmla="*/ 0 w 4039023"/>
                <a:gd name="connsiteY4" fmla="*/ 133431 h 290713"/>
                <a:gd name="connsiteX0" fmla="*/ 0 w 4039023"/>
                <a:gd name="connsiteY0" fmla="*/ 133431 h 157805"/>
                <a:gd name="connsiteX1" fmla="*/ 2801759 w 4039023"/>
                <a:gd name="connsiteY1" fmla="*/ 0 h 157805"/>
                <a:gd name="connsiteX2" fmla="*/ 4039023 w 4039023"/>
                <a:gd name="connsiteY2" fmla="*/ 135567 h 157805"/>
                <a:gd name="connsiteX3" fmla="*/ 0 w 4039023"/>
                <a:gd name="connsiteY3" fmla="*/ 133431 h 157805"/>
                <a:gd name="connsiteX0" fmla="*/ 1760568 w 5799591"/>
                <a:gd name="connsiteY0" fmla="*/ 133431 h 250985"/>
                <a:gd name="connsiteX1" fmla="*/ 4562327 w 5799591"/>
                <a:gd name="connsiteY1" fmla="*/ 0 h 250985"/>
                <a:gd name="connsiteX2" fmla="*/ 5799591 w 5799591"/>
                <a:gd name="connsiteY2" fmla="*/ 135567 h 250985"/>
                <a:gd name="connsiteX3" fmla="*/ 673156 w 5799591"/>
                <a:gd name="connsiteY3" fmla="*/ 250629 h 250985"/>
                <a:gd name="connsiteX4" fmla="*/ 1760568 w 5799591"/>
                <a:gd name="connsiteY4" fmla="*/ 133431 h 250985"/>
                <a:gd name="connsiteX0" fmla="*/ 2027570 w 8523006"/>
                <a:gd name="connsiteY0" fmla="*/ 133431 h 250629"/>
                <a:gd name="connsiteX1" fmla="*/ 4829329 w 8523006"/>
                <a:gd name="connsiteY1" fmla="*/ 0 h 250629"/>
                <a:gd name="connsiteX2" fmla="*/ 6066593 w 8523006"/>
                <a:gd name="connsiteY2" fmla="*/ 135567 h 250629"/>
                <a:gd name="connsiteX3" fmla="*/ 7668607 w 8523006"/>
                <a:gd name="connsiteY3" fmla="*/ 250628 h 250629"/>
                <a:gd name="connsiteX4" fmla="*/ 940158 w 8523006"/>
                <a:gd name="connsiteY4" fmla="*/ 250629 h 250629"/>
                <a:gd name="connsiteX5" fmla="*/ 2027570 w 8523006"/>
                <a:gd name="connsiteY5" fmla="*/ 133431 h 250629"/>
                <a:gd name="connsiteX0" fmla="*/ 2027570 w 8523006"/>
                <a:gd name="connsiteY0" fmla="*/ 133431 h 250629"/>
                <a:gd name="connsiteX1" fmla="*/ 4829329 w 8523006"/>
                <a:gd name="connsiteY1" fmla="*/ 0 h 250629"/>
                <a:gd name="connsiteX2" fmla="*/ 6066593 w 8523006"/>
                <a:gd name="connsiteY2" fmla="*/ 135567 h 250629"/>
                <a:gd name="connsiteX3" fmla="*/ 7668607 w 8523006"/>
                <a:gd name="connsiteY3" fmla="*/ 250628 h 250629"/>
                <a:gd name="connsiteX4" fmla="*/ 940158 w 8523006"/>
                <a:gd name="connsiteY4" fmla="*/ 250629 h 250629"/>
                <a:gd name="connsiteX5" fmla="*/ 2027570 w 8523006"/>
                <a:gd name="connsiteY5" fmla="*/ 133431 h 250629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553320 w 8136168"/>
                <a:gd name="connsiteY0" fmla="*/ 255658 h 310967"/>
                <a:gd name="connsiteX1" fmla="*/ 3961892 w 8136168"/>
                <a:gd name="connsiteY1" fmla="*/ 0 h 310967"/>
                <a:gd name="connsiteX2" fmla="*/ 5679755 w 8136168"/>
                <a:gd name="connsiteY2" fmla="*/ 140596 h 310967"/>
                <a:gd name="connsiteX3" fmla="*/ 7281769 w 8136168"/>
                <a:gd name="connsiteY3" fmla="*/ 255657 h 310967"/>
                <a:gd name="connsiteX4" fmla="*/ 553320 w 8136168"/>
                <a:gd name="connsiteY4" fmla="*/ 255658 h 310967"/>
                <a:gd name="connsiteX0" fmla="*/ 553320 w 7849850"/>
                <a:gd name="connsiteY0" fmla="*/ 255658 h 310967"/>
                <a:gd name="connsiteX1" fmla="*/ 3961892 w 7849850"/>
                <a:gd name="connsiteY1" fmla="*/ 0 h 310967"/>
                <a:gd name="connsiteX2" fmla="*/ 7281769 w 7849850"/>
                <a:gd name="connsiteY2" fmla="*/ 255657 h 310967"/>
                <a:gd name="connsiteX3" fmla="*/ 553320 w 7849850"/>
                <a:gd name="connsiteY3" fmla="*/ 255658 h 310967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49850" h="331079">
                  <a:moveTo>
                    <a:pt x="553320" y="275770"/>
                  </a:moveTo>
                  <a:cubicBezTo>
                    <a:pt x="7" y="233161"/>
                    <a:pt x="4068675" y="180079"/>
                    <a:pt x="3801673" y="0"/>
                  </a:cubicBezTo>
                  <a:cubicBezTo>
                    <a:pt x="3961848" y="175986"/>
                    <a:pt x="7849864" y="233159"/>
                    <a:pt x="7281769" y="275769"/>
                  </a:cubicBezTo>
                  <a:cubicBezTo>
                    <a:pt x="5038968" y="310965"/>
                    <a:pt x="2796166" y="331079"/>
                    <a:pt x="553320" y="27577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0" name="Полилиния 89"/>
            <p:cNvSpPr/>
            <p:nvPr/>
          </p:nvSpPr>
          <p:spPr>
            <a:xfrm>
              <a:off x="3480862" y="3436193"/>
              <a:ext cx="1350798" cy="1839309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1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235431 h 2387602"/>
                <a:gd name="connsiteX1" fmla="*/ 355923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398886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50301"/>
                <a:gd name="connsiteY0" fmla="*/ 1156393 h 2308564"/>
                <a:gd name="connsiteX1" fmla="*/ 355923 w 2150301"/>
                <a:gd name="connsiteY1" fmla="*/ 325522 h 2308564"/>
                <a:gd name="connsiteX2" fmla="*/ 1304283 w 2150301"/>
                <a:gd name="connsiteY2" fmla="*/ 34925 h 2308564"/>
                <a:gd name="connsiteX3" fmla="*/ 1995115 w 2150301"/>
                <a:gd name="connsiteY3" fmla="*/ 250690 h 2308564"/>
                <a:gd name="connsiteX4" fmla="*/ 2113907 w 2150301"/>
                <a:gd name="connsiteY4" fmla="*/ 1232239 h 2308564"/>
                <a:gd name="connsiteX5" fmla="*/ 1766159 w 2150301"/>
                <a:gd name="connsiteY5" fmla="*/ 1884616 h 2308564"/>
                <a:gd name="connsiteX6" fmla="*/ 999482 w 2150301"/>
                <a:gd name="connsiteY6" fmla="*/ 2289514 h 2308564"/>
                <a:gd name="connsiteX7" fmla="*/ 223280 w 2150301"/>
                <a:gd name="connsiteY7" fmla="*/ 1998915 h 2308564"/>
                <a:gd name="connsiteX8" fmla="*/ 21601 w 2150301"/>
                <a:gd name="connsiteY8" fmla="*/ 1156393 h 2308564"/>
                <a:gd name="connsiteX0" fmla="*/ 21601 w 2150301"/>
                <a:gd name="connsiteY0" fmla="*/ 1156393 h 2387602"/>
                <a:gd name="connsiteX1" fmla="*/ 355923 w 2150301"/>
                <a:gd name="connsiteY1" fmla="*/ 325522 h 2387602"/>
                <a:gd name="connsiteX2" fmla="*/ 1304283 w 2150301"/>
                <a:gd name="connsiteY2" fmla="*/ 34925 h 2387602"/>
                <a:gd name="connsiteX3" fmla="*/ 1995115 w 2150301"/>
                <a:gd name="connsiteY3" fmla="*/ 250690 h 2387602"/>
                <a:gd name="connsiteX4" fmla="*/ 2113907 w 2150301"/>
                <a:gd name="connsiteY4" fmla="*/ 1232239 h 2387602"/>
                <a:gd name="connsiteX5" fmla="*/ 1766159 w 2150301"/>
                <a:gd name="connsiteY5" fmla="*/ 1884616 h 2387602"/>
                <a:gd name="connsiteX6" fmla="*/ 821647 w 2150301"/>
                <a:gd name="connsiteY6" fmla="*/ 2368552 h 2387602"/>
                <a:gd name="connsiteX7" fmla="*/ 223280 w 2150301"/>
                <a:gd name="connsiteY7" fmla="*/ 1998915 h 2387602"/>
                <a:gd name="connsiteX8" fmla="*/ 21601 w 2150301"/>
                <a:gd name="connsiteY8" fmla="*/ 1156393 h 2387602"/>
                <a:gd name="connsiteX0" fmla="*/ 21601 w 2150301"/>
                <a:gd name="connsiteY0" fmla="*/ 1156393 h 2368552"/>
                <a:gd name="connsiteX1" fmla="*/ 355923 w 2150301"/>
                <a:gd name="connsiteY1" fmla="*/ 325522 h 2368552"/>
                <a:gd name="connsiteX2" fmla="*/ 1304283 w 2150301"/>
                <a:gd name="connsiteY2" fmla="*/ 34925 h 2368552"/>
                <a:gd name="connsiteX3" fmla="*/ 1995115 w 2150301"/>
                <a:gd name="connsiteY3" fmla="*/ 250690 h 2368552"/>
                <a:gd name="connsiteX4" fmla="*/ 2113907 w 2150301"/>
                <a:gd name="connsiteY4" fmla="*/ 1232239 h 2368552"/>
                <a:gd name="connsiteX5" fmla="*/ 1766159 w 2150301"/>
                <a:gd name="connsiteY5" fmla="*/ 1884616 h 2368552"/>
                <a:gd name="connsiteX6" fmla="*/ 821647 w 2150301"/>
                <a:gd name="connsiteY6" fmla="*/ 2368552 h 2368552"/>
                <a:gd name="connsiteX7" fmla="*/ 223280 w 2150301"/>
                <a:gd name="connsiteY7" fmla="*/ 1998915 h 2368552"/>
                <a:gd name="connsiteX8" fmla="*/ 21601 w 2150301"/>
                <a:gd name="connsiteY8" fmla="*/ 1156393 h 2368552"/>
                <a:gd name="connsiteX0" fmla="*/ 110519 w 2239219"/>
                <a:gd name="connsiteY0" fmla="*/ 1156393 h 2368552"/>
                <a:gd name="connsiteX1" fmla="*/ 444841 w 2239219"/>
                <a:gd name="connsiteY1" fmla="*/ 325522 h 2368552"/>
                <a:gd name="connsiteX2" fmla="*/ 1393201 w 2239219"/>
                <a:gd name="connsiteY2" fmla="*/ 34925 h 2368552"/>
                <a:gd name="connsiteX3" fmla="*/ 2084033 w 2239219"/>
                <a:gd name="connsiteY3" fmla="*/ 250690 h 2368552"/>
                <a:gd name="connsiteX4" fmla="*/ 2202825 w 2239219"/>
                <a:gd name="connsiteY4" fmla="*/ 1232239 h 2368552"/>
                <a:gd name="connsiteX5" fmla="*/ 1855077 w 2239219"/>
                <a:gd name="connsiteY5" fmla="*/ 1884616 h 2368552"/>
                <a:gd name="connsiteX6" fmla="*/ 910565 w 2239219"/>
                <a:gd name="connsiteY6" fmla="*/ 2368552 h 2368552"/>
                <a:gd name="connsiteX7" fmla="*/ 223280 w 2239219"/>
                <a:gd name="connsiteY7" fmla="*/ 1712403 h 2368552"/>
                <a:gd name="connsiteX8" fmla="*/ 110519 w 2239219"/>
                <a:gd name="connsiteY8" fmla="*/ 1156393 h 2368552"/>
                <a:gd name="connsiteX0" fmla="*/ 11722 w 2140422"/>
                <a:gd name="connsiteY0" fmla="*/ 1156393 h 2368552"/>
                <a:gd name="connsiteX1" fmla="*/ 346044 w 2140422"/>
                <a:gd name="connsiteY1" fmla="*/ 325522 h 2368552"/>
                <a:gd name="connsiteX2" fmla="*/ 1294404 w 2140422"/>
                <a:gd name="connsiteY2" fmla="*/ 34925 h 2368552"/>
                <a:gd name="connsiteX3" fmla="*/ 1985236 w 2140422"/>
                <a:gd name="connsiteY3" fmla="*/ 250690 h 2368552"/>
                <a:gd name="connsiteX4" fmla="*/ 2104028 w 2140422"/>
                <a:gd name="connsiteY4" fmla="*/ 1232239 h 2368552"/>
                <a:gd name="connsiteX5" fmla="*/ 1756280 w 2140422"/>
                <a:gd name="connsiteY5" fmla="*/ 1884616 h 2368552"/>
                <a:gd name="connsiteX6" fmla="*/ 811768 w 2140422"/>
                <a:gd name="connsiteY6" fmla="*/ 2368552 h 2368552"/>
                <a:gd name="connsiteX7" fmla="*/ 124483 w 2140422"/>
                <a:gd name="connsiteY7" fmla="*/ 1712403 h 2368552"/>
                <a:gd name="connsiteX8" fmla="*/ 11722 w 2140422"/>
                <a:gd name="connsiteY8" fmla="*/ 115639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1301927 w 2187979"/>
                <a:gd name="connsiteY4" fmla="*/ 441860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1751443"/>
                <a:gd name="connsiteX1" fmla="*/ 393601 w 2032793"/>
                <a:gd name="connsiteY1" fmla="*/ 325522 h 1751443"/>
                <a:gd name="connsiteX2" fmla="*/ 1341961 w 2032793"/>
                <a:gd name="connsiteY2" fmla="*/ 34925 h 1751443"/>
                <a:gd name="connsiteX3" fmla="*/ 2032793 w 2032793"/>
                <a:gd name="connsiteY3" fmla="*/ 250690 h 1751443"/>
                <a:gd name="connsiteX4" fmla="*/ 1301927 w 2032793"/>
                <a:gd name="connsiteY4" fmla="*/ 441860 h 1751443"/>
                <a:gd name="connsiteX5" fmla="*/ 677546 w 2032793"/>
                <a:gd name="connsiteY5" fmla="*/ 1370870 h 1751443"/>
                <a:gd name="connsiteX6" fmla="*/ 172040 w 2032793"/>
                <a:gd name="connsiteY6" fmla="*/ 1712403 h 1751443"/>
                <a:gd name="connsiteX7" fmla="*/ 0 w 2032793"/>
                <a:gd name="connsiteY7" fmla="*/ 1136633 h 1751443"/>
                <a:gd name="connsiteX0" fmla="*/ 0 w 2032793"/>
                <a:gd name="connsiteY0" fmla="*/ 1136633 h 1712403"/>
                <a:gd name="connsiteX1" fmla="*/ 393601 w 2032793"/>
                <a:gd name="connsiteY1" fmla="*/ 325522 h 1712403"/>
                <a:gd name="connsiteX2" fmla="*/ 1341961 w 2032793"/>
                <a:gd name="connsiteY2" fmla="*/ 34925 h 1712403"/>
                <a:gd name="connsiteX3" fmla="*/ 2032793 w 2032793"/>
                <a:gd name="connsiteY3" fmla="*/ 250690 h 1712403"/>
                <a:gd name="connsiteX4" fmla="*/ 1301927 w 2032793"/>
                <a:gd name="connsiteY4" fmla="*/ 441860 h 1712403"/>
                <a:gd name="connsiteX5" fmla="*/ 172040 w 2032793"/>
                <a:gd name="connsiteY5" fmla="*/ 1712403 h 1712403"/>
                <a:gd name="connsiteX6" fmla="*/ 0 w 2032793"/>
                <a:gd name="connsiteY6" fmla="*/ 1136633 h 1712403"/>
                <a:gd name="connsiteX0" fmla="*/ 0 w 2032793"/>
                <a:gd name="connsiteY0" fmla="*/ 1136633 h 1712403"/>
                <a:gd name="connsiteX1" fmla="*/ 393601 w 2032793"/>
                <a:gd name="connsiteY1" fmla="*/ 325522 h 1712403"/>
                <a:gd name="connsiteX2" fmla="*/ 1341961 w 2032793"/>
                <a:gd name="connsiteY2" fmla="*/ 34925 h 1712403"/>
                <a:gd name="connsiteX3" fmla="*/ 2032793 w 2032793"/>
                <a:gd name="connsiteY3" fmla="*/ 250690 h 1712403"/>
                <a:gd name="connsiteX4" fmla="*/ 172040 w 2032793"/>
                <a:gd name="connsiteY4" fmla="*/ 1712403 h 1712403"/>
                <a:gd name="connsiteX5" fmla="*/ 0 w 2032793"/>
                <a:gd name="connsiteY5" fmla="*/ 1136633 h 1712403"/>
                <a:gd name="connsiteX0" fmla="*/ 0 w 1341961"/>
                <a:gd name="connsiteY0" fmla="*/ 1136633 h 1712403"/>
                <a:gd name="connsiteX1" fmla="*/ 393601 w 1341961"/>
                <a:gd name="connsiteY1" fmla="*/ 325522 h 1712403"/>
                <a:gd name="connsiteX2" fmla="*/ 1341961 w 1341961"/>
                <a:gd name="connsiteY2" fmla="*/ 34925 h 1712403"/>
                <a:gd name="connsiteX3" fmla="*/ 172040 w 1341961"/>
                <a:gd name="connsiteY3" fmla="*/ 1712403 h 1712403"/>
                <a:gd name="connsiteX4" fmla="*/ 0 w 1341961"/>
                <a:gd name="connsiteY4" fmla="*/ 1136633 h 1712403"/>
                <a:gd name="connsiteX0" fmla="*/ 0 w 1444394"/>
                <a:gd name="connsiteY0" fmla="*/ 1094902 h 1670672"/>
                <a:gd name="connsiteX1" fmla="*/ 393601 w 1444394"/>
                <a:gd name="connsiteY1" fmla="*/ 283791 h 1670672"/>
                <a:gd name="connsiteX2" fmla="*/ 1444394 w 1444394"/>
                <a:gd name="connsiteY2" fmla="*/ 34925 h 1670672"/>
                <a:gd name="connsiteX3" fmla="*/ 172040 w 1444394"/>
                <a:gd name="connsiteY3" fmla="*/ 1670672 h 1670672"/>
                <a:gd name="connsiteX4" fmla="*/ 0 w 1444394"/>
                <a:gd name="connsiteY4" fmla="*/ 1094902 h 1670672"/>
                <a:gd name="connsiteX0" fmla="*/ 0 w 1444394"/>
                <a:gd name="connsiteY0" fmla="*/ 1174573 h 1750343"/>
                <a:gd name="connsiteX1" fmla="*/ 393601 w 1444394"/>
                <a:gd name="connsiteY1" fmla="*/ 363462 h 1750343"/>
                <a:gd name="connsiteX2" fmla="*/ 1444394 w 1444394"/>
                <a:gd name="connsiteY2" fmla="*/ 114596 h 1750343"/>
                <a:gd name="connsiteX3" fmla="*/ 172040 w 1444394"/>
                <a:gd name="connsiteY3" fmla="*/ 1750343 h 1750343"/>
                <a:gd name="connsiteX4" fmla="*/ 0 w 1444394"/>
                <a:gd name="connsiteY4" fmla="*/ 1174573 h 1750343"/>
                <a:gd name="connsiteX0" fmla="*/ 0 w 1444394"/>
                <a:gd name="connsiteY0" fmla="*/ 1174573 h 1818632"/>
                <a:gd name="connsiteX1" fmla="*/ 393601 w 1444394"/>
                <a:gd name="connsiteY1" fmla="*/ 363462 h 1818632"/>
                <a:gd name="connsiteX2" fmla="*/ 1444394 w 1444394"/>
                <a:gd name="connsiteY2" fmla="*/ 114596 h 1818632"/>
                <a:gd name="connsiteX3" fmla="*/ 259298 w 1444394"/>
                <a:gd name="connsiteY3" fmla="*/ 1818632 h 1818632"/>
                <a:gd name="connsiteX4" fmla="*/ 0 w 1444394"/>
                <a:gd name="connsiteY4" fmla="*/ 1174573 h 1818632"/>
                <a:gd name="connsiteX0" fmla="*/ 0 w 1444394"/>
                <a:gd name="connsiteY0" fmla="*/ 1174573 h 2254605"/>
                <a:gd name="connsiteX1" fmla="*/ 393601 w 1444394"/>
                <a:gd name="connsiteY1" fmla="*/ 363462 h 2254605"/>
                <a:gd name="connsiteX2" fmla="*/ 1444394 w 1444394"/>
                <a:gd name="connsiteY2" fmla="*/ 114596 h 2254605"/>
                <a:gd name="connsiteX3" fmla="*/ 440321 w 1444394"/>
                <a:gd name="connsiteY3" fmla="*/ 1970599 h 2254605"/>
                <a:gd name="connsiteX4" fmla="*/ 259298 w 1444394"/>
                <a:gd name="connsiteY4" fmla="*/ 1818632 h 2254605"/>
                <a:gd name="connsiteX5" fmla="*/ 0 w 1444394"/>
                <a:gd name="connsiteY5" fmla="*/ 1174573 h 2254605"/>
                <a:gd name="connsiteX0" fmla="*/ 0 w 1444394"/>
                <a:gd name="connsiteY0" fmla="*/ 1174573 h 1970599"/>
                <a:gd name="connsiteX1" fmla="*/ 393601 w 1444394"/>
                <a:gd name="connsiteY1" fmla="*/ 363462 h 1970599"/>
                <a:gd name="connsiteX2" fmla="*/ 1444394 w 1444394"/>
                <a:gd name="connsiteY2" fmla="*/ 114596 h 1970599"/>
                <a:gd name="connsiteX3" fmla="*/ 440321 w 1444394"/>
                <a:gd name="connsiteY3" fmla="*/ 1970599 h 1970599"/>
                <a:gd name="connsiteX4" fmla="*/ 259298 w 1444394"/>
                <a:gd name="connsiteY4" fmla="*/ 1818632 h 1970599"/>
                <a:gd name="connsiteX5" fmla="*/ 0 w 1444394"/>
                <a:gd name="connsiteY5" fmla="*/ 1174573 h 1970599"/>
                <a:gd name="connsiteX0" fmla="*/ 0 w 1444394"/>
                <a:gd name="connsiteY0" fmla="*/ 1174573 h 1970599"/>
                <a:gd name="connsiteX1" fmla="*/ 393601 w 1444394"/>
                <a:gd name="connsiteY1" fmla="*/ 363462 h 1970599"/>
                <a:gd name="connsiteX2" fmla="*/ 1444394 w 1444394"/>
                <a:gd name="connsiteY2" fmla="*/ 114596 h 1970599"/>
                <a:gd name="connsiteX3" fmla="*/ 440321 w 1444394"/>
                <a:gd name="connsiteY3" fmla="*/ 1970599 h 1970599"/>
                <a:gd name="connsiteX4" fmla="*/ 259298 w 1444394"/>
                <a:gd name="connsiteY4" fmla="*/ 1818632 h 1970599"/>
                <a:gd name="connsiteX5" fmla="*/ 0 w 1444394"/>
                <a:gd name="connsiteY5" fmla="*/ 1174573 h 1970599"/>
                <a:gd name="connsiteX0" fmla="*/ 0 w 1444394"/>
                <a:gd name="connsiteY0" fmla="*/ 1174573 h 1970599"/>
                <a:gd name="connsiteX1" fmla="*/ 393601 w 1444394"/>
                <a:gd name="connsiteY1" fmla="*/ 363462 h 1970599"/>
                <a:gd name="connsiteX2" fmla="*/ 1444394 w 1444394"/>
                <a:gd name="connsiteY2" fmla="*/ 114596 h 1970599"/>
                <a:gd name="connsiteX3" fmla="*/ 440321 w 1444394"/>
                <a:gd name="connsiteY3" fmla="*/ 1970599 h 1970599"/>
                <a:gd name="connsiteX4" fmla="*/ 259298 w 1444394"/>
                <a:gd name="connsiteY4" fmla="*/ 1818632 h 1970599"/>
                <a:gd name="connsiteX5" fmla="*/ 0 w 1444394"/>
                <a:gd name="connsiteY5" fmla="*/ 1174573 h 1970599"/>
                <a:gd name="connsiteX0" fmla="*/ 0 w 1444394"/>
                <a:gd name="connsiteY0" fmla="*/ 1174573 h 1970599"/>
                <a:gd name="connsiteX1" fmla="*/ 393601 w 1444394"/>
                <a:gd name="connsiteY1" fmla="*/ 363462 h 1970599"/>
                <a:gd name="connsiteX2" fmla="*/ 1444394 w 1444394"/>
                <a:gd name="connsiteY2" fmla="*/ 114596 h 1970599"/>
                <a:gd name="connsiteX3" fmla="*/ 440321 w 1444394"/>
                <a:gd name="connsiteY3" fmla="*/ 1970599 h 1970599"/>
                <a:gd name="connsiteX4" fmla="*/ 259298 w 1444394"/>
                <a:gd name="connsiteY4" fmla="*/ 1818632 h 1970599"/>
                <a:gd name="connsiteX5" fmla="*/ 0 w 1444394"/>
                <a:gd name="connsiteY5" fmla="*/ 1174573 h 1970599"/>
                <a:gd name="connsiteX0" fmla="*/ 0 w 1372311"/>
                <a:gd name="connsiteY0" fmla="*/ 1189749 h 1970599"/>
                <a:gd name="connsiteX1" fmla="*/ 321518 w 1372311"/>
                <a:gd name="connsiteY1" fmla="*/ 363462 h 1970599"/>
                <a:gd name="connsiteX2" fmla="*/ 1372311 w 1372311"/>
                <a:gd name="connsiteY2" fmla="*/ 114596 h 1970599"/>
                <a:gd name="connsiteX3" fmla="*/ 368238 w 1372311"/>
                <a:gd name="connsiteY3" fmla="*/ 1970599 h 1970599"/>
                <a:gd name="connsiteX4" fmla="*/ 187215 w 1372311"/>
                <a:gd name="connsiteY4" fmla="*/ 1818632 h 1970599"/>
                <a:gd name="connsiteX5" fmla="*/ 0 w 1372311"/>
                <a:gd name="connsiteY5" fmla="*/ 1189749 h 1970599"/>
                <a:gd name="connsiteX0" fmla="*/ 0 w 1372311"/>
                <a:gd name="connsiteY0" fmla="*/ 1189749 h 1970599"/>
                <a:gd name="connsiteX1" fmla="*/ 321518 w 1372311"/>
                <a:gd name="connsiteY1" fmla="*/ 363462 h 1970599"/>
                <a:gd name="connsiteX2" fmla="*/ 1372311 w 1372311"/>
                <a:gd name="connsiteY2" fmla="*/ 114596 h 1970599"/>
                <a:gd name="connsiteX3" fmla="*/ 368238 w 1372311"/>
                <a:gd name="connsiteY3" fmla="*/ 1970599 h 1970599"/>
                <a:gd name="connsiteX4" fmla="*/ 187215 w 1372311"/>
                <a:gd name="connsiteY4" fmla="*/ 1818632 h 1970599"/>
                <a:gd name="connsiteX5" fmla="*/ 0 w 1372311"/>
                <a:gd name="connsiteY5" fmla="*/ 1189749 h 1970599"/>
                <a:gd name="connsiteX0" fmla="*/ 0 w 1372311"/>
                <a:gd name="connsiteY0" fmla="*/ 1189749 h 1970599"/>
                <a:gd name="connsiteX1" fmla="*/ 420158 w 1372311"/>
                <a:gd name="connsiteY1" fmla="*/ 390019 h 1970599"/>
                <a:gd name="connsiteX2" fmla="*/ 1372311 w 1372311"/>
                <a:gd name="connsiteY2" fmla="*/ 114596 h 1970599"/>
                <a:gd name="connsiteX3" fmla="*/ 368238 w 1372311"/>
                <a:gd name="connsiteY3" fmla="*/ 1970599 h 1970599"/>
                <a:gd name="connsiteX4" fmla="*/ 187215 w 1372311"/>
                <a:gd name="connsiteY4" fmla="*/ 1818632 h 1970599"/>
                <a:gd name="connsiteX5" fmla="*/ 0 w 1372311"/>
                <a:gd name="connsiteY5" fmla="*/ 1189749 h 1970599"/>
                <a:gd name="connsiteX0" fmla="*/ 49501 w 1479551"/>
                <a:gd name="connsiteY0" fmla="*/ 1189749 h 1970599"/>
                <a:gd name="connsiteX1" fmla="*/ 469659 w 1479551"/>
                <a:gd name="connsiteY1" fmla="*/ 390019 h 1970599"/>
                <a:gd name="connsiteX2" fmla="*/ 1421812 w 1479551"/>
                <a:gd name="connsiteY2" fmla="*/ 114596 h 1970599"/>
                <a:gd name="connsiteX3" fmla="*/ 167345 w 1479551"/>
                <a:gd name="connsiteY3" fmla="*/ 1048702 h 1970599"/>
                <a:gd name="connsiteX4" fmla="*/ 417739 w 1479551"/>
                <a:gd name="connsiteY4" fmla="*/ 1970599 h 1970599"/>
                <a:gd name="connsiteX5" fmla="*/ 236716 w 1479551"/>
                <a:gd name="connsiteY5" fmla="*/ 1818632 h 1970599"/>
                <a:gd name="connsiteX6" fmla="*/ 49501 w 1479551"/>
                <a:gd name="connsiteY6" fmla="*/ 1189749 h 1970599"/>
                <a:gd name="connsiteX0" fmla="*/ 49501 w 1479550"/>
                <a:gd name="connsiteY0" fmla="*/ 1189749 h 1970599"/>
                <a:gd name="connsiteX1" fmla="*/ 469659 w 1479550"/>
                <a:gd name="connsiteY1" fmla="*/ 390019 h 1970599"/>
                <a:gd name="connsiteX2" fmla="*/ 1421812 w 1479550"/>
                <a:gd name="connsiteY2" fmla="*/ 114596 h 1970599"/>
                <a:gd name="connsiteX3" fmla="*/ 167345 w 1479550"/>
                <a:gd name="connsiteY3" fmla="*/ 1048702 h 1970599"/>
                <a:gd name="connsiteX4" fmla="*/ 417739 w 1479550"/>
                <a:gd name="connsiteY4" fmla="*/ 1970599 h 1970599"/>
                <a:gd name="connsiteX5" fmla="*/ 236716 w 1479550"/>
                <a:gd name="connsiteY5" fmla="*/ 1818632 h 1970599"/>
                <a:gd name="connsiteX6" fmla="*/ 49501 w 1479550"/>
                <a:gd name="connsiteY6" fmla="*/ 1189749 h 1970599"/>
                <a:gd name="connsiteX0" fmla="*/ 0 w 1430049"/>
                <a:gd name="connsiteY0" fmla="*/ 1189749 h 1970599"/>
                <a:gd name="connsiteX1" fmla="*/ 420158 w 1430049"/>
                <a:gd name="connsiteY1" fmla="*/ 390019 h 1970599"/>
                <a:gd name="connsiteX2" fmla="*/ 1372311 w 1430049"/>
                <a:gd name="connsiteY2" fmla="*/ 114596 h 1970599"/>
                <a:gd name="connsiteX3" fmla="*/ 117844 w 1430049"/>
                <a:gd name="connsiteY3" fmla="*/ 1048702 h 1970599"/>
                <a:gd name="connsiteX4" fmla="*/ 368238 w 1430049"/>
                <a:gd name="connsiteY4" fmla="*/ 1970599 h 1970599"/>
                <a:gd name="connsiteX5" fmla="*/ 187215 w 1430049"/>
                <a:gd name="connsiteY5" fmla="*/ 1818632 h 1970599"/>
                <a:gd name="connsiteX6" fmla="*/ 0 w 1430049"/>
                <a:gd name="connsiteY6" fmla="*/ 1189749 h 1970599"/>
                <a:gd name="connsiteX0" fmla="*/ 0 w 1434476"/>
                <a:gd name="connsiteY0" fmla="*/ 1189749 h 1970599"/>
                <a:gd name="connsiteX1" fmla="*/ 420158 w 1434476"/>
                <a:gd name="connsiteY1" fmla="*/ 390019 h 1970599"/>
                <a:gd name="connsiteX2" fmla="*/ 1372311 w 1434476"/>
                <a:gd name="connsiteY2" fmla="*/ 114596 h 1970599"/>
                <a:gd name="connsiteX3" fmla="*/ 611042 w 1434476"/>
                <a:gd name="connsiteY3" fmla="*/ 354433 h 1970599"/>
                <a:gd name="connsiteX4" fmla="*/ 117844 w 1434476"/>
                <a:gd name="connsiteY4" fmla="*/ 1048702 h 1970599"/>
                <a:gd name="connsiteX5" fmla="*/ 368238 w 1434476"/>
                <a:gd name="connsiteY5" fmla="*/ 1970599 h 1970599"/>
                <a:gd name="connsiteX6" fmla="*/ 187215 w 1434476"/>
                <a:gd name="connsiteY6" fmla="*/ 1818632 h 1970599"/>
                <a:gd name="connsiteX7" fmla="*/ 0 w 1434476"/>
                <a:gd name="connsiteY7" fmla="*/ 1189749 h 1970599"/>
                <a:gd name="connsiteX0" fmla="*/ 0 w 1434476"/>
                <a:gd name="connsiteY0" fmla="*/ 1189749 h 1970599"/>
                <a:gd name="connsiteX1" fmla="*/ 420158 w 1434476"/>
                <a:gd name="connsiteY1" fmla="*/ 390019 h 1970599"/>
                <a:gd name="connsiteX2" fmla="*/ 1372311 w 1434476"/>
                <a:gd name="connsiteY2" fmla="*/ 114596 h 1970599"/>
                <a:gd name="connsiteX3" fmla="*/ 611042 w 1434476"/>
                <a:gd name="connsiteY3" fmla="*/ 354433 h 1970599"/>
                <a:gd name="connsiteX4" fmla="*/ 117844 w 1434476"/>
                <a:gd name="connsiteY4" fmla="*/ 1048702 h 1970599"/>
                <a:gd name="connsiteX5" fmla="*/ 368238 w 1434476"/>
                <a:gd name="connsiteY5" fmla="*/ 1970599 h 1970599"/>
                <a:gd name="connsiteX6" fmla="*/ 187215 w 1434476"/>
                <a:gd name="connsiteY6" fmla="*/ 1818632 h 1970599"/>
                <a:gd name="connsiteX7" fmla="*/ 0 w 1434476"/>
                <a:gd name="connsiteY7" fmla="*/ 1189749 h 1970599"/>
                <a:gd name="connsiteX0" fmla="*/ 0 w 1372311"/>
                <a:gd name="connsiteY0" fmla="*/ 1189749 h 1970599"/>
                <a:gd name="connsiteX1" fmla="*/ 420158 w 1372311"/>
                <a:gd name="connsiteY1" fmla="*/ 390019 h 1970599"/>
                <a:gd name="connsiteX2" fmla="*/ 1372311 w 1372311"/>
                <a:gd name="connsiteY2" fmla="*/ 114596 h 1970599"/>
                <a:gd name="connsiteX3" fmla="*/ 611042 w 1372311"/>
                <a:gd name="connsiteY3" fmla="*/ 354433 h 1970599"/>
                <a:gd name="connsiteX4" fmla="*/ 117844 w 1372311"/>
                <a:gd name="connsiteY4" fmla="*/ 1048702 h 1970599"/>
                <a:gd name="connsiteX5" fmla="*/ 368238 w 1372311"/>
                <a:gd name="connsiteY5" fmla="*/ 1970599 h 1970599"/>
                <a:gd name="connsiteX6" fmla="*/ 187215 w 1372311"/>
                <a:gd name="connsiteY6" fmla="*/ 1818632 h 1970599"/>
                <a:gd name="connsiteX7" fmla="*/ 0 w 1372311"/>
                <a:gd name="connsiteY7" fmla="*/ 1189749 h 1970599"/>
                <a:gd name="connsiteX0" fmla="*/ 0 w 1372311"/>
                <a:gd name="connsiteY0" fmla="*/ 1125253 h 1906103"/>
                <a:gd name="connsiteX1" fmla="*/ 420158 w 1372311"/>
                <a:gd name="connsiteY1" fmla="*/ 325523 h 1906103"/>
                <a:gd name="connsiteX2" fmla="*/ 1372311 w 1372311"/>
                <a:gd name="connsiteY2" fmla="*/ 50100 h 1906103"/>
                <a:gd name="connsiteX3" fmla="*/ 611042 w 1372311"/>
                <a:gd name="connsiteY3" fmla="*/ 289937 h 1906103"/>
                <a:gd name="connsiteX4" fmla="*/ 117844 w 1372311"/>
                <a:gd name="connsiteY4" fmla="*/ 984206 h 1906103"/>
                <a:gd name="connsiteX5" fmla="*/ 368238 w 1372311"/>
                <a:gd name="connsiteY5" fmla="*/ 1906103 h 1906103"/>
                <a:gd name="connsiteX6" fmla="*/ 187215 w 1372311"/>
                <a:gd name="connsiteY6" fmla="*/ 1754136 h 1906103"/>
                <a:gd name="connsiteX7" fmla="*/ 0 w 1372311"/>
                <a:gd name="connsiteY7" fmla="*/ 1125253 h 1906103"/>
                <a:gd name="connsiteX0" fmla="*/ 0 w 1372311"/>
                <a:gd name="connsiteY0" fmla="*/ 1125253 h 1906103"/>
                <a:gd name="connsiteX1" fmla="*/ 404983 w 1372311"/>
                <a:gd name="connsiteY1" fmla="*/ 302760 h 1906103"/>
                <a:gd name="connsiteX2" fmla="*/ 1372311 w 1372311"/>
                <a:gd name="connsiteY2" fmla="*/ 50100 h 1906103"/>
                <a:gd name="connsiteX3" fmla="*/ 611042 w 1372311"/>
                <a:gd name="connsiteY3" fmla="*/ 289937 h 1906103"/>
                <a:gd name="connsiteX4" fmla="*/ 117844 w 1372311"/>
                <a:gd name="connsiteY4" fmla="*/ 984206 h 1906103"/>
                <a:gd name="connsiteX5" fmla="*/ 368238 w 1372311"/>
                <a:gd name="connsiteY5" fmla="*/ 1906103 h 1906103"/>
                <a:gd name="connsiteX6" fmla="*/ 187215 w 1372311"/>
                <a:gd name="connsiteY6" fmla="*/ 1754136 h 1906103"/>
                <a:gd name="connsiteX7" fmla="*/ 0 w 1372311"/>
                <a:gd name="connsiteY7" fmla="*/ 1125253 h 1906103"/>
                <a:gd name="connsiteX0" fmla="*/ 0 w 1372311"/>
                <a:gd name="connsiteY0" fmla="*/ 1125253 h 1906103"/>
                <a:gd name="connsiteX1" fmla="*/ 404983 w 1372311"/>
                <a:gd name="connsiteY1" fmla="*/ 302760 h 1906103"/>
                <a:gd name="connsiteX2" fmla="*/ 1372311 w 1372311"/>
                <a:gd name="connsiteY2" fmla="*/ 50100 h 1906103"/>
                <a:gd name="connsiteX3" fmla="*/ 611042 w 1372311"/>
                <a:gd name="connsiteY3" fmla="*/ 289937 h 1906103"/>
                <a:gd name="connsiteX4" fmla="*/ 117844 w 1372311"/>
                <a:gd name="connsiteY4" fmla="*/ 984206 h 1906103"/>
                <a:gd name="connsiteX5" fmla="*/ 368238 w 1372311"/>
                <a:gd name="connsiteY5" fmla="*/ 1906103 h 1906103"/>
                <a:gd name="connsiteX6" fmla="*/ 187215 w 1372311"/>
                <a:gd name="connsiteY6" fmla="*/ 1754136 h 1906103"/>
                <a:gd name="connsiteX7" fmla="*/ 0 w 1372311"/>
                <a:gd name="connsiteY7" fmla="*/ 1125253 h 1906103"/>
                <a:gd name="connsiteX0" fmla="*/ 0 w 1372311"/>
                <a:gd name="connsiteY0" fmla="*/ 1125253 h 1906103"/>
                <a:gd name="connsiteX1" fmla="*/ 404983 w 1372311"/>
                <a:gd name="connsiteY1" fmla="*/ 302760 h 1906103"/>
                <a:gd name="connsiteX2" fmla="*/ 1372311 w 1372311"/>
                <a:gd name="connsiteY2" fmla="*/ 50100 h 1906103"/>
                <a:gd name="connsiteX3" fmla="*/ 611042 w 1372311"/>
                <a:gd name="connsiteY3" fmla="*/ 289937 h 1906103"/>
                <a:gd name="connsiteX4" fmla="*/ 117844 w 1372311"/>
                <a:gd name="connsiteY4" fmla="*/ 984206 h 1906103"/>
                <a:gd name="connsiteX5" fmla="*/ 368238 w 1372311"/>
                <a:gd name="connsiteY5" fmla="*/ 1906103 h 1906103"/>
                <a:gd name="connsiteX6" fmla="*/ 187215 w 1372311"/>
                <a:gd name="connsiteY6" fmla="*/ 1754136 h 1906103"/>
                <a:gd name="connsiteX7" fmla="*/ 0 w 1372311"/>
                <a:gd name="connsiteY7" fmla="*/ 1125253 h 1906103"/>
                <a:gd name="connsiteX0" fmla="*/ 0 w 1372311"/>
                <a:gd name="connsiteY0" fmla="*/ 1125253 h 1906103"/>
                <a:gd name="connsiteX1" fmla="*/ 404983 w 1372311"/>
                <a:gd name="connsiteY1" fmla="*/ 302760 h 1906103"/>
                <a:gd name="connsiteX2" fmla="*/ 1372311 w 1372311"/>
                <a:gd name="connsiteY2" fmla="*/ 50100 h 1906103"/>
                <a:gd name="connsiteX3" fmla="*/ 611042 w 1372311"/>
                <a:gd name="connsiteY3" fmla="*/ 289937 h 1906103"/>
                <a:gd name="connsiteX4" fmla="*/ 117844 w 1372311"/>
                <a:gd name="connsiteY4" fmla="*/ 984206 h 1906103"/>
                <a:gd name="connsiteX5" fmla="*/ 368238 w 1372311"/>
                <a:gd name="connsiteY5" fmla="*/ 1906103 h 1906103"/>
                <a:gd name="connsiteX6" fmla="*/ 187215 w 1372311"/>
                <a:gd name="connsiteY6" fmla="*/ 1754136 h 1906103"/>
                <a:gd name="connsiteX7" fmla="*/ 0 w 1372311"/>
                <a:gd name="connsiteY7" fmla="*/ 1125253 h 1906103"/>
                <a:gd name="connsiteX0" fmla="*/ 0 w 1372311"/>
                <a:gd name="connsiteY0" fmla="*/ 1125253 h 1906103"/>
                <a:gd name="connsiteX1" fmla="*/ 404983 w 1372311"/>
                <a:gd name="connsiteY1" fmla="*/ 302760 h 1906103"/>
                <a:gd name="connsiteX2" fmla="*/ 1372311 w 1372311"/>
                <a:gd name="connsiteY2" fmla="*/ 50100 h 1906103"/>
                <a:gd name="connsiteX3" fmla="*/ 607248 w 1372311"/>
                <a:gd name="connsiteY3" fmla="*/ 267174 h 1906103"/>
                <a:gd name="connsiteX4" fmla="*/ 117844 w 1372311"/>
                <a:gd name="connsiteY4" fmla="*/ 984206 h 1906103"/>
                <a:gd name="connsiteX5" fmla="*/ 368238 w 1372311"/>
                <a:gd name="connsiteY5" fmla="*/ 1906103 h 1906103"/>
                <a:gd name="connsiteX6" fmla="*/ 187215 w 1372311"/>
                <a:gd name="connsiteY6" fmla="*/ 1754136 h 1906103"/>
                <a:gd name="connsiteX7" fmla="*/ 0 w 1372311"/>
                <a:gd name="connsiteY7" fmla="*/ 1125253 h 1906103"/>
                <a:gd name="connsiteX0" fmla="*/ 0 w 1372311"/>
                <a:gd name="connsiteY0" fmla="*/ 1125253 h 1906103"/>
                <a:gd name="connsiteX1" fmla="*/ 404983 w 1372311"/>
                <a:gd name="connsiteY1" fmla="*/ 302760 h 1906103"/>
                <a:gd name="connsiteX2" fmla="*/ 1372311 w 1372311"/>
                <a:gd name="connsiteY2" fmla="*/ 50100 h 1906103"/>
                <a:gd name="connsiteX3" fmla="*/ 607248 w 1372311"/>
                <a:gd name="connsiteY3" fmla="*/ 267174 h 1906103"/>
                <a:gd name="connsiteX4" fmla="*/ 117844 w 1372311"/>
                <a:gd name="connsiteY4" fmla="*/ 984206 h 1906103"/>
                <a:gd name="connsiteX5" fmla="*/ 368238 w 1372311"/>
                <a:gd name="connsiteY5" fmla="*/ 1906103 h 1906103"/>
                <a:gd name="connsiteX6" fmla="*/ 187215 w 1372311"/>
                <a:gd name="connsiteY6" fmla="*/ 1754136 h 1906103"/>
                <a:gd name="connsiteX7" fmla="*/ 0 w 1372311"/>
                <a:gd name="connsiteY7" fmla="*/ 1125253 h 1906103"/>
                <a:gd name="connsiteX0" fmla="*/ 0 w 1372311"/>
                <a:gd name="connsiteY0" fmla="*/ 1125253 h 1906103"/>
                <a:gd name="connsiteX1" fmla="*/ 404983 w 1372311"/>
                <a:gd name="connsiteY1" fmla="*/ 302760 h 1906103"/>
                <a:gd name="connsiteX2" fmla="*/ 1372311 w 1372311"/>
                <a:gd name="connsiteY2" fmla="*/ 50100 h 1906103"/>
                <a:gd name="connsiteX3" fmla="*/ 607248 w 1372311"/>
                <a:gd name="connsiteY3" fmla="*/ 267174 h 1906103"/>
                <a:gd name="connsiteX4" fmla="*/ 117844 w 1372311"/>
                <a:gd name="connsiteY4" fmla="*/ 984206 h 1906103"/>
                <a:gd name="connsiteX5" fmla="*/ 368238 w 1372311"/>
                <a:gd name="connsiteY5" fmla="*/ 1906103 h 1906103"/>
                <a:gd name="connsiteX6" fmla="*/ 187215 w 1372311"/>
                <a:gd name="connsiteY6" fmla="*/ 1754136 h 1906103"/>
                <a:gd name="connsiteX7" fmla="*/ 0 w 1372311"/>
                <a:gd name="connsiteY7" fmla="*/ 1125253 h 1906103"/>
                <a:gd name="connsiteX0" fmla="*/ 0 w 1372311"/>
                <a:gd name="connsiteY0" fmla="*/ 1125253 h 1906103"/>
                <a:gd name="connsiteX1" fmla="*/ 404983 w 1372311"/>
                <a:gd name="connsiteY1" fmla="*/ 302760 h 1906103"/>
                <a:gd name="connsiteX2" fmla="*/ 1372311 w 1372311"/>
                <a:gd name="connsiteY2" fmla="*/ 50100 h 1906103"/>
                <a:gd name="connsiteX3" fmla="*/ 538960 w 1372311"/>
                <a:gd name="connsiteY3" fmla="*/ 320287 h 1906103"/>
                <a:gd name="connsiteX4" fmla="*/ 117844 w 1372311"/>
                <a:gd name="connsiteY4" fmla="*/ 984206 h 1906103"/>
                <a:gd name="connsiteX5" fmla="*/ 368238 w 1372311"/>
                <a:gd name="connsiteY5" fmla="*/ 1906103 h 1906103"/>
                <a:gd name="connsiteX6" fmla="*/ 187215 w 1372311"/>
                <a:gd name="connsiteY6" fmla="*/ 1754136 h 1906103"/>
                <a:gd name="connsiteX7" fmla="*/ 0 w 1372311"/>
                <a:gd name="connsiteY7" fmla="*/ 1125253 h 1906103"/>
                <a:gd name="connsiteX0" fmla="*/ 0 w 1372311"/>
                <a:gd name="connsiteY0" fmla="*/ 1125253 h 1906103"/>
                <a:gd name="connsiteX1" fmla="*/ 404983 w 1372311"/>
                <a:gd name="connsiteY1" fmla="*/ 302760 h 1906103"/>
                <a:gd name="connsiteX2" fmla="*/ 1372311 w 1372311"/>
                <a:gd name="connsiteY2" fmla="*/ 50100 h 1906103"/>
                <a:gd name="connsiteX3" fmla="*/ 538960 w 1372311"/>
                <a:gd name="connsiteY3" fmla="*/ 320287 h 1906103"/>
                <a:gd name="connsiteX4" fmla="*/ 117844 w 1372311"/>
                <a:gd name="connsiteY4" fmla="*/ 984206 h 1906103"/>
                <a:gd name="connsiteX5" fmla="*/ 368238 w 1372311"/>
                <a:gd name="connsiteY5" fmla="*/ 1906103 h 1906103"/>
                <a:gd name="connsiteX6" fmla="*/ 187215 w 1372311"/>
                <a:gd name="connsiteY6" fmla="*/ 1754136 h 1906103"/>
                <a:gd name="connsiteX7" fmla="*/ 0 w 1372311"/>
                <a:gd name="connsiteY7" fmla="*/ 1125253 h 1906103"/>
                <a:gd name="connsiteX0" fmla="*/ 0 w 1372311"/>
                <a:gd name="connsiteY0" fmla="*/ 1125253 h 1906103"/>
                <a:gd name="connsiteX1" fmla="*/ 404983 w 1372311"/>
                <a:gd name="connsiteY1" fmla="*/ 302760 h 1906103"/>
                <a:gd name="connsiteX2" fmla="*/ 1372311 w 1372311"/>
                <a:gd name="connsiteY2" fmla="*/ 50100 h 1906103"/>
                <a:gd name="connsiteX3" fmla="*/ 538960 w 1372311"/>
                <a:gd name="connsiteY3" fmla="*/ 320287 h 1906103"/>
                <a:gd name="connsiteX4" fmla="*/ 117844 w 1372311"/>
                <a:gd name="connsiteY4" fmla="*/ 984206 h 1906103"/>
                <a:gd name="connsiteX5" fmla="*/ 368238 w 1372311"/>
                <a:gd name="connsiteY5" fmla="*/ 1906103 h 1906103"/>
                <a:gd name="connsiteX6" fmla="*/ 187215 w 1372311"/>
                <a:gd name="connsiteY6" fmla="*/ 1754136 h 1906103"/>
                <a:gd name="connsiteX7" fmla="*/ 0 w 1372311"/>
                <a:gd name="connsiteY7" fmla="*/ 1125253 h 1906103"/>
                <a:gd name="connsiteX0" fmla="*/ 0 w 1357135"/>
                <a:gd name="connsiteY0" fmla="*/ 992469 h 1906103"/>
                <a:gd name="connsiteX1" fmla="*/ 389807 w 1357135"/>
                <a:gd name="connsiteY1" fmla="*/ 302760 h 1906103"/>
                <a:gd name="connsiteX2" fmla="*/ 1357135 w 1357135"/>
                <a:gd name="connsiteY2" fmla="*/ 50100 h 1906103"/>
                <a:gd name="connsiteX3" fmla="*/ 523784 w 1357135"/>
                <a:gd name="connsiteY3" fmla="*/ 320287 h 1906103"/>
                <a:gd name="connsiteX4" fmla="*/ 102668 w 1357135"/>
                <a:gd name="connsiteY4" fmla="*/ 984206 h 1906103"/>
                <a:gd name="connsiteX5" fmla="*/ 353062 w 1357135"/>
                <a:gd name="connsiteY5" fmla="*/ 1906103 h 1906103"/>
                <a:gd name="connsiteX6" fmla="*/ 172039 w 1357135"/>
                <a:gd name="connsiteY6" fmla="*/ 1754136 h 1906103"/>
                <a:gd name="connsiteX7" fmla="*/ 0 w 1357135"/>
                <a:gd name="connsiteY7" fmla="*/ 992469 h 1906103"/>
                <a:gd name="connsiteX0" fmla="*/ 51532 w 1408667"/>
                <a:gd name="connsiteY0" fmla="*/ 992469 h 1906103"/>
                <a:gd name="connsiteX1" fmla="*/ 441339 w 1408667"/>
                <a:gd name="connsiteY1" fmla="*/ 302760 h 1906103"/>
                <a:gd name="connsiteX2" fmla="*/ 1408667 w 1408667"/>
                <a:gd name="connsiteY2" fmla="*/ 50100 h 1906103"/>
                <a:gd name="connsiteX3" fmla="*/ 575316 w 1408667"/>
                <a:gd name="connsiteY3" fmla="*/ 320287 h 1906103"/>
                <a:gd name="connsiteX4" fmla="*/ 154200 w 1408667"/>
                <a:gd name="connsiteY4" fmla="*/ 984206 h 1906103"/>
                <a:gd name="connsiteX5" fmla="*/ 404594 w 1408667"/>
                <a:gd name="connsiteY5" fmla="*/ 1906103 h 1906103"/>
                <a:gd name="connsiteX6" fmla="*/ 223571 w 1408667"/>
                <a:gd name="connsiteY6" fmla="*/ 1754136 h 1906103"/>
                <a:gd name="connsiteX7" fmla="*/ 51532 w 1408667"/>
                <a:gd name="connsiteY7" fmla="*/ 992469 h 1906103"/>
                <a:gd name="connsiteX0" fmla="*/ 51532 w 1408667"/>
                <a:gd name="connsiteY0" fmla="*/ 992469 h 1906103"/>
                <a:gd name="connsiteX1" fmla="*/ 441339 w 1408667"/>
                <a:gd name="connsiteY1" fmla="*/ 302760 h 1906103"/>
                <a:gd name="connsiteX2" fmla="*/ 1408667 w 1408667"/>
                <a:gd name="connsiteY2" fmla="*/ 50100 h 1906103"/>
                <a:gd name="connsiteX3" fmla="*/ 575316 w 1408667"/>
                <a:gd name="connsiteY3" fmla="*/ 320287 h 1906103"/>
                <a:gd name="connsiteX4" fmla="*/ 154200 w 1408667"/>
                <a:gd name="connsiteY4" fmla="*/ 984206 h 1906103"/>
                <a:gd name="connsiteX5" fmla="*/ 404594 w 1408667"/>
                <a:gd name="connsiteY5" fmla="*/ 1906103 h 1906103"/>
                <a:gd name="connsiteX6" fmla="*/ 223571 w 1408667"/>
                <a:gd name="connsiteY6" fmla="*/ 1754136 h 1906103"/>
                <a:gd name="connsiteX7" fmla="*/ 51532 w 1408667"/>
                <a:gd name="connsiteY7" fmla="*/ 992469 h 1906103"/>
                <a:gd name="connsiteX0" fmla="*/ 51532 w 1408667"/>
                <a:gd name="connsiteY0" fmla="*/ 992469 h 1906103"/>
                <a:gd name="connsiteX1" fmla="*/ 441339 w 1408667"/>
                <a:gd name="connsiteY1" fmla="*/ 302760 h 1906103"/>
                <a:gd name="connsiteX2" fmla="*/ 1408667 w 1408667"/>
                <a:gd name="connsiteY2" fmla="*/ 50100 h 1906103"/>
                <a:gd name="connsiteX3" fmla="*/ 575316 w 1408667"/>
                <a:gd name="connsiteY3" fmla="*/ 320287 h 1906103"/>
                <a:gd name="connsiteX4" fmla="*/ 154200 w 1408667"/>
                <a:gd name="connsiteY4" fmla="*/ 984206 h 1906103"/>
                <a:gd name="connsiteX5" fmla="*/ 404594 w 1408667"/>
                <a:gd name="connsiteY5" fmla="*/ 1906103 h 1906103"/>
                <a:gd name="connsiteX6" fmla="*/ 223571 w 1408667"/>
                <a:gd name="connsiteY6" fmla="*/ 1754136 h 1906103"/>
                <a:gd name="connsiteX7" fmla="*/ 51532 w 1408667"/>
                <a:gd name="connsiteY7" fmla="*/ 992469 h 1906103"/>
                <a:gd name="connsiteX0" fmla="*/ 43944 w 1401079"/>
                <a:gd name="connsiteY0" fmla="*/ 992469 h 1906103"/>
                <a:gd name="connsiteX1" fmla="*/ 433751 w 1401079"/>
                <a:gd name="connsiteY1" fmla="*/ 302760 h 1906103"/>
                <a:gd name="connsiteX2" fmla="*/ 1401079 w 1401079"/>
                <a:gd name="connsiteY2" fmla="*/ 50100 h 1906103"/>
                <a:gd name="connsiteX3" fmla="*/ 567728 w 1401079"/>
                <a:gd name="connsiteY3" fmla="*/ 320287 h 1906103"/>
                <a:gd name="connsiteX4" fmla="*/ 146612 w 1401079"/>
                <a:gd name="connsiteY4" fmla="*/ 984206 h 1906103"/>
                <a:gd name="connsiteX5" fmla="*/ 397006 w 1401079"/>
                <a:gd name="connsiteY5" fmla="*/ 1906103 h 1906103"/>
                <a:gd name="connsiteX6" fmla="*/ 215983 w 1401079"/>
                <a:gd name="connsiteY6" fmla="*/ 1754136 h 1906103"/>
                <a:gd name="connsiteX7" fmla="*/ 43944 w 1401079"/>
                <a:gd name="connsiteY7" fmla="*/ 992469 h 1906103"/>
                <a:gd name="connsiteX0" fmla="*/ 43944 w 1401079"/>
                <a:gd name="connsiteY0" fmla="*/ 992469 h 1906103"/>
                <a:gd name="connsiteX1" fmla="*/ 429957 w 1401079"/>
                <a:gd name="connsiteY1" fmla="*/ 283791 h 1906103"/>
                <a:gd name="connsiteX2" fmla="*/ 1401079 w 1401079"/>
                <a:gd name="connsiteY2" fmla="*/ 50100 h 1906103"/>
                <a:gd name="connsiteX3" fmla="*/ 567728 w 1401079"/>
                <a:gd name="connsiteY3" fmla="*/ 320287 h 1906103"/>
                <a:gd name="connsiteX4" fmla="*/ 146612 w 1401079"/>
                <a:gd name="connsiteY4" fmla="*/ 984206 h 1906103"/>
                <a:gd name="connsiteX5" fmla="*/ 397006 w 1401079"/>
                <a:gd name="connsiteY5" fmla="*/ 1906103 h 1906103"/>
                <a:gd name="connsiteX6" fmla="*/ 215983 w 1401079"/>
                <a:gd name="connsiteY6" fmla="*/ 1754136 h 1906103"/>
                <a:gd name="connsiteX7" fmla="*/ 43944 w 1401079"/>
                <a:gd name="connsiteY7" fmla="*/ 992469 h 1906103"/>
                <a:gd name="connsiteX0" fmla="*/ 43944 w 1401079"/>
                <a:gd name="connsiteY0" fmla="*/ 992469 h 1906103"/>
                <a:gd name="connsiteX1" fmla="*/ 429957 w 1401079"/>
                <a:gd name="connsiteY1" fmla="*/ 283791 h 1906103"/>
                <a:gd name="connsiteX2" fmla="*/ 1401079 w 1401079"/>
                <a:gd name="connsiteY2" fmla="*/ 50100 h 1906103"/>
                <a:gd name="connsiteX3" fmla="*/ 567728 w 1401079"/>
                <a:gd name="connsiteY3" fmla="*/ 320287 h 1906103"/>
                <a:gd name="connsiteX4" fmla="*/ 146612 w 1401079"/>
                <a:gd name="connsiteY4" fmla="*/ 984206 h 1906103"/>
                <a:gd name="connsiteX5" fmla="*/ 397006 w 1401079"/>
                <a:gd name="connsiteY5" fmla="*/ 1906103 h 1906103"/>
                <a:gd name="connsiteX6" fmla="*/ 215983 w 1401079"/>
                <a:gd name="connsiteY6" fmla="*/ 1754136 h 1906103"/>
                <a:gd name="connsiteX7" fmla="*/ 43944 w 1401079"/>
                <a:gd name="connsiteY7" fmla="*/ 992469 h 1906103"/>
                <a:gd name="connsiteX0" fmla="*/ 43944 w 1401079"/>
                <a:gd name="connsiteY0" fmla="*/ 992469 h 1906103"/>
                <a:gd name="connsiteX1" fmla="*/ 429957 w 1401079"/>
                <a:gd name="connsiteY1" fmla="*/ 283791 h 1906103"/>
                <a:gd name="connsiteX2" fmla="*/ 1401079 w 1401079"/>
                <a:gd name="connsiteY2" fmla="*/ 50100 h 1906103"/>
                <a:gd name="connsiteX3" fmla="*/ 567728 w 1401079"/>
                <a:gd name="connsiteY3" fmla="*/ 320287 h 1906103"/>
                <a:gd name="connsiteX4" fmla="*/ 146612 w 1401079"/>
                <a:gd name="connsiteY4" fmla="*/ 984206 h 1906103"/>
                <a:gd name="connsiteX5" fmla="*/ 397006 w 1401079"/>
                <a:gd name="connsiteY5" fmla="*/ 1906103 h 1906103"/>
                <a:gd name="connsiteX6" fmla="*/ 215983 w 1401079"/>
                <a:gd name="connsiteY6" fmla="*/ 1754136 h 1906103"/>
                <a:gd name="connsiteX7" fmla="*/ 43944 w 1401079"/>
                <a:gd name="connsiteY7" fmla="*/ 992469 h 1906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01079" h="1906103">
                  <a:moveTo>
                    <a:pt x="43944" y="992469"/>
                  </a:moveTo>
                  <a:cubicBezTo>
                    <a:pt x="86906" y="718725"/>
                    <a:pt x="190217" y="537595"/>
                    <a:pt x="429957" y="283791"/>
                  </a:cubicBezTo>
                  <a:cubicBezTo>
                    <a:pt x="707338" y="34559"/>
                    <a:pt x="1088989" y="0"/>
                    <a:pt x="1401079" y="50100"/>
                  </a:cubicBezTo>
                  <a:cubicBezTo>
                    <a:pt x="1053511" y="102973"/>
                    <a:pt x="860270" y="92520"/>
                    <a:pt x="567728" y="320287"/>
                  </a:cubicBezTo>
                  <a:cubicBezTo>
                    <a:pt x="381414" y="438033"/>
                    <a:pt x="217430" y="747092"/>
                    <a:pt x="146612" y="984206"/>
                  </a:cubicBezTo>
                  <a:cubicBezTo>
                    <a:pt x="77907" y="1316304"/>
                    <a:pt x="311464" y="1733520"/>
                    <a:pt x="397006" y="1906103"/>
                  </a:cubicBezTo>
                  <a:cubicBezTo>
                    <a:pt x="317098" y="1841078"/>
                    <a:pt x="320353" y="1848870"/>
                    <a:pt x="215983" y="1754136"/>
                  </a:cubicBezTo>
                  <a:cubicBezTo>
                    <a:pt x="121140" y="1545398"/>
                    <a:pt x="0" y="1228158"/>
                    <a:pt x="43944" y="99246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1" name="Полилиния 90"/>
            <p:cNvSpPr/>
            <p:nvPr/>
          </p:nvSpPr>
          <p:spPr>
            <a:xfrm>
              <a:off x="4073135" y="2436005"/>
              <a:ext cx="1280661" cy="1340513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1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235431 h 2387602"/>
                <a:gd name="connsiteX1" fmla="*/ 355923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398886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50301"/>
                <a:gd name="connsiteY0" fmla="*/ 1156393 h 2308564"/>
                <a:gd name="connsiteX1" fmla="*/ 355923 w 2150301"/>
                <a:gd name="connsiteY1" fmla="*/ 325522 h 2308564"/>
                <a:gd name="connsiteX2" fmla="*/ 1304283 w 2150301"/>
                <a:gd name="connsiteY2" fmla="*/ 34925 h 2308564"/>
                <a:gd name="connsiteX3" fmla="*/ 1995115 w 2150301"/>
                <a:gd name="connsiteY3" fmla="*/ 250690 h 2308564"/>
                <a:gd name="connsiteX4" fmla="*/ 2113907 w 2150301"/>
                <a:gd name="connsiteY4" fmla="*/ 1232239 h 2308564"/>
                <a:gd name="connsiteX5" fmla="*/ 1766159 w 2150301"/>
                <a:gd name="connsiteY5" fmla="*/ 1884616 h 2308564"/>
                <a:gd name="connsiteX6" fmla="*/ 999482 w 2150301"/>
                <a:gd name="connsiteY6" fmla="*/ 2289514 h 2308564"/>
                <a:gd name="connsiteX7" fmla="*/ 223280 w 2150301"/>
                <a:gd name="connsiteY7" fmla="*/ 1998915 h 2308564"/>
                <a:gd name="connsiteX8" fmla="*/ 21601 w 2150301"/>
                <a:gd name="connsiteY8" fmla="*/ 1156393 h 2308564"/>
                <a:gd name="connsiteX0" fmla="*/ 21601 w 2150301"/>
                <a:gd name="connsiteY0" fmla="*/ 1156393 h 2387602"/>
                <a:gd name="connsiteX1" fmla="*/ 355923 w 2150301"/>
                <a:gd name="connsiteY1" fmla="*/ 325522 h 2387602"/>
                <a:gd name="connsiteX2" fmla="*/ 1304283 w 2150301"/>
                <a:gd name="connsiteY2" fmla="*/ 34925 h 2387602"/>
                <a:gd name="connsiteX3" fmla="*/ 1995115 w 2150301"/>
                <a:gd name="connsiteY3" fmla="*/ 250690 h 2387602"/>
                <a:gd name="connsiteX4" fmla="*/ 2113907 w 2150301"/>
                <a:gd name="connsiteY4" fmla="*/ 1232239 h 2387602"/>
                <a:gd name="connsiteX5" fmla="*/ 1766159 w 2150301"/>
                <a:gd name="connsiteY5" fmla="*/ 1884616 h 2387602"/>
                <a:gd name="connsiteX6" fmla="*/ 821647 w 2150301"/>
                <a:gd name="connsiteY6" fmla="*/ 2368552 h 2387602"/>
                <a:gd name="connsiteX7" fmla="*/ 223280 w 2150301"/>
                <a:gd name="connsiteY7" fmla="*/ 1998915 h 2387602"/>
                <a:gd name="connsiteX8" fmla="*/ 21601 w 2150301"/>
                <a:gd name="connsiteY8" fmla="*/ 1156393 h 2387602"/>
                <a:gd name="connsiteX0" fmla="*/ 21601 w 2150301"/>
                <a:gd name="connsiteY0" fmla="*/ 1156393 h 2368552"/>
                <a:gd name="connsiteX1" fmla="*/ 355923 w 2150301"/>
                <a:gd name="connsiteY1" fmla="*/ 325522 h 2368552"/>
                <a:gd name="connsiteX2" fmla="*/ 1304283 w 2150301"/>
                <a:gd name="connsiteY2" fmla="*/ 34925 h 2368552"/>
                <a:gd name="connsiteX3" fmla="*/ 1995115 w 2150301"/>
                <a:gd name="connsiteY3" fmla="*/ 250690 h 2368552"/>
                <a:gd name="connsiteX4" fmla="*/ 2113907 w 2150301"/>
                <a:gd name="connsiteY4" fmla="*/ 1232239 h 2368552"/>
                <a:gd name="connsiteX5" fmla="*/ 1766159 w 2150301"/>
                <a:gd name="connsiteY5" fmla="*/ 1884616 h 2368552"/>
                <a:gd name="connsiteX6" fmla="*/ 821647 w 2150301"/>
                <a:gd name="connsiteY6" fmla="*/ 2368552 h 2368552"/>
                <a:gd name="connsiteX7" fmla="*/ 223280 w 2150301"/>
                <a:gd name="connsiteY7" fmla="*/ 1998915 h 2368552"/>
                <a:gd name="connsiteX8" fmla="*/ 21601 w 2150301"/>
                <a:gd name="connsiteY8" fmla="*/ 1156393 h 2368552"/>
                <a:gd name="connsiteX0" fmla="*/ 110519 w 2239219"/>
                <a:gd name="connsiteY0" fmla="*/ 1156393 h 2368552"/>
                <a:gd name="connsiteX1" fmla="*/ 444841 w 2239219"/>
                <a:gd name="connsiteY1" fmla="*/ 325522 h 2368552"/>
                <a:gd name="connsiteX2" fmla="*/ 1393201 w 2239219"/>
                <a:gd name="connsiteY2" fmla="*/ 34925 h 2368552"/>
                <a:gd name="connsiteX3" fmla="*/ 2084033 w 2239219"/>
                <a:gd name="connsiteY3" fmla="*/ 250690 h 2368552"/>
                <a:gd name="connsiteX4" fmla="*/ 2202825 w 2239219"/>
                <a:gd name="connsiteY4" fmla="*/ 1232239 h 2368552"/>
                <a:gd name="connsiteX5" fmla="*/ 1855077 w 2239219"/>
                <a:gd name="connsiteY5" fmla="*/ 1884616 h 2368552"/>
                <a:gd name="connsiteX6" fmla="*/ 910565 w 2239219"/>
                <a:gd name="connsiteY6" fmla="*/ 2368552 h 2368552"/>
                <a:gd name="connsiteX7" fmla="*/ 223280 w 2239219"/>
                <a:gd name="connsiteY7" fmla="*/ 1712403 h 2368552"/>
                <a:gd name="connsiteX8" fmla="*/ 110519 w 2239219"/>
                <a:gd name="connsiteY8" fmla="*/ 1156393 h 2368552"/>
                <a:gd name="connsiteX0" fmla="*/ 11722 w 2140422"/>
                <a:gd name="connsiteY0" fmla="*/ 1156393 h 2368552"/>
                <a:gd name="connsiteX1" fmla="*/ 346044 w 2140422"/>
                <a:gd name="connsiteY1" fmla="*/ 325522 h 2368552"/>
                <a:gd name="connsiteX2" fmla="*/ 1294404 w 2140422"/>
                <a:gd name="connsiteY2" fmla="*/ 34925 h 2368552"/>
                <a:gd name="connsiteX3" fmla="*/ 1985236 w 2140422"/>
                <a:gd name="connsiteY3" fmla="*/ 250690 h 2368552"/>
                <a:gd name="connsiteX4" fmla="*/ 2104028 w 2140422"/>
                <a:gd name="connsiteY4" fmla="*/ 1232239 h 2368552"/>
                <a:gd name="connsiteX5" fmla="*/ 1756280 w 2140422"/>
                <a:gd name="connsiteY5" fmla="*/ 1884616 h 2368552"/>
                <a:gd name="connsiteX6" fmla="*/ 811768 w 2140422"/>
                <a:gd name="connsiteY6" fmla="*/ 2368552 h 2368552"/>
                <a:gd name="connsiteX7" fmla="*/ 124483 w 2140422"/>
                <a:gd name="connsiteY7" fmla="*/ 1712403 h 2368552"/>
                <a:gd name="connsiteX8" fmla="*/ 11722 w 2140422"/>
                <a:gd name="connsiteY8" fmla="*/ 115639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1301927 w 2187979"/>
                <a:gd name="connsiteY4" fmla="*/ 441860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1610220"/>
                <a:gd name="connsiteY0" fmla="*/ 1160225 h 2392144"/>
                <a:gd name="connsiteX1" fmla="*/ 393601 w 1610220"/>
                <a:gd name="connsiteY1" fmla="*/ 349114 h 2392144"/>
                <a:gd name="connsiteX2" fmla="*/ 1341961 w 1610220"/>
                <a:gd name="connsiteY2" fmla="*/ 58517 h 2392144"/>
                <a:gd name="connsiteX3" fmla="*/ 1390610 w 1610220"/>
                <a:gd name="connsiteY3" fmla="*/ 96447 h 2392144"/>
                <a:gd name="connsiteX4" fmla="*/ 1301927 w 1610220"/>
                <a:gd name="connsiteY4" fmla="*/ 465452 h 2392144"/>
                <a:gd name="connsiteX5" fmla="*/ 677546 w 1610220"/>
                <a:gd name="connsiteY5" fmla="*/ 1394462 h 2392144"/>
                <a:gd name="connsiteX6" fmla="*/ 859325 w 1610220"/>
                <a:gd name="connsiteY6" fmla="*/ 2392144 h 2392144"/>
                <a:gd name="connsiteX7" fmla="*/ 172040 w 1610220"/>
                <a:gd name="connsiteY7" fmla="*/ 1735995 h 2392144"/>
                <a:gd name="connsiteX8" fmla="*/ 0 w 1610220"/>
                <a:gd name="connsiteY8" fmla="*/ 1160225 h 2392144"/>
                <a:gd name="connsiteX0" fmla="*/ 0 w 1493349"/>
                <a:gd name="connsiteY0" fmla="*/ 1136633 h 2368552"/>
                <a:gd name="connsiteX1" fmla="*/ 393601 w 1493349"/>
                <a:gd name="connsiteY1" fmla="*/ 325522 h 2368552"/>
                <a:gd name="connsiteX2" fmla="*/ 1341961 w 1493349"/>
                <a:gd name="connsiteY2" fmla="*/ 34925 h 2368552"/>
                <a:gd name="connsiteX3" fmla="*/ 1301927 w 1493349"/>
                <a:gd name="connsiteY3" fmla="*/ 441860 h 2368552"/>
                <a:gd name="connsiteX4" fmla="*/ 677546 w 1493349"/>
                <a:gd name="connsiteY4" fmla="*/ 1370870 h 2368552"/>
                <a:gd name="connsiteX5" fmla="*/ 859325 w 1493349"/>
                <a:gd name="connsiteY5" fmla="*/ 2368552 h 2368552"/>
                <a:gd name="connsiteX6" fmla="*/ 172040 w 1493349"/>
                <a:gd name="connsiteY6" fmla="*/ 1712403 h 2368552"/>
                <a:gd name="connsiteX7" fmla="*/ 0 w 1493349"/>
                <a:gd name="connsiteY7" fmla="*/ 1136633 h 2368552"/>
                <a:gd name="connsiteX0" fmla="*/ 0 w 1493349"/>
                <a:gd name="connsiteY0" fmla="*/ 1174303 h 2406222"/>
                <a:gd name="connsiteX1" fmla="*/ 393601 w 1493349"/>
                <a:gd name="connsiteY1" fmla="*/ 363192 h 2406222"/>
                <a:gd name="connsiteX2" fmla="*/ 1341961 w 1493349"/>
                <a:gd name="connsiteY2" fmla="*/ 72595 h 2406222"/>
                <a:gd name="connsiteX3" fmla="*/ 768420 w 1493349"/>
                <a:gd name="connsiteY3" fmla="*/ 222657 h 2406222"/>
                <a:gd name="connsiteX4" fmla="*/ 677546 w 1493349"/>
                <a:gd name="connsiteY4" fmla="*/ 1408540 h 2406222"/>
                <a:gd name="connsiteX5" fmla="*/ 859325 w 1493349"/>
                <a:gd name="connsiteY5" fmla="*/ 2406222 h 2406222"/>
                <a:gd name="connsiteX6" fmla="*/ 172040 w 1493349"/>
                <a:gd name="connsiteY6" fmla="*/ 1750073 h 2406222"/>
                <a:gd name="connsiteX7" fmla="*/ 0 w 1493349"/>
                <a:gd name="connsiteY7" fmla="*/ 1174303 h 2406222"/>
                <a:gd name="connsiteX0" fmla="*/ 0 w 1493349"/>
                <a:gd name="connsiteY0" fmla="*/ 1174303 h 2406222"/>
                <a:gd name="connsiteX1" fmla="*/ 393601 w 1493349"/>
                <a:gd name="connsiteY1" fmla="*/ 363192 h 2406222"/>
                <a:gd name="connsiteX2" fmla="*/ 1341961 w 1493349"/>
                <a:gd name="connsiteY2" fmla="*/ 72595 h 2406222"/>
                <a:gd name="connsiteX3" fmla="*/ 768420 w 1493349"/>
                <a:gd name="connsiteY3" fmla="*/ 222657 h 2406222"/>
                <a:gd name="connsiteX4" fmla="*/ 124280 w 1493349"/>
                <a:gd name="connsiteY4" fmla="*/ 1013351 h 2406222"/>
                <a:gd name="connsiteX5" fmla="*/ 859325 w 1493349"/>
                <a:gd name="connsiteY5" fmla="*/ 2406222 h 2406222"/>
                <a:gd name="connsiteX6" fmla="*/ 172040 w 1493349"/>
                <a:gd name="connsiteY6" fmla="*/ 1750073 h 2406222"/>
                <a:gd name="connsiteX7" fmla="*/ 0 w 1493349"/>
                <a:gd name="connsiteY7" fmla="*/ 1174303 h 2406222"/>
                <a:gd name="connsiteX0" fmla="*/ 0 w 1493349"/>
                <a:gd name="connsiteY0" fmla="*/ 1174303 h 1750073"/>
                <a:gd name="connsiteX1" fmla="*/ 393601 w 1493349"/>
                <a:gd name="connsiteY1" fmla="*/ 363192 h 1750073"/>
                <a:gd name="connsiteX2" fmla="*/ 1341961 w 1493349"/>
                <a:gd name="connsiteY2" fmla="*/ 72595 h 1750073"/>
                <a:gd name="connsiteX3" fmla="*/ 768420 w 1493349"/>
                <a:gd name="connsiteY3" fmla="*/ 222657 h 1750073"/>
                <a:gd name="connsiteX4" fmla="*/ 124280 w 1493349"/>
                <a:gd name="connsiteY4" fmla="*/ 1013351 h 1750073"/>
                <a:gd name="connsiteX5" fmla="*/ 172040 w 1493349"/>
                <a:gd name="connsiteY5" fmla="*/ 1750073 h 1750073"/>
                <a:gd name="connsiteX6" fmla="*/ 0 w 1493349"/>
                <a:gd name="connsiteY6" fmla="*/ 1174303 h 1750073"/>
                <a:gd name="connsiteX0" fmla="*/ 0 w 1493349"/>
                <a:gd name="connsiteY0" fmla="*/ 1174303 h 1819231"/>
                <a:gd name="connsiteX1" fmla="*/ 393601 w 1493349"/>
                <a:gd name="connsiteY1" fmla="*/ 363192 h 1819231"/>
                <a:gd name="connsiteX2" fmla="*/ 1341961 w 1493349"/>
                <a:gd name="connsiteY2" fmla="*/ 72595 h 1819231"/>
                <a:gd name="connsiteX3" fmla="*/ 768420 w 1493349"/>
                <a:gd name="connsiteY3" fmla="*/ 222657 h 1819231"/>
                <a:gd name="connsiteX4" fmla="*/ 124280 w 1493349"/>
                <a:gd name="connsiteY4" fmla="*/ 1013351 h 1819231"/>
                <a:gd name="connsiteX5" fmla="*/ 241199 w 1493349"/>
                <a:gd name="connsiteY5" fmla="*/ 1819231 h 1819231"/>
                <a:gd name="connsiteX6" fmla="*/ 0 w 1493349"/>
                <a:gd name="connsiteY6" fmla="*/ 1174303 h 1819231"/>
                <a:gd name="connsiteX0" fmla="*/ 0 w 1493349"/>
                <a:gd name="connsiteY0" fmla="*/ 1174303 h 1819231"/>
                <a:gd name="connsiteX1" fmla="*/ 393601 w 1493349"/>
                <a:gd name="connsiteY1" fmla="*/ 363192 h 1819231"/>
                <a:gd name="connsiteX2" fmla="*/ 1341961 w 1493349"/>
                <a:gd name="connsiteY2" fmla="*/ 72595 h 1819231"/>
                <a:gd name="connsiteX3" fmla="*/ 768420 w 1493349"/>
                <a:gd name="connsiteY3" fmla="*/ 222657 h 1819231"/>
                <a:gd name="connsiteX4" fmla="*/ 124280 w 1493349"/>
                <a:gd name="connsiteY4" fmla="*/ 1013351 h 1819231"/>
                <a:gd name="connsiteX5" fmla="*/ 201681 w 1493349"/>
                <a:gd name="connsiteY5" fmla="*/ 1819231 h 1819231"/>
                <a:gd name="connsiteX6" fmla="*/ 0 w 1493349"/>
                <a:gd name="connsiteY6" fmla="*/ 1174303 h 1819231"/>
                <a:gd name="connsiteX0" fmla="*/ 0 w 1493349"/>
                <a:gd name="connsiteY0" fmla="*/ 1174303 h 1819231"/>
                <a:gd name="connsiteX1" fmla="*/ 393601 w 1493349"/>
                <a:gd name="connsiteY1" fmla="*/ 363192 h 1819231"/>
                <a:gd name="connsiteX2" fmla="*/ 1341961 w 1493349"/>
                <a:gd name="connsiteY2" fmla="*/ 72595 h 1819231"/>
                <a:gd name="connsiteX3" fmla="*/ 768420 w 1493349"/>
                <a:gd name="connsiteY3" fmla="*/ 222657 h 1819231"/>
                <a:gd name="connsiteX4" fmla="*/ 124280 w 1493349"/>
                <a:gd name="connsiteY4" fmla="*/ 1013351 h 1819231"/>
                <a:gd name="connsiteX5" fmla="*/ 201681 w 1493349"/>
                <a:gd name="connsiteY5" fmla="*/ 1819231 h 1819231"/>
                <a:gd name="connsiteX6" fmla="*/ 0 w 1493349"/>
                <a:gd name="connsiteY6" fmla="*/ 1174303 h 1819231"/>
                <a:gd name="connsiteX0" fmla="*/ 0 w 1493349"/>
                <a:gd name="connsiteY0" fmla="*/ 1174303 h 1680915"/>
                <a:gd name="connsiteX1" fmla="*/ 393601 w 1493349"/>
                <a:gd name="connsiteY1" fmla="*/ 363192 h 1680915"/>
                <a:gd name="connsiteX2" fmla="*/ 1341961 w 1493349"/>
                <a:gd name="connsiteY2" fmla="*/ 72595 h 1680915"/>
                <a:gd name="connsiteX3" fmla="*/ 768420 w 1493349"/>
                <a:gd name="connsiteY3" fmla="*/ 222657 h 1680915"/>
                <a:gd name="connsiteX4" fmla="*/ 124280 w 1493349"/>
                <a:gd name="connsiteY4" fmla="*/ 1013351 h 1680915"/>
                <a:gd name="connsiteX5" fmla="*/ 152282 w 1493349"/>
                <a:gd name="connsiteY5" fmla="*/ 1680915 h 1680915"/>
                <a:gd name="connsiteX6" fmla="*/ 0 w 1493349"/>
                <a:gd name="connsiteY6" fmla="*/ 1174303 h 1680915"/>
                <a:gd name="connsiteX0" fmla="*/ 0 w 1493349"/>
                <a:gd name="connsiteY0" fmla="*/ 1174303 h 1789592"/>
                <a:gd name="connsiteX1" fmla="*/ 393601 w 1493349"/>
                <a:gd name="connsiteY1" fmla="*/ 363192 h 1789592"/>
                <a:gd name="connsiteX2" fmla="*/ 1341961 w 1493349"/>
                <a:gd name="connsiteY2" fmla="*/ 72595 h 1789592"/>
                <a:gd name="connsiteX3" fmla="*/ 768420 w 1493349"/>
                <a:gd name="connsiteY3" fmla="*/ 222657 h 1789592"/>
                <a:gd name="connsiteX4" fmla="*/ 124280 w 1493349"/>
                <a:gd name="connsiteY4" fmla="*/ 1013351 h 1789592"/>
                <a:gd name="connsiteX5" fmla="*/ 201681 w 1493349"/>
                <a:gd name="connsiteY5" fmla="*/ 1789592 h 1789592"/>
                <a:gd name="connsiteX6" fmla="*/ 0 w 1493349"/>
                <a:gd name="connsiteY6" fmla="*/ 1174303 h 1789592"/>
                <a:gd name="connsiteX0" fmla="*/ 0 w 1493349"/>
                <a:gd name="connsiteY0" fmla="*/ 1174303 h 1789592"/>
                <a:gd name="connsiteX1" fmla="*/ 393601 w 1493349"/>
                <a:gd name="connsiteY1" fmla="*/ 363192 h 1789592"/>
                <a:gd name="connsiteX2" fmla="*/ 1341961 w 1493349"/>
                <a:gd name="connsiteY2" fmla="*/ 72595 h 1789592"/>
                <a:gd name="connsiteX3" fmla="*/ 768420 w 1493349"/>
                <a:gd name="connsiteY3" fmla="*/ 222657 h 1789592"/>
                <a:gd name="connsiteX4" fmla="*/ 124280 w 1493349"/>
                <a:gd name="connsiteY4" fmla="*/ 1013351 h 1789592"/>
                <a:gd name="connsiteX5" fmla="*/ 201681 w 1493349"/>
                <a:gd name="connsiteY5" fmla="*/ 1789592 h 1789592"/>
                <a:gd name="connsiteX6" fmla="*/ 0 w 1493349"/>
                <a:gd name="connsiteY6" fmla="*/ 1174303 h 1789592"/>
                <a:gd name="connsiteX0" fmla="*/ 0 w 1493349"/>
                <a:gd name="connsiteY0" fmla="*/ 1174303 h 1789592"/>
                <a:gd name="connsiteX1" fmla="*/ 393601 w 1493349"/>
                <a:gd name="connsiteY1" fmla="*/ 363192 h 1789592"/>
                <a:gd name="connsiteX2" fmla="*/ 1341961 w 1493349"/>
                <a:gd name="connsiteY2" fmla="*/ 72595 h 1789592"/>
                <a:gd name="connsiteX3" fmla="*/ 768420 w 1493349"/>
                <a:gd name="connsiteY3" fmla="*/ 222657 h 1789592"/>
                <a:gd name="connsiteX4" fmla="*/ 124280 w 1493349"/>
                <a:gd name="connsiteY4" fmla="*/ 1013351 h 1789592"/>
                <a:gd name="connsiteX5" fmla="*/ 201681 w 1493349"/>
                <a:gd name="connsiteY5" fmla="*/ 1789592 h 1789592"/>
                <a:gd name="connsiteX6" fmla="*/ 0 w 1493349"/>
                <a:gd name="connsiteY6" fmla="*/ 1174303 h 1789592"/>
                <a:gd name="connsiteX0" fmla="*/ 0 w 1493349"/>
                <a:gd name="connsiteY0" fmla="*/ 1174303 h 1789592"/>
                <a:gd name="connsiteX1" fmla="*/ 393601 w 1493349"/>
                <a:gd name="connsiteY1" fmla="*/ 363192 h 1789592"/>
                <a:gd name="connsiteX2" fmla="*/ 1341961 w 1493349"/>
                <a:gd name="connsiteY2" fmla="*/ 72595 h 1789592"/>
                <a:gd name="connsiteX3" fmla="*/ 768420 w 1493349"/>
                <a:gd name="connsiteY3" fmla="*/ 222657 h 1789592"/>
                <a:gd name="connsiteX4" fmla="*/ 124280 w 1493349"/>
                <a:gd name="connsiteY4" fmla="*/ 1013351 h 1789592"/>
                <a:gd name="connsiteX5" fmla="*/ 201681 w 1493349"/>
                <a:gd name="connsiteY5" fmla="*/ 1789592 h 1789592"/>
                <a:gd name="connsiteX6" fmla="*/ 0 w 1493349"/>
                <a:gd name="connsiteY6" fmla="*/ 1174303 h 1789592"/>
                <a:gd name="connsiteX0" fmla="*/ 0 w 1493349"/>
                <a:gd name="connsiteY0" fmla="*/ 1174303 h 1789592"/>
                <a:gd name="connsiteX1" fmla="*/ 393601 w 1493349"/>
                <a:gd name="connsiteY1" fmla="*/ 363192 h 1789592"/>
                <a:gd name="connsiteX2" fmla="*/ 1341961 w 1493349"/>
                <a:gd name="connsiteY2" fmla="*/ 72595 h 1789592"/>
                <a:gd name="connsiteX3" fmla="*/ 768420 w 1493349"/>
                <a:gd name="connsiteY3" fmla="*/ 222657 h 1789592"/>
                <a:gd name="connsiteX4" fmla="*/ 124280 w 1493349"/>
                <a:gd name="connsiteY4" fmla="*/ 1013351 h 1789592"/>
                <a:gd name="connsiteX5" fmla="*/ 201681 w 1493349"/>
                <a:gd name="connsiteY5" fmla="*/ 1789592 h 1789592"/>
                <a:gd name="connsiteX6" fmla="*/ 0 w 1493349"/>
                <a:gd name="connsiteY6" fmla="*/ 1174303 h 1789592"/>
                <a:gd name="connsiteX0" fmla="*/ 0 w 1493349"/>
                <a:gd name="connsiteY0" fmla="*/ 1174303 h 1789592"/>
                <a:gd name="connsiteX1" fmla="*/ 393601 w 1493349"/>
                <a:gd name="connsiteY1" fmla="*/ 461989 h 1789592"/>
                <a:gd name="connsiteX2" fmla="*/ 1341961 w 1493349"/>
                <a:gd name="connsiteY2" fmla="*/ 72595 h 1789592"/>
                <a:gd name="connsiteX3" fmla="*/ 768420 w 1493349"/>
                <a:gd name="connsiteY3" fmla="*/ 222657 h 1789592"/>
                <a:gd name="connsiteX4" fmla="*/ 124280 w 1493349"/>
                <a:gd name="connsiteY4" fmla="*/ 1013351 h 1789592"/>
                <a:gd name="connsiteX5" fmla="*/ 201681 w 1493349"/>
                <a:gd name="connsiteY5" fmla="*/ 1789592 h 1789592"/>
                <a:gd name="connsiteX6" fmla="*/ 0 w 1493349"/>
                <a:gd name="connsiteY6" fmla="*/ 1174303 h 1789592"/>
                <a:gd name="connsiteX0" fmla="*/ 0 w 1493349"/>
                <a:gd name="connsiteY0" fmla="*/ 1174303 h 1789592"/>
                <a:gd name="connsiteX1" fmla="*/ 433120 w 1493349"/>
                <a:gd name="connsiteY1" fmla="*/ 323673 h 1789592"/>
                <a:gd name="connsiteX2" fmla="*/ 1341961 w 1493349"/>
                <a:gd name="connsiteY2" fmla="*/ 72595 h 1789592"/>
                <a:gd name="connsiteX3" fmla="*/ 768420 w 1493349"/>
                <a:gd name="connsiteY3" fmla="*/ 222657 h 1789592"/>
                <a:gd name="connsiteX4" fmla="*/ 124280 w 1493349"/>
                <a:gd name="connsiteY4" fmla="*/ 1013351 h 1789592"/>
                <a:gd name="connsiteX5" fmla="*/ 201681 w 1493349"/>
                <a:gd name="connsiteY5" fmla="*/ 1789592 h 1789592"/>
                <a:gd name="connsiteX6" fmla="*/ 0 w 1493349"/>
                <a:gd name="connsiteY6" fmla="*/ 1174303 h 1789592"/>
                <a:gd name="connsiteX0" fmla="*/ 0 w 1493349"/>
                <a:gd name="connsiteY0" fmla="*/ 1174303 h 1789592"/>
                <a:gd name="connsiteX1" fmla="*/ 433120 w 1493349"/>
                <a:gd name="connsiteY1" fmla="*/ 323673 h 1789592"/>
                <a:gd name="connsiteX2" fmla="*/ 1341961 w 1493349"/>
                <a:gd name="connsiteY2" fmla="*/ 72595 h 1789592"/>
                <a:gd name="connsiteX3" fmla="*/ 768420 w 1493349"/>
                <a:gd name="connsiteY3" fmla="*/ 222657 h 1789592"/>
                <a:gd name="connsiteX4" fmla="*/ 124280 w 1493349"/>
                <a:gd name="connsiteY4" fmla="*/ 1013351 h 1789592"/>
                <a:gd name="connsiteX5" fmla="*/ 201681 w 1493349"/>
                <a:gd name="connsiteY5" fmla="*/ 1789592 h 1789592"/>
                <a:gd name="connsiteX6" fmla="*/ 0 w 1493349"/>
                <a:gd name="connsiteY6" fmla="*/ 1174303 h 1789592"/>
                <a:gd name="connsiteX0" fmla="*/ 0 w 1493349"/>
                <a:gd name="connsiteY0" fmla="*/ 1136633 h 1751922"/>
                <a:gd name="connsiteX1" fmla="*/ 433120 w 1493349"/>
                <a:gd name="connsiteY1" fmla="*/ 286003 h 1751922"/>
                <a:gd name="connsiteX2" fmla="*/ 1341961 w 1493349"/>
                <a:gd name="connsiteY2" fmla="*/ 34925 h 1751922"/>
                <a:gd name="connsiteX3" fmla="*/ 768420 w 1493349"/>
                <a:gd name="connsiteY3" fmla="*/ 184987 h 1751922"/>
                <a:gd name="connsiteX4" fmla="*/ 124280 w 1493349"/>
                <a:gd name="connsiteY4" fmla="*/ 975681 h 1751922"/>
                <a:gd name="connsiteX5" fmla="*/ 201681 w 1493349"/>
                <a:gd name="connsiteY5" fmla="*/ 1751922 h 1751922"/>
                <a:gd name="connsiteX6" fmla="*/ 0 w 1493349"/>
                <a:gd name="connsiteY6" fmla="*/ 1136633 h 1751922"/>
                <a:gd name="connsiteX0" fmla="*/ 0 w 1341961"/>
                <a:gd name="connsiteY0" fmla="*/ 1136633 h 1751922"/>
                <a:gd name="connsiteX1" fmla="*/ 433120 w 1341961"/>
                <a:gd name="connsiteY1" fmla="*/ 286003 h 1751922"/>
                <a:gd name="connsiteX2" fmla="*/ 1341961 w 1341961"/>
                <a:gd name="connsiteY2" fmla="*/ 34925 h 1751922"/>
                <a:gd name="connsiteX3" fmla="*/ 768420 w 1341961"/>
                <a:gd name="connsiteY3" fmla="*/ 184987 h 1751922"/>
                <a:gd name="connsiteX4" fmla="*/ 124280 w 1341961"/>
                <a:gd name="connsiteY4" fmla="*/ 975681 h 1751922"/>
                <a:gd name="connsiteX5" fmla="*/ 201681 w 1341961"/>
                <a:gd name="connsiteY5" fmla="*/ 1751922 h 1751922"/>
                <a:gd name="connsiteX6" fmla="*/ 0 w 1341961"/>
                <a:gd name="connsiteY6" fmla="*/ 1136633 h 1751922"/>
                <a:gd name="connsiteX0" fmla="*/ 0 w 1341961"/>
                <a:gd name="connsiteY0" fmla="*/ 1136633 h 1821080"/>
                <a:gd name="connsiteX1" fmla="*/ 433120 w 1341961"/>
                <a:gd name="connsiteY1" fmla="*/ 286003 h 1821080"/>
                <a:gd name="connsiteX2" fmla="*/ 1341961 w 1341961"/>
                <a:gd name="connsiteY2" fmla="*/ 34925 h 1821080"/>
                <a:gd name="connsiteX3" fmla="*/ 768420 w 1341961"/>
                <a:gd name="connsiteY3" fmla="*/ 184987 h 1821080"/>
                <a:gd name="connsiteX4" fmla="*/ 124280 w 1341961"/>
                <a:gd name="connsiteY4" fmla="*/ 975681 h 1821080"/>
                <a:gd name="connsiteX5" fmla="*/ 270839 w 1341961"/>
                <a:gd name="connsiteY5" fmla="*/ 1821080 h 1821080"/>
                <a:gd name="connsiteX6" fmla="*/ 0 w 1341961"/>
                <a:gd name="connsiteY6" fmla="*/ 1136633 h 1821080"/>
                <a:gd name="connsiteX0" fmla="*/ 0 w 1341961"/>
                <a:gd name="connsiteY0" fmla="*/ 1136633 h 1821080"/>
                <a:gd name="connsiteX1" fmla="*/ 433120 w 1341961"/>
                <a:gd name="connsiteY1" fmla="*/ 286003 h 1821080"/>
                <a:gd name="connsiteX2" fmla="*/ 1341961 w 1341961"/>
                <a:gd name="connsiteY2" fmla="*/ 34925 h 1821080"/>
                <a:gd name="connsiteX3" fmla="*/ 768420 w 1341961"/>
                <a:gd name="connsiteY3" fmla="*/ 184987 h 1821080"/>
                <a:gd name="connsiteX4" fmla="*/ 124280 w 1341961"/>
                <a:gd name="connsiteY4" fmla="*/ 975681 h 1821080"/>
                <a:gd name="connsiteX5" fmla="*/ 270839 w 1341961"/>
                <a:gd name="connsiteY5" fmla="*/ 1821080 h 1821080"/>
                <a:gd name="connsiteX6" fmla="*/ 0 w 1341961"/>
                <a:gd name="connsiteY6" fmla="*/ 1136633 h 1821080"/>
                <a:gd name="connsiteX0" fmla="*/ 0 w 1341961"/>
                <a:gd name="connsiteY0" fmla="*/ 1136633 h 1821080"/>
                <a:gd name="connsiteX1" fmla="*/ 433120 w 1341961"/>
                <a:gd name="connsiteY1" fmla="*/ 286003 h 1821080"/>
                <a:gd name="connsiteX2" fmla="*/ 1341961 w 1341961"/>
                <a:gd name="connsiteY2" fmla="*/ 34925 h 1821080"/>
                <a:gd name="connsiteX3" fmla="*/ 768420 w 1341961"/>
                <a:gd name="connsiteY3" fmla="*/ 184987 h 1821080"/>
                <a:gd name="connsiteX4" fmla="*/ 124280 w 1341961"/>
                <a:gd name="connsiteY4" fmla="*/ 975681 h 1821080"/>
                <a:gd name="connsiteX5" fmla="*/ 270839 w 1341961"/>
                <a:gd name="connsiteY5" fmla="*/ 1821080 h 1821080"/>
                <a:gd name="connsiteX6" fmla="*/ 0 w 1341961"/>
                <a:gd name="connsiteY6" fmla="*/ 1136633 h 1821080"/>
                <a:gd name="connsiteX0" fmla="*/ 11102 w 1353063"/>
                <a:gd name="connsiteY0" fmla="*/ 1136633 h 1821080"/>
                <a:gd name="connsiteX1" fmla="*/ 444222 w 1353063"/>
                <a:gd name="connsiteY1" fmla="*/ 286003 h 1821080"/>
                <a:gd name="connsiteX2" fmla="*/ 1353063 w 1353063"/>
                <a:gd name="connsiteY2" fmla="*/ 34925 h 1821080"/>
                <a:gd name="connsiteX3" fmla="*/ 779522 w 1353063"/>
                <a:gd name="connsiteY3" fmla="*/ 184987 h 1821080"/>
                <a:gd name="connsiteX4" fmla="*/ 135382 w 1353063"/>
                <a:gd name="connsiteY4" fmla="*/ 975681 h 1821080"/>
                <a:gd name="connsiteX5" fmla="*/ 281941 w 1353063"/>
                <a:gd name="connsiteY5" fmla="*/ 1821080 h 1821080"/>
                <a:gd name="connsiteX6" fmla="*/ 11102 w 1353063"/>
                <a:gd name="connsiteY6" fmla="*/ 1136633 h 1821080"/>
                <a:gd name="connsiteX0" fmla="*/ 0 w 1341961"/>
                <a:gd name="connsiteY0" fmla="*/ 1136633 h 1821080"/>
                <a:gd name="connsiteX1" fmla="*/ 433120 w 1341961"/>
                <a:gd name="connsiteY1" fmla="*/ 286003 h 1821080"/>
                <a:gd name="connsiteX2" fmla="*/ 1341961 w 1341961"/>
                <a:gd name="connsiteY2" fmla="*/ 34925 h 1821080"/>
                <a:gd name="connsiteX3" fmla="*/ 768420 w 1341961"/>
                <a:gd name="connsiteY3" fmla="*/ 184987 h 1821080"/>
                <a:gd name="connsiteX4" fmla="*/ 124280 w 1341961"/>
                <a:gd name="connsiteY4" fmla="*/ 975681 h 1821080"/>
                <a:gd name="connsiteX5" fmla="*/ 270839 w 1341961"/>
                <a:gd name="connsiteY5" fmla="*/ 1821080 h 1821080"/>
                <a:gd name="connsiteX6" fmla="*/ 0 w 1341961"/>
                <a:gd name="connsiteY6" fmla="*/ 1136633 h 1821080"/>
                <a:gd name="connsiteX0" fmla="*/ 0 w 1341961"/>
                <a:gd name="connsiteY0" fmla="*/ 1136633 h 1821080"/>
                <a:gd name="connsiteX1" fmla="*/ 433120 w 1341961"/>
                <a:gd name="connsiteY1" fmla="*/ 286003 h 1821080"/>
                <a:gd name="connsiteX2" fmla="*/ 1341961 w 1341961"/>
                <a:gd name="connsiteY2" fmla="*/ 34925 h 1821080"/>
                <a:gd name="connsiteX3" fmla="*/ 768420 w 1341961"/>
                <a:gd name="connsiteY3" fmla="*/ 184987 h 1821080"/>
                <a:gd name="connsiteX4" fmla="*/ 124280 w 1341961"/>
                <a:gd name="connsiteY4" fmla="*/ 975681 h 1821080"/>
                <a:gd name="connsiteX5" fmla="*/ 270839 w 1341961"/>
                <a:gd name="connsiteY5" fmla="*/ 1821080 h 1821080"/>
                <a:gd name="connsiteX6" fmla="*/ 0 w 1341961"/>
                <a:gd name="connsiteY6" fmla="*/ 1136633 h 1821080"/>
                <a:gd name="connsiteX0" fmla="*/ 0 w 1341961"/>
                <a:gd name="connsiteY0" fmla="*/ 1136633 h 1821080"/>
                <a:gd name="connsiteX1" fmla="*/ 433120 w 1341961"/>
                <a:gd name="connsiteY1" fmla="*/ 286003 h 1821080"/>
                <a:gd name="connsiteX2" fmla="*/ 1341961 w 1341961"/>
                <a:gd name="connsiteY2" fmla="*/ 34925 h 1821080"/>
                <a:gd name="connsiteX3" fmla="*/ 768420 w 1341961"/>
                <a:gd name="connsiteY3" fmla="*/ 184987 h 1821080"/>
                <a:gd name="connsiteX4" fmla="*/ 124280 w 1341961"/>
                <a:gd name="connsiteY4" fmla="*/ 975681 h 1821080"/>
                <a:gd name="connsiteX5" fmla="*/ 270839 w 1341961"/>
                <a:gd name="connsiteY5" fmla="*/ 1821080 h 1821080"/>
                <a:gd name="connsiteX6" fmla="*/ 0 w 1341961"/>
                <a:gd name="connsiteY6" fmla="*/ 1136633 h 1821080"/>
                <a:gd name="connsiteX0" fmla="*/ 90334 w 1078167"/>
                <a:gd name="connsiteY0" fmla="*/ 1353987 h 2038434"/>
                <a:gd name="connsiteX1" fmla="*/ 523454 w 1078167"/>
                <a:gd name="connsiteY1" fmla="*/ 503357 h 2038434"/>
                <a:gd name="connsiteX2" fmla="*/ 315884 w 1078167"/>
                <a:gd name="connsiteY2" fmla="*/ 34925 h 2038434"/>
                <a:gd name="connsiteX3" fmla="*/ 858754 w 1078167"/>
                <a:gd name="connsiteY3" fmla="*/ 402341 h 2038434"/>
                <a:gd name="connsiteX4" fmla="*/ 214614 w 1078167"/>
                <a:gd name="connsiteY4" fmla="*/ 1193035 h 2038434"/>
                <a:gd name="connsiteX5" fmla="*/ 361173 w 1078167"/>
                <a:gd name="connsiteY5" fmla="*/ 2038434 h 2038434"/>
                <a:gd name="connsiteX6" fmla="*/ 90334 w 1078167"/>
                <a:gd name="connsiteY6" fmla="*/ 1353987 h 2038434"/>
                <a:gd name="connsiteX0" fmla="*/ 90334 w 1078168"/>
                <a:gd name="connsiteY0" fmla="*/ 1353987 h 2038434"/>
                <a:gd name="connsiteX1" fmla="*/ 266581 w 1078168"/>
                <a:gd name="connsiteY1" fmla="*/ 572515 h 2038434"/>
                <a:gd name="connsiteX2" fmla="*/ 315884 w 1078168"/>
                <a:gd name="connsiteY2" fmla="*/ 34925 h 2038434"/>
                <a:gd name="connsiteX3" fmla="*/ 858754 w 1078168"/>
                <a:gd name="connsiteY3" fmla="*/ 402341 h 2038434"/>
                <a:gd name="connsiteX4" fmla="*/ 214614 w 1078168"/>
                <a:gd name="connsiteY4" fmla="*/ 1193035 h 2038434"/>
                <a:gd name="connsiteX5" fmla="*/ 361173 w 1078168"/>
                <a:gd name="connsiteY5" fmla="*/ 2038434 h 2038434"/>
                <a:gd name="connsiteX6" fmla="*/ 90334 w 1078168"/>
                <a:gd name="connsiteY6" fmla="*/ 1353987 h 2038434"/>
                <a:gd name="connsiteX0" fmla="*/ 90334 w 1078168"/>
                <a:gd name="connsiteY0" fmla="*/ 1353987 h 2038434"/>
                <a:gd name="connsiteX1" fmla="*/ 266581 w 1078168"/>
                <a:gd name="connsiteY1" fmla="*/ 572515 h 2038434"/>
                <a:gd name="connsiteX2" fmla="*/ 315884 w 1078168"/>
                <a:gd name="connsiteY2" fmla="*/ 34925 h 2038434"/>
                <a:gd name="connsiteX3" fmla="*/ 858754 w 1078168"/>
                <a:gd name="connsiteY3" fmla="*/ 402341 h 2038434"/>
                <a:gd name="connsiteX4" fmla="*/ 214614 w 1078168"/>
                <a:gd name="connsiteY4" fmla="*/ 1193035 h 2038434"/>
                <a:gd name="connsiteX5" fmla="*/ 361173 w 1078168"/>
                <a:gd name="connsiteY5" fmla="*/ 2038434 h 2038434"/>
                <a:gd name="connsiteX6" fmla="*/ 90334 w 1078168"/>
                <a:gd name="connsiteY6" fmla="*/ 1353987 h 2038434"/>
                <a:gd name="connsiteX0" fmla="*/ 90334 w 1078168"/>
                <a:gd name="connsiteY0" fmla="*/ 1353987 h 2038434"/>
                <a:gd name="connsiteX1" fmla="*/ 266581 w 1078168"/>
                <a:gd name="connsiteY1" fmla="*/ 572515 h 2038434"/>
                <a:gd name="connsiteX2" fmla="*/ 315884 w 1078168"/>
                <a:gd name="connsiteY2" fmla="*/ 34925 h 2038434"/>
                <a:gd name="connsiteX3" fmla="*/ 858754 w 1078168"/>
                <a:gd name="connsiteY3" fmla="*/ 402341 h 2038434"/>
                <a:gd name="connsiteX4" fmla="*/ 214614 w 1078168"/>
                <a:gd name="connsiteY4" fmla="*/ 1193035 h 2038434"/>
                <a:gd name="connsiteX5" fmla="*/ 361173 w 1078168"/>
                <a:gd name="connsiteY5" fmla="*/ 2038434 h 2038434"/>
                <a:gd name="connsiteX6" fmla="*/ 90334 w 1078168"/>
                <a:gd name="connsiteY6" fmla="*/ 1353987 h 2038434"/>
                <a:gd name="connsiteX0" fmla="*/ 73372 w 1061206"/>
                <a:gd name="connsiteY0" fmla="*/ 1319062 h 2003509"/>
                <a:gd name="connsiteX1" fmla="*/ 249619 w 1061206"/>
                <a:gd name="connsiteY1" fmla="*/ 537590 h 2003509"/>
                <a:gd name="connsiteX2" fmla="*/ 298922 w 1061206"/>
                <a:gd name="connsiteY2" fmla="*/ 0 h 2003509"/>
                <a:gd name="connsiteX3" fmla="*/ 841792 w 1061206"/>
                <a:gd name="connsiteY3" fmla="*/ 367416 h 2003509"/>
                <a:gd name="connsiteX4" fmla="*/ 197652 w 1061206"/>
                <a:gd name="connsiteY4" fmla="*/ 1158110 h 2003509"/>
                <a:gd name="connsiteX5" fmla="*/ 344211 w 1061206"/>
                <a:gd name="connsiteY5" fmla="*/ 2003509 h 2003509"/>
                <a:gd name="connsiteX6" fmla="*/ 73372 w 1061206"/>
                <a:gd name="connsiteY6" fmla="*/ 1319062 h 2003509"/>
                <a:gd name="connsiteX0" fmla="*/ 73372 w 1061206"/>
                <a:gd name="connsiteY0" fmla="*/ 1348701 h 2033148"/>
                <a:gd name="connsiteX1" fmla="*/ 249619 w 1061206"/>
                <a:gd name="connsiteY1" fmla="*/ 567229 h 2033148"/>
                <a:gd name="connsiteX2" fmla="*/ 259403 w 1061206"/>
                <a:gd name="connsiteY2" fmla="*/ 0 h 2033148"/>
                <a:gd name="connsiteX3" fmla="*/ 841792 w 1061206"/>
                <a:gd name="connsiteY3" fmla="*/ 397055 h 2033148"/>
                <a:gd name="connsiteX4" fmla="*/ 197652 w 1061206"/>
                <a:gd name="connsiteY4" fmla="*/ 1187749 h 2033148"/>
                <a:gd name="connsiteX5" fmla="*/ 344211 w 1061206"/>
                <a:gd name="connsiteY5" fmla="*/ 2033148 h 2033148"/>
                <a:gd name="connsiteX6" fmla="*/ 73372 w 1061206"/>
                <a:gd name="connsiteY6" fmla="*/ 1348701 h 2033148"/>
                <a:gd name="connsiteX0" fmla="*/ 73372 w 1061206"/>
                <a:gd name="connsiteY0" fmla="*/ 1348701 h 2033148"/>
                <a:gd name="connsiteX1" fmla="*/ 249619 w 1061206"/>
                <a:gd name="connsiteY1" fmla="*/ 567229 h 2033148"/>
                <a:gd name="connsiteX2" fmla="*/ 259403 w 1061206"/>
                <a:gd name="connsiteY2" fmla="*/ 0 h 2033148"/>
                <a:gd name="connsiteX3" fmla="*/ 841792 w 1061206"/>
                <a:gd name="connsiteY3" fmla="*/ 397055 h 2033148"/>
                <a:gd name="connsiteX4" fmla="*/ 197652 w 1061206"/>
                <a:gd name="connsiteY4" fmla="*/ 1187749 h 2033148"/>
                <a:gd name="connsiteX5" fmla="*/ 344211 w 1061206"/>
                <a:gd name="connsiteY5" fmla="*/ 2033148 h 2033148"/>
                <a:gd name="connsiteX6" fmla="*/ 73372 w 1061206"/>
                <a:gd name="connsiteY6" fmla="*/ 1348701 h 2033148"/>
                <a:gd name="connsiteX0" fmla="*/ 2195142 w 3182976"/>
                <a:gd name="connsiteY0" fmla="*/ 1348701 h 1954110"/>
                <a:gd name="connsiteX1" fmla="*/ 2371389 w 3182976"/>
                <a:gd name="connsiteY1" fmla="*/ 567229 h 1954110"/>
                <a:gd name="connsiteX2" fmla="*/ 2381173 w 3182976"/>
                <a:gd name="connsiteY2" fmla="*/ 0 h 1954110"/>
                <a:gd name="connsiteX3" fmla="*/ 2963562 w 3182976"/>
                <a:gd name="connsiteY3" fmla="*/ 397055 h 1954110"/>
                <a:gd name="connsiteX4" fmla="*/ 2319422 w 3182976"/>
                <a:gd name="connsiteY4" fmla="*/ 1187749 h 1954110"/>
                <a:gd name="connsiteX5" fmla="*/ 223279 w 3182976"/>
                <a:gd name="connsiteY5" fmla="*/ 1954110 h 1954110"/>
                <a:gd name="connsiteX6" fmla="*/ 2195142 w 3182976"/>
                <a:gd name="connsiteY6" fmla="*/ 1348701 h 1954110"/>
                <a:gd name="connsiteX0" fmla="*/ 2185263 w 3182976"/>
                <a:gd name="connsiteY0" fmla="*/ 2099561 h 2346631"/>
                <a:gd name="connsiteX1" fmla="*/ 2371389 w 3182976"/>
                <a:gd name="connsiteY1" fmla="*/ 567229 h 2346631"/>
                <a:gd name="connsiteX2" fmla="*/ 2381173 w 3182976"/>
                <a:gd name="connsiteY2" fmla="*/ 0 h 2346631"/>
                <a:gd name="connsiteX3" fmla="*/ 2963562 w 3182976"/>
                <a:gd name="connsiteY3" fmla="*/ 397055 h 2346631"/>
                <a:gd name="connsiteX4" fmla="*/ 2319422 w 3182976"/>
                <a:gd name="connsiteY4" fmla="*/ 1187749 h 2346631"/>
                <a:gd name="connsiteX5" fmla="*/ 223279 w 3182976"/>
                <a:gd name="connsiteY5" fmla="*/ 1954110 h 2346631"/>
                <a:gd name="connsiteX6" fmla="*/ 2185263 w 3182976"/>
                <a:gd name="connsiteY6" fmla="*/ 2099561 h 2346631"/>
                <a:gd name="connsiteX0" fmla="*/ 2185263 w 3182976"/>
                <a:gd name="connsiteY0" fmla="*/ 2099561 h 2346631"/>
                <a:gd name="connsiteX1" fmla="*/ 2381173 w 3182976"/>
                <a:gd name="connsiteY1" fmla="*/ 0 h 2346631"/>
                <a:gd name="connsiteX2" fmla="*/ 2963562 w 3182976"/>
                <a:gd name="connsiteY2" fmla="*/ 397055 h 2346631"/>
                <a:gd name="connsiteX3" fmla="*/ 2319422 w 3182976"/>
                <a:gd name="connsiteY3" fmla="*/ 1187749 h 2346631"/>
                <a:gd name="connsiteX4" fmla="*/ 223279 w 3182976"/>
                <a:gd name="connsiteY4" fmla="*/ 1954110 h 2346631"/>
                <a:gd name="connsiteX5" fmla="*/ 2185263 w 3182976"/>
                <a:gd name="connsiteY5" fmla="*/ 2099561 h 2346631"/>
                <a:gd name="connsiteX0" fmla="*/ 2185263 w 3182976"/>
                <a:gd name="connsiteY0" fmla="*/ 2099561 h 2346631"/>
                <a:gd name="connsiteX1" fmla="*/ 2381173 w 3182976"/>
                <a:gd name="connsiteY1" fmla="*/ 0 h 2346631"/>
                <a:gd name="connsiteX2" fmla="*/ 2963562 w 3182976"/>
                <a:gd name="connsiteY2" fmla="*/ 397055 h 2346631"/>
                <a:gd name="connsiteX3" fmla="*/ 2497257 w 3182976"/>
                <a:gd name="connsiteY3" fmla="*/ 1968248 h 2346631"/>
                <a:gd name="connsiteX4" fmla="*/ 223279 w 3182976"/>
                <a:gd name="connsiteY4" fmla="*/ 1954110 h 2346631"/>
                <a:gd name="connsiteX5" fmla="*/ 2185263 w 3182976"/>
                <a:gd name="connsiteY5" fmla="*/ 2099561 h 2346631"/>
                <a:gd name="connsiteX0" fmla="*/ 2185263 w 2856906"/>
                <a:gd name="connsiteY0" fmla="*/ 2121446 h 2368516"/>
                <a:gd name="connsiteX1" fmla="*/ 2381173 w 2856906"/>
                <a:gd name="connsiteY1" fmla="*/ 21885 h 2368516"/>
                <a:gd name="connsiteX2" fmla="*/ 2497257 w 2856906"/>
                <a:gd name="connsiteY2" fmla="*/ 1990133 h 2368516"/>
                <a:gd name="connsiteX3" fmla="*/ 223279 w 2856906"/>
                <a:gd name="connsiteY3" fmla="*/ 1975995 h 2368516"/>
                <a:gd name="connsiteX4" fmla="*/ 2185263 w 2856906"/>
                <a:gd name="connsiteY4" fmla="*/ 2121446 h 2368516"/>
                <a:gd name="connsiteX0" fmla="*/ 0 w 671643"/>
                <a:gd name="connsiteY0" fmla="*/ 2121446 h 2368516"/>
                <a:gd name="connsiteX1" fmla="*/ 195910 w 671643"/>
                <a:gd name="connsiteY1" fmla="*/ 21885 h 2368516"/>
                <a:gd name="connsiteX2" fmla="*/ 311994 w 671643"/>
                <a:gd name="connsiteY2" fmla="*/ 1990133 h 2368516"/>
                <a:gd name="connsiteX3" fmla="*/ 527712 w 671643"/>
                <a:gd name="connsiteY3" fmla="*/ 2272387 h 2368516"/>
                <a:gd name="connsiteX4" fmla="*/ 0 w 671643"/>
                <a:gd name="connsiteY4" fmla="*/ 2121446 h 2368516"/>
                <a:gd name="connsiteX0" fmla="*/ 3013 w 674656"/>
                <a:gd name="connsiteY0" fmla="*/ 2121446 h 2487213"/>
                <a:gd name="connsiteX1" fmla="*/ 198923 w 674656"/>
                <a:gd name="connsiteY1" fmla="*/ 21885 h 2487213"/>
                <a:gd name="connsiteX2" fmla="*/ 315007 w 674656"/>
                <a:gd name="connsiteY2" fmla="*/ 1990133 h 2487213"/>
                <a:gd name="connsiteX3" fmla="*/ 530725 w 674656"/>
                <a:gd name="connsiteY3" fmla="*/ 2272387 h 2487213"/>
                <a:gd name="connsiteX4" fmla="*/ 111689 w 674656"/>
                <a:gd name="connsiteY4" fmla="*/ 2216485 h 2487213"/>
                <a:gd name="connsiteX5" fmla="*/ 3013 w 674656"/>
                <a:gd name="connsiteY5" fmla="*/ 2121446 h 2487213"/>
                <a:gd name="connsiteX0" fmla="*/ 3013 w 674656"/>
                <a:gd name="connsiteY0" fmla="*/ 2121446 h 2487213"/>
                <a:gd name="connsiteX1" fmla="*/ 198923 w 674656"/>
                <a:gd name="connsiteY1" fmla="*/ 21885 h 2487213"/>
                <a:gd name="connsiteX2" fmla="*/ 315007 w 674656"/>
                <a:gd name="connsiteY2" fmla="*/ 1990133 h 2487213"/>
                <a:gd name="connsiteX3" fmla="*/ 382529 w 674656"/>
                <a:gd name="connsiteY3" fmla="*/ 2222989 h 2487213"/>
                <a:gd name="connsiteX4" fmla="*/ 111689 w 674656"/>
                <a:gd name="connsiteY4" fmla="*/ 2216485 h 2487213"/>
                <a:gd name="connsiteX5" fmla="*/ 3013 w 674656"/>
                <a:gd name="connsiteY5" fmla="*/ 2121446 h 2487213"/>
                <a:gd name="connsiteX0" fmla="*/ 3013 w 674656"/>
                <a:gd name="connsiteY0" fmla="*/ 2121446 h 2487213"/>
                <a:gd name="connsiteX1" fmla="*/ 198923 w 674656"/>
                <a:gd name="connsiteY1" fmla="*/ 21885 h 2487213"/>
                <a:gd name="connsiteX2" fmla="*/ 315007 w 674656"/>
                <a:gd name="connsiteY2" fmla="*/ 1990133 h 2487213"/>
                <a:gd name="connsiteX3" fmla="*/ 111689 w 674656"/>
                <a:gd name="connsiteY3" fmla="*/ 2216485 h 2487213"/>
                <a:gd name="connsiteX4" fmla="*/ 3013 w 674656"/>
                <a:gd name="connsiteY4" fmla="*/ 2121446 h 2487213"/>
                <a:gd name="connsiteX0" fmla="*/ 0 w 671643"/>
                <a:gd name="connsiteY0" fmla="*/ 2121446 h 2449487"/>
                <a:gd name="connsiteX1" fmla="*/ 195910 w 671643"/>
                <a:gd name="connsiteY1" fmla="*/ 21885 h 2449487"/>
                <a:gd name="connsiteX2" fmla="*/ 311994 w 671643"/>
                <a:gd name="connsiteY2" fmla="*/ 1990133 h 2449487"/>
                <a:gd name="connsiteX3" fmla="*/ 0 w 671643"/>
                <a:gd name="connsiteY3" fmla="*/ 2121446 h 2449487"/>
                <a:gd name="connsiteX0" fmla="*/ 0 w 359649"/>
                <a:gd name="connsiteY0" fmla="*/ 2121446 h 2449487"/>
                <a:gd name="connsiteX1" fmla="*/ 195910 w 359649"/>
                <a:gd name="connsiteY1" fmla="*/ 21885 h 2449487"/>
                <a:gd name="connsiteX2" fmla="*/ 311994 w 359649"/>
                <a:gd name="connsiteY2" fmla="*/ 1990133 h 2449487"/>
                <a:gd name="connsiteX3" fmla="*/ 0 w 359649"/>
                <a:gd name="connsiteY3" fmla="*/ 2121446 h 2449487"/>
                <a:gd name="connsiteX0" fmla="*/ 0 w 509589"/>
                <a:gd name="connsiteY0" fmla="*/ 1834934 h 2340060"/>
                <a:gd name="connsiteX1" fmla="*/ 393505 w 509589"/>
                <a:gd name="connsiteY1" fmla="*/ 21885 h 2340060"/>
                <a:gd name="connsiteX2" fmla="*/ 509589 w 509589"/>
                <a:gd name="connsiteY2" fmla="*/ 1990133 h 2340060"/>
                <a:gd name="connsiteX3" fmla="*/ 0 w 509589"/>
                <a:gd name="connsiteY3" fmla="*/ 1834934 h 2340060"/>
                <a:gd name="connsiteX0" fmla="*/ 0 w 359649"/>
                <a:gd name="connsiteY0" fmla="*/ 2101687 h 2429728"/>
                <a:gd name="connsiteX1" fmla="*/ 205790 w 359649"/>
                <a:gd name="connsiteY1" fmla="*/ 21885 h 2429728"/>
                <a:gd name="connsiteX2" fmla="*/ 321874 w 359649"/>
                <a:gd name="connsiteY2" fmla="*/ 1990133 h 2429728"/>
                <a:gd name="connsiteX3" fmla="*/ 0 w 359649"/>
                <a:gd name="connsiteY3" fmla="*/ 2101687 h 2429728"/>
                <a:gd name="connsiteX0" fmla="*/ 0 w 339889"/>
                <a:gd name="connsiteY0" fmla="*/ 2101687 h 2429728"/>
                <a:gd name="connsiteX1" fmla="*/ 205790 w 339889"/>
                <a:gd name="connsiteY1" fmla="*/ 21885 h 2429728"/>
                <a:gd name="connsiteX2" fmla="*/ 321874 w 339889"/>
                <a:gd name="connsiteY2" fmla="*/ 1990133 h 2429728"/>
                <a:gd name="connsiteX3" fmla="*/ 0 w 339889"/>
                <a:gd name="connsiteY3" fmla="*/ 2101687 h 2429728"/>
                <a:gd name="connsiteX0" fmla="*/ 0 w 606909"/>
                <a:gd name="connsiteY0" fmla="*/ 2101687 h 2457574"/>
                <a:gd name="connsiteX1" fmla="*/ 205790 w 606909"/>
                <a:gd name="connsiteY1" fmla="*/ 21885 h 2457574"/>
                <a:gd name="connsiteX2" fmla="*/ 321874 w 606909"/>
                <a:gd name="connsiteY2" fmla="*/ 1990133 h 2457574"/>
                <a:gd name="connsiteX3" fmla="*/ 553263 w 606909"/>
                <a:gd name="connsiteY3" fmla="*/ 2206606 h 2457574"/>
                <a:gd name="connsiteX4" fmla="*/ 0 w 606909"/>
                <a:gd name="connsiteY4" fmla="*/ 2101687 h 2457574"/>
                <a:gd name="connsiteX0" fmla="*/ 0 w 553263"/>
                <a:gd name="connsiteY0" fmla="*/ 2101687 h 2457574"/>
                <a:gd name="connsiteX1" fmla="*/ 205790 w 553263"/>
                <a:gd name="connsiteY1" fmla="*/ 21885 h 2457574"/>
                <a:gd name="connsiteX2" fmla="*/ 321874 w 553263"/>
                <a:gd name="connsiteY2" fmla="*/ 1990133 h 2457574"/>
                <a:gd name="connsiteX3" fmla="*/ 553263 w 553263"/>
                <a:gd name="connsiteY3" fmla="*/ 2206606 h 2457574"/>
                <a:gd name="connsiteX4" fmla="*/ 0 w 553263"/>
                <a:gd name="connsiteY4" fmla="*/ 2101687 h 2457574"/>
                <a:gd name="connsiteX0" fmla="*/ 0 w 652061"/>
                <a:gd name="connsiteY0" fmla="*/ 2101687 h 2457574"/>
                <a:gd name="connsiteX1" fmla="*/ 205790 w 652061"/>
                <a:gd name="connsiteY1" fmla="*/ 21885 h 2457574"/>
                <a:gd name="connsiteX2" fmla="*/ 321874 w 652061"/>
                <a:gd name="connsiteY2" fmla="*/ 1990133 h 2457574"/>
                <a:gd name="connsiteX3" fmla="*/ 652061 w 652061"/>
                <a:gd name="connsiteY3" fmla="*/ 2078169 h 2457574"/>
                <a:gd name="connsiteX4" fmla="*/ 0 w 652061"/>
                <a:gd name="connsiteY4" fmla="*/ 2101687 h 2457574"/>
                <a:gd name="connsiteX0" fmla="*/ 0 w 652061"/>
                <a:gd name="connsiteY0" fmla="*/ 2101687 h 2457574"/>
                <a:gd name="connsiteX1" fmla="*/ 205790 w 652061"/>
                <a:gd name="connsiteY1" fmla="*/ 21885 h 2457574"/>
                <a:gd name="connsiteX2" fmla="*/ 321874 w 652061"/>
                <a:gd name="connsiteY2" fmla="*/ 1990133 h 2457574"/>
                <a:gd name="connsiteX3" fmla="*/ 652061 w 652061"/>
                <a:gd name="connsiteY3" fmla="*/ 2078169 h 2457574"/>
                <a:gd name="connsiteX4" fmla="*/ 0 w 652061"/>
                <a:gd name="connsiteY4" fmla="*/ 2101687 h 2457574"/>
                <a:gd name="connsiteX0" fmla="*/ 0 w 652061"/>
                <a:gd name="connsiteY0" fmla="*/ 2101687 h 2457574"/>
                <a:gd name="connsiteX1" fmla="*/ 205790 w 652061"/>
                <a:gd name="connsiteY1" fmla="*/ 21885 h 2457574"/>
                <a:gd name="connsiteX2" fmla="*/ 321874 w 652061"/>
                <a:gd name="connsiteY2" fmla="*/ 1990133 h 2457574"/>
                <a:gd name="connsiteX3" fmla="*/ 652061 w 652061"/>
                <a:gd name="connsiteY3" fmla="*/ 2078169 h 2457574"/>
                <a:gd name="connsiteX4" fmla="*/ 0 w 652061"/>
                <a:gd name="connsiteY4" fmla="*/ 2101687 h 2457574"/>
                <a:gd name="connsiteX0" fmla="*/ 0 w 543384"/>
                <a:gd name="connsiteY0" fmla="*/ 2101687 h 2457574"/>
                <a:gd name="connsiteX1" fmla="*/ 205790 w 543384"/>
                <a:gd name="connsiteY1" fmla="*/ 21885 h 2457574"/>
                <a:gd name="connsiteX2" fmla="*/ 321874 w 543384"/>
                <a:gd name="connsiteY2" fmla="*/ 1990133 h 2457574"/>
                <a:gd name="connsiteX3" fmla="*/ 543384 w 543384"/>
                <a:gd name="connsiteY3" fmla="*/ 2186846 h 2457574"/>
                <a:gd name="connsiteX4" fmla="*/ 0 w 543384"/>
                <a:gd name="connsiteY4" fmla="*/ 2101687 h 2457574"/>
                <a:gd name="connsiteX0" fmla="*/ 0 w 543384"/>
                <a:gd name="connsiteY0" fmla="*/ 2101687 h 2457574"/>
                <a:gd name="connsiteX1" fmla="*/ 205790 w 543384"/>
                <a:gd name="connsiteY1" fmla="*/ 21885 h 2457574"/>
                <a:gd name="connsiteX2" fmla="*/ 321874 w 543384"/>
                <a:gd name="connsiteY2" fmla="*/ 1990133 h 2457574"/>
                <a:gd name="connsiteX3" fmla="*/ 543384 w 543384"/>
                <a:gd name="connsiteY3" fmla="*/ 2186846 h 2457574"/>
                <a:gd name="connsiteX4" fmla="*/ 0 w 543384"/>
                <a:gd name="connsiteY4" fmla="*/ 2101687 h 2457574"/>
                <a:gd name="connsiteX0" fmla="*/ 0 w 543384"/>
                <a:gd name="connsiteY0" fmla="*/ 2101687 h 2457574"/>
                <a:gd name="connsiteX1" fmla="*/ 205790 w 543384"/>
                <a:gd name="connsiteY1" fmla="*/ 21885 h 2457574"/>
                <a:gd name="connsiteX2" fmla="*/ 321874 w 543384"/>
                <a:gd name="connsiteY2" fmla="*/ 1990133 h 2457574"/>
                <a:gd name="connsiteX3" fmla="*/ 543384 w 543384"/>
                <a:gd name="connsiteY3" fmla="*/ 2186846 h 2457574"/>
                <a:gd name="connsiteX4" fmla="*/ 0 w 543384"/>
                <a:gd name="connsiteY4" fmla="*/ 2101687 h 2457574"/>
                <a:gd name="connsiteX0" fmla="*/ 0 w 543384"/>
                <a:gd name="connsiteY0" fmla="*/ 2101687 h 2457574"/>
                <a:gd name="connsiteX1" fmla="*/ 205790 w 543384"/>
                <a:gd name="connsiteY1" fmla="*/ 21885 h 2457574"/>
                <a:gd name="connsiteX2" fmla="*/ 321874 w 543384"/>
                <a:gd name="connsiteY2" fmla="*/ 1990133 h 2457574"/>
                <a:gd name="connsiteX3" fmla="*/ 543384 w 543384"/>
                <a:gd name="connsiteY3" fmla="*/ 2186846 h 2457574"/>
                <a:gd name="connsiteX4" fmla="*/ 0 w 543384"/>
                <a:gd name="connsiteY4" fmla="*/ 2101687 h 2457574"/>
                <a:gd name="connsiteX0" fmla="*/ 0 w 513745"/>
                <a:gd name="connsiteY0" fmla="*/ 2200485 h 2556372"/>
                <a:gd name="connsiteX1" fmla="*/ 176151 w 513745"/>
                <a:gd name="connsiteY1" fmla="*/ 21885 h 2556372"/>
                <a:gd name="connsiteX2" fmla="*/ 292235 w 513745"/>
                <a:gd name="connsiteY2" fmla="*/ 1990133 h 2556372"/>
                <a:gd name="connsiteX3" fmla="*/ 513745 w 513745"/>
                <a:gd name="connsiteY3" fmla="*/ 2186846 h 2556372"/>
                <a:gd name="connsiteX4" fmla="*/ 0 w 513745"/>
                <a:gd name="connsiteY4" fmla="*/ 2200485 h 2556372"/>
                <a:gd name="connsiteX0" fmla="*/ 0 w 503865"/>
                <a:gd name="connsiteY0" fmla="*/ 2151086 h 2506973"/>
                <a:gd name="connsiteX1" fmla="*/ 166271 w 503865"/>
                <a:gd name="connsiteY1" fmla="*/ 21885 h 2506973"/>
                <a:gd name="connsiteX2" fmla="*/ 282355 w 503865"/>
                <a:gd name="connsiteY2" fmla="*/ 1990133 h 2506973"/>
                <a:gd name="connsiteX3" fmla="*/ 503865 w 503865"/>
                <a:gd name="connsiteY3" fmla="*/ 2186846 h 2506973"/>
                <a:gd name="connsiteX4" fmla="*/ 0 w 503865"/>
                <a:gd name="connsiteY4" fmla="*/ 2151086 h 2506973"/>
                <a:gd name="connsiteX0" fmla="*/ 0 w 503865"/>
                <a:gd name="connsiteY0" fmla="*/ 2151086 h 2506973"/>
                <a:gd name="connsiteX1" fmla="*/ 166271 w 503865"/>
                <a:gd name="connsiteY1" fmla="*/ 21885 h 2506973"/>
                <a:gd name="connsiteX2" fmla="*/ 282355 w 503865"/>
                <a:gd name="connsiteY2" fmla="*/ 1990133 h 2506973"/>
                <a:gd name="connsiteX3" fmla="*/ 503865 w 503865"/>
                <a:gd name="connsiteY3" fmla="*/ 2186846 h 2506973"/>
                <a:gd name="connsiteX4" fmla="*/ 0 w 503865"/>
                <a:gd name="connsiteY4" fmla="*/ 2151086 h 2506973"/>
                <a:gd name="connsiteX0" fmla="*/ 0 w 503865"/>
                <a:gd name="connsiteY0" fmla="*/ 2151086 h 2289619"/>
                <a:gd name="connsiteX1" fmla="*/ 166271 w 503865"/>
                <a:gd name="connsiteY1" fmla="*/ 21885 h 2289619"/>
                <a:gd name="connsiteX2" fmla="*/ 282355 w 503865"/>
                <a:gd name="connsiteY2" fmla="*/ 1990133 h 2289619"/>
                <a:gd name="connsiteX3" fmla="*/ 503865 w 503865"/>
                <a:gd name="connsiteY3" fmla="*/ 2186846 h 2289619"/>
                <a:gd name="connsiteX4" fmla="*/ 0 w 503865"/>
                <a:gd name="connsiteY4" fmla="*/ 2151086 h 2289619"/>
                <a:gd name="connsiteX0" fmla="*/ 0 w 503865"/>
                <a:gd name="connsiteY0" fmla="*/ 2151086 h 2289619"/>
                <a:gd name="connsiteX1" fmla="*/ 166271 w 503865"/>
                <a:gd name="connsiteY1" fmla="*/ 21885 h 2289619"/>
                <a:gd name="connsiteX2" fmla="*/ 282355 w 503865"/>
                <a:gd name="connsiteY2" fmla="*/ 1990133 h 2289619"/>
                <a:gd name="connsiteX3" fmla="*/ 503865 w 503865"/>
                <a:gd name="connsiteY3" fmla="*/ 2186846 h 2289619"/>
                <a:gd name="connsiteX4" fmla="*/ 0 w 503865"/>
                <a:gd name="connsiteY4" fmla="*/ 2151086 h 2289619"/>
                <a:gd name="connsiteX0" fmla="*/ 0 w 503865"/>
                <a:gd name="connsiteY0" fmla="*/ 2129201 h 2267734"/>
                <a:gd name="connsiteX1" fmla="*/ 166271 w 503865"/>
                <a:gd name="connsiteY1" fmla="*/ 0 h 2267734"/>
                <a:gd name="connsiteX2" fmla="*/ 282355 w 503865"/>
                <a:gd name="connsiteY2" fmla="*/ 1968248 h 2267734"/>
                <a:gd name="connsiteX3" fmla="*/ 503865 w 503865"/>
                <a:gd name="connsiteY3" fmla="*/ 2164961 h 2267734"/>
                <a:gd name="connsiteX4" fmla="*/ 0 w 503865"/>
                <a:gd name="connsiteY4" fmla="*/ 2129201 h 2267734"/>
                <a:gd name="connsiteX0" fmla="*/ 0 w 503865"/>
                <a:gd name="connsiteY0" fmla="*/ 1141227 h 1279760"/>
                <a:gd name="connsiteX1" fmla="*/ 166272 w 503865"/>
                <a:gd name="connsiteY1" fmla="*/ 0 h 1279760"/>
                <a:gd name="connsiteX2" fmla="*/ 282355 w 503865"/>
                <a:gd name="connsiteY2" fmla="*/ 980274 h 1279760"/>
                <a:gd name="connsiteX3" fmla="*/ 503865 w 503865"/>
                <a:gd name="connsiteY3" fmla="*/ 1176987 h 1279760"/>
                <a:gd name="connsiteX4" fmla="*/ 0 w 503865"/>
                <a:gd name="connsiteY4" fmla="*/ 1141227 h 1279760"/>
                <a:gd name="connsiteX0" fmla="*/ 249956 w 753821"/>
                <a:gd name="connsiteY0" fmla="*/ 1141227 h 1279760"/>
                <a:gd name="connsiteX1" fmla="*/ 416228 w 753821"/>
                <a:gd name="connsiteY1" fmla="*/ 0 h 1279760"/>
                <a:gd name="connsiteX2" fmla="*/ 532311 w 753821"/>
                <a:gd name="connsiteY2" fmla="*/ 980274 h 1279760"/>
                <a:gd name="connsiteX3" fmla="*/ 753821 w 753821"/>
                <a:gd name="connsiteY3" fmla="*/ 1176987 h 1279760"/>
                <a:gd name="connsiteX4" fmla="*/ 249956 w 753821"/>
                <a:gd name="connsiteY4" fmla="*/ 1141227 h 1279760"/>
                <a:gd name="connsiteX0" fmla="*/ 274710 w 778575"/>
                <a:gd name="connsiteY0" fmla="*/ 1320254 h 1458787"/>
                <a:gd name="connsiteX1" fmla="*/ 27712 w 778575"/>
                <a:gd name="connsiteY1" fmla="*/ 190204 h 1458787"/>
                <a:gd name="connsiteX2" fmla="*/ 440982 w 778575"/>
                <a:gd name="connsiteY2" fmla="*/ 179027 h 1458787"/>
                <a:gd name="connsiteX3" fmla="*/ 557065 w 778575"/>
                <a:gd name="connsiteY3" fmla="*/ 1159301 h 1458787"/>
                <a:gd name="connsiteX4" fmla="*/ 778575 w 778575"/>
                <a:gd name="connsiteY4" fmla="*/ 1356014 h 1458787"/>
                <a:gd name="connsiteX5" fmla="*/ 274710 w 778575"/>
                <a:gd name="connsiteY5" fmla="*/ 1320254 h 1458787"/>
                <a:gd name="connsiteX0" fmla="*/ 274710 w 778575"/>
                <a:gd name="connsiteY0" fmla="*/ 1269811 h 1408344"/>
                <a:gd name="connsiteX1" fmla="*/ 27712 w 778575"/>
                <a:gd name="connsiteY1" fmla="*/ 139761 h 1408344"/>
                <a:gd name="connsiteX2" fmla="*/ 440982 w 778575"/>
                <a:gd name="connsiteY2" fmla="*/ 128584 h 1408344"/>
                <a:gd name="connsiteX3" fmla="*/ 557065 w 778575"/>
                <a:gd name="connsiteY3" fmla="*/ 1108858 h 1408344"/>
                <a:gd name="connsiteX4" fmla="*/ 778575 w 778575"/>
                <a:gd name="connsiteY4" fmla="*/ 1305571 h 1408344"/>
                <a:gd name="connsiteX5" fmla="*/ 274710 w 778575"/>
                <a:gd name="connsiteY5" fmla="*/ 1269811 h 1408344"/>
                <a:gd name="connsiteX0" fmla="*/ 274710 w 778575"/>
                <a:gd name="connsiteY0" fmla="*/ 1151254 h 1289787"/>
                <a:gd name="connsiteX1" fmla="*/ 27712 w 778575"/>
                <a:gd name="connsiteY1" fmla="*/ 21204 h 1289787"/>
                <a:gd name="connsiteX2" fmla="*/ 440982 w 778575"/>
                <a:gd name="connsiteY2" fmla="*/ 10027 h 1289787"/>
                <a:gd name="connsiteX3" fmla="*/ 557065 w 778575"/>
                <a:gd name="connsiteY3" fmla="*/ 990301 h 1289787"/>
                <a:gd name="connsiteX4" fmla="*/ 778575 w 778575"/>
                <a:gd name="connsiteY4" fmla="*/ 1187014 h 1289787"/>
                <a:gd name="connsiteX5" fmla="*/ 274710 w 778575"/>
                <a:gd name="connsiteY5" fmla="*/ 1151254 h 1289787"/>
                <a:gd name="connsiteX0" fmla="*/ 485758 w 989623"/>
                <a:gd name="connsiteY0" fmla="*/ 1318391 h 1456924"/>
                <a:gd name="connsiteX1" fmla="*/ 41166 w 989623"/>
                <a:gd name="connsiteY1" fmla="*/ 188342 h 1456924"/>
                <a:gd name="connsiteX2" fmla="*/ 238760 w 989623"/>
                <a:gd name="connsiteY2" fmla="*/ 188341 h 1456924"/>
                <a:gd name="connsiteX3" fmla="*/ 652030 w 989623"/>
                <a:gd name="connsiteY3" fmla="*/ 177164 h 1456924"/>
                <a:gd name="connsiteX4" fmla="*/ 768113 w 989623"/>
                <a:gd name="connsiteY4" fmla="*/ 1157438 h 1456924"/>
                <a:gd name="connsiteX5" fmla="*/ 989623 w 989623"/>
                <a:gd name="connsiteY5" fmla="*/ 1354151 h 1456924"/>
                <a:gd name="connsiteX6" fmla="*/ 485758 w 989623"/>
                <a:gd name="connsiteY6" fmla="*/ 1318391 h 1456924"/>
                <a:gd name="connsiteX0" fmla="*/ 498932 w 1002797"/>
                <a:gd name="connsiteY0" fmla="*/ 1171215 h 1309748"/>
                <a:gd name="connsiteX1" fmla="*/ 74099 w 1002797"/>
                <a:gd name="connsiteY1" fmla="*/ 288160 h 1309748"/>
                <a:gd name="connsiteX2" fmla="*/ 54340 w 1002797"/>
                <a:gd name="connsiteY2" fmla="*/ 41166 h 1309748"/>
                <a:gd name="connsiteX3" fmla="*/ 251934 w 1002797"/>
                <a:gd name="connsiteY3" fmla="*/ 41165 h 1309748"/>
                <a:gd name="connsiteX4" fmla="*/ 665204 w 1002797"/>
                <a:gd name="connsiteY4" fmla="*/ 29988 h 1309748"/>
                <a:gd name="connsiteX5" fmla="*/ 781287 w 1002797"/>
                <a:gd name="connsiteY5" fmla="*/ 1010262 h 1309748"/>
                <a:gd name="connsiteX6" fmla="*/ 1002797 w 1002797"/>
                <a:gd name="connsiteY6" fmla="*/ 1206975 h 1309748"/>
                <a:gd name="connsiteX7" fmla="*/ 498932 w 1002797"/>
                <a:gd name="connsiteY7" fmla="*/ 1171215 h 1309748"/>
                <a:gd name="connsiteX0" fmla="*/ 498932 w 1002797"/>
                <a:gd name="connsiteY0" fmla="*/ 1171215 h 1309748"/>
                <a:gd name="connsiteX1" fmla="*/ 74099 w 1002797"/>
                <a:gd name="connsiteY1" fmla="*/ 288160 h 1309748"/>
                <a:gd name="connsiteX2" fmla="*/ 54340 w 1002797"/>
                <a:gd name="connsiteY2" fmla="*/ 41166 h 1309748"/>
                <a:gd name="connsiteX3" fmla="*/ 251934 w 1002797"/>
                <a:gd name="connsiteY3" fmla="*/ 41165 h 1309748"/>
                <a:gd name="connsiteX4" fmla="*/ 665204 w 1002797"/>
                <a:gd name="connsiteY4" fmla="*/ 29988 h 1309748"/>
                <a:gd name="connsiteX5" fmla="*/ 781287 w 1002797"/>
                <a:gd name="connsiteY5" fmla="*/ 1010262 h 1309748"/>
                <a:gd name="connsiteX6" fmla="*/ 1002797 w 1002797"/>
                <a:gd name="connsiteY6" fmla="*/ 1206975 h 1309748"/>
                <a:gd name="connsiteX7" fmla="*/ 498932 w 1002797"/>
                <a:gd name="connsiteY7" fmla="*/ 1171215 h 1309748"/>
                <a:gd name="connsiteX0" fmla="*/ 498932 w 1002797"/>
                <a:gd name="connsiteY0" fmla="*/ 1171215 h 1309748"/>
                <a:gd name="connsiteX1" fmla="*/ 617488 w 1002797"/>
                <a:gd name="connsiteY1" fmla="*/ 228881 h 1309748"/>
                <a:gd name="connsiteX2" fmla="*/ 74099 w 1002797"/>
                <a:gd name="connsiteY2" fmla="*/ 288160 h 1309748"/>
                <a:gd name="connsiteX3" fmla="*/ 54340 w 1002797"/>
                <a:gd name="connsiteY3" fmla="*/ 41166 h 1309748"/>
                <a:gd name="connsiteX4" fmla="*/ 251934 w 1002797"/>
                <a:gd name="connsiteY4" fmla="*/ 41165 h 1309748"/>
                <a:gd name="connsiteX5" fmla="*/ 665204 w 1002797"/>
                <a:gd name="connsiteY5" fmla="*/ 29988 h 1309748"/>
                <a:gd name="connsiteX6" fmla="*/ 781287 w 1002797"/>
                <a:gd name="connsiteY6" fmla="*/ 1010262 h 1309748"/>
                <a:gd name="connsiteX7" fmla="*/ 1002797 w 1002797"/>
                <a:gd name="connsiteY7" fmla="*/ 1206975 h 1309748"/>
                <a:gd name="connsiteX8" fmla="*/ 498932 w 1002797"/>
                <a:gd name="connsiteY8" fmla="*/ 1171215 h 1309748"/>
                <a:gd name="connsiteX0" fmla="*/ 498932 w 1002797"/>
                <a:gd name="connsiteY0" fmla="*/ 1171215 h 1309748"/>
                <a:gd name="connsiteX1" fmla="*/ 617488 w 1002797"/>
                <a:gd name="connsiteY1" fmla="*/ 228881 h 1309748"/>
                <a:gd name="connsiteX2" fmla="*/ 271695 w 1002797"/>
                <a:gd name="connsiteY2" fmla="*/ 248641 h 1309748"/>
                <a:gd name="connsiteX3" fmla="*/ 74099 w 1002797"/>
                <a:gd name="connsiteY3" fmla="*/ 288160 h 1309748"/>
                <a:gd name="connsiteX4" fmla="*/ 54340 w 1002797"/>
                <a:gd name="connsiteY4" fmla="*/ 41166 h 1309748"/>
                <a:gd name="connsiteX5" fmla="*/ 251934 w 1002797"/>
                <a:gd name="connsiteY5" fmla="*/ 41165 h 1309748"/>
                <a:gd name="connsiteX6" fmla="*/ 665204 w 1002797"/>
                <a:gd name="connsiteY6" fmla="*/ 29988 h 1309748"/>
                <a:gd name="connsiteX7" fmla="*/ 781287 w 1002797"/>
                <a:gd name="connsiteY7" fmla="*/ 1010262 h 1309748"/>
                <a:gd name="connsiteX8" fmla="*/ 1002797 w 1002797"/>
                <a:gd name="connsiteY8" fmla="*/ 1206975 h 1309748"/>
                <a:gd name="connsiteX9" fmla="*/ 498932 w 1002797"/>
                <a:gd name="connsiteY9" fmla="*/ 1171215 h 1309748"/>
                <a:gd name="connsiteX0" fmla="*/ 498932 w 1002797"/>
                <a:gd name="connsiteY0" fmla="*/ 1171215 h 1309748"/>
                <a:gd name="connsiteX1" fmla="*/ 617488 w 1002797"/>
                <a:gd name="connsiteY1" fmla="*/ 228881 h 1309748"/>
                <a:gd name="connsiteX2" fmla="*/ 271695 w 1002797"/>
                <a:gd name="connsiteY2" fmla="*/ 248641 h 1309748"/>
                <a:gd name="connsiteX3" fmla="*/ 74099 w 1002797"/>
                <a:gd name="connsiteY3" fmla="*/ 288160 h 1309748"/>
                <a:gd name="connsiteX4" fmla="*/ 54340 w 1002797"/>
                <a:gd name="connsiteY4" fmla="*/ 41166 h 1309748"/>
                <a:gd name="connsiteX5" fmla="*/ 251934 w 1002797"/>
                <a:gd name="connsiteY5" fmla="*/ 41165 h 1309748"/>
                <a:gd name="connsiteX6" fmla="*/ 665204 w 1002797"/>
                <a:gd name="connsiteY6" fmla="*/ 29988 h 1309748"/>
                <a:gd name="connsiteX7" fmla="*/ 781287 w 1002797"/>
                <a:gd name="connsiteY7" fmla="*/ 1010262 h 1309748"/>
                <a:gd name="connsiteX8" fmla="*/ 1002797 w 1002797"/>
                <a:gd name="connsiteY8" fmla="*/ 1206975 h 1309748"/>
                <a:gd name="connsiteX9" fmla="*/ 498932 w 1002797"/>
                <a:gd name="connsiteY9" fmla="*/ 1171215 h 1309748"/>
                <a:gd name="connsiteX0" fmla="*/ 498932 w 1002797"/>
                <a:gd name="connsiteY0" fmla="*/ 1313187 h 1451720"/>
                <a:gd name="connsiteX1" fmla="*/ 617488 w 1002797"/>
                <a:gd name="connsiteY1" fmla="*/ 370853 h 1451720"/>
                <a:gd name="connsiteX2" fmla="*/ 271695 w 1002797"/>
                <a:gd name="connsiteY2" fmla="*/ 390613 h 1451720"/>
                <a:gd name="connsiteX3" fmla="*/ 74099 w 1002797"/>
                <a:gd name="connsiteY3" fmla="*/ 430132 h 1451720"/>
                <a:gd name="connsiteX4" fmla="*/ 54340 w 1002797"/>
                <a:gd name="connsiteY4" fmla="*/ 183138 h 1451720"/>
                <a:gd name="connsiteX5" fmla="*/ 251934 w 1002797"/>
                <a:gd name="connsiteY5" fmla="*/ 183137 h 1451720"/>
                <a:gd name="connsiteX6" fmla="*/ 665204 w 1002797"/>
                <a:gd name="connsiteY6" fmla="*/ 171960 h 1451720"/>
                <a:gd name="connsiteX7" fmla="*/ 943520 w 1002797"/>
                <a:gd name="connsiteY7" fmla="*/ 163379 h 1451720"/>
                <a:gd name="connsiteX8" fmla="*/ 781287 w 1002797"/>
                <a:gd name="connsiteY8" fmla="*/ 1152234 h 1451720"/>
                <a:gd name="connsiteX9" fmla="*/ 1002797 w 1002797"/>
                <a:gd name="connsiteY9" fmla="*/ 1348947 h 1451720"/>
                <a:gd name="connsiteX10" fmla="*/ 498932 w 1002797"/>
                <a:gd name="connsiteY10" fmla="*/ 1313187 h 1451720"/>
                <a:gd name="connsiteX0" fmla="*/ 498932 w 1002797"/>
                <a:gd name="connsiteY0" fmla="*/ 1313187 h 1451720"/>
                <a:gd name="connsiteX1" fmla="*/ 617488 w 1002797"/>
                <a:gd name="connsiteY1" fmla="*/ 370853 h 1451720"/>
                <a:gd name="connsiteX2" fmla="*/ 271695 w 1002797"/>
                <a:gd name="connsiteY2" fmla="*/ 390613 h 1451720"/>
                <a:gd name="connsiteX3" fmla="*/ 74099 w 1002797"/>
                <a:gd name="connsiteY3" fmla="*/ 430132 h 1451720"/>
                <a:gd name="connsiteX4" fmla="*/ 54340 w 1002797"/>
                <a:gd name="connsiteY4" fmla="*/ 183138 h 1451720"/>
                <a:gd name="connsiteX5" fmla="*/ 251934 w 1002797"/>
                <a:gd name="connsiteY5" fmla="*/ 183137 h 1451720"/>
                <a:gd name="connsiteX6" fmla="*/ 665204 w 1002797"/>
                <a:gd name="connsiteY6" fmla="*/ 171960 h 1451720"/>
                <a:gd name="connsiteX7" fmla="*/ 943520 w 1002797"/>
                <a:gd name="connsiteY7" fmla="*/ 163379 h 1451720"/>
                <a:gd name="connsiteX8" fmla="*/ 854602 w 1002797"/>
                <a:gd name="connsiteY8" fmla="*/ 331334 h 1451720"/>
                <a:gd name="connsiteX9" fmla="*/ 781287 w 1002797"/>
                <a:gd name="connsiteY9" fmla="*/ 1152234 h 1451720"/>
                <a:gd name="connsiteX10" fmla="*/ 1002797 w 1002797"/>
                <a:gd name="connsiteY10" fmla="*/ 1348947 h 1451720"/>
                <a:gd name="connsiteX11" fmla="*/ 498932 w 1002797"/>
                <a:gd name="connsiteY11" fmla="*/ 1313187 h 1451720"/>
                <a:gd name="connsiteX0" fmla="*/ 498932 w 1029838"/>
                <a:gd name="connsiteY0" fmla="*/ 1313187 h 1451720"/>
                <a:gd name="connsiteX1" fmla="*/ 617488 w 1029838"/>
                <a:gd name="connsiteY1" fmla="*/ 370853 h 1451720"/>
                <a:gd name="connsiteX2" fmla="*/ 271695 w 1029838"/>
                <a:gd name="connsiteY2" fmla="*/ 390613 h 1451720"/>
                <a:gd name="connsiteX3" fmla="*/ 74099 w 1029838"/>
                <a:gd name="connsiteY3" fmla="*/ 430132 h 1451720"/>
                <a:gd name="connsiteX4" fmla="*/ 54340 w 1029838"/>
                <a:gd name="connsiteY4" fmla="*/ 183138 h 1451720"/>
                <a:gd name="connsiteX5" fmla="*/ 251934 w 1029838"/>
                <a:gd name="connsiteY5" fmla="*/ 183137 h 1451720"/>
                <a:gd name="connsiteX6" fmla="*/ 665204 w 1029838"/>
                <a:gd name="connsiteY6" fmla="*/ 171960 h 1451720"/>
                <a:gd name="connsiteX7" fmla="*/ 943520 w 1029838"/>
                <a:gd name="connsiteY7" fmla="*/ 163379 h 1451720"/>
                <a:gd name="connsiteX8" fmla="*/ 854602 w 1029838"/>
                <a:gd name="connsiteY8" fmla="*/ 331334 h 1451720"/>
                <a:gd name="connsiteX9" fmla="*/ 781287 w 1029838"/>
                <a:gd name="connsiteY9" fmla="*/ 1152234 h 1451720"/>
                <a:gd name="connsiteX10" fmla="*/ 1002797 w 1029838"/>
                <a:gd name="connsiteY10" fmla="*/ 1348947 h 1451720"/>
                <a:gd name="connsiteX11" fmla="*/ 498932 w 1029838"/>
                <a:gd name="connsiteY11" fmla="*/ 1313187 h 1451720"/>
                <a:gd name="connsiteX0" fmla="*/ 498932 w 1029838"/>
                <a:gd name="connsiteY0" fmla="*/ 1313187 h 1451720"/>
                <a:gd name="connsiteX1" fmla="*/ 617488 w 1029838"/>
                <a:gd name="connsiteY1" fmla="*/ 370853 h 1451720"/>
                <a:gd name="connsiteX2" fmla="*/ 271695 w 1029838"/>
                <a:gd name="connsiteY2" fmla="*/ 390613 h 1451720"/>
                <a:gd name="connsiteX3" fmla="*/ 74099 w 1029838"/>
                <a:gd name="connsiteY3" fmla="*/ 430132 h 1451720"/>
                <a:gd name="connsiteX4" fmla="*/ 54340 w 1029838"/>
                <a:gd name="connsiteY4" fmla="*/ 183138 h 1451720"/>
                <a:gd name="connsiteX5" fmla="*/ 251934 w 1029838"/>
                <a:gd name="connsiteY5" fmla="*/ 183137 h 1451720"/>
                <a:gd name="connsiteX6" fmla="*/ 665204 w 1029838"/>
                <a:gd name="connsiteY6" fmla="*/ 171960 h 1451720"/>
                <a:gd name="connsiteX7" fmla="*/ 943520 w 1029838"/>
                <a:gd name="connsiteY7" fmla="*/ 163379 h 1451720"/>
                <a:gd name="connsiteX8" fmla="*/ 854602 w 1029838"/>
                <a:gd name="connsiteY8" fmla="*/ 331334 h 1451720"/>
                <a:gd name="connsiteX9" fmla="*/ 781287 w 1029838"/>
                <a:gd name="connsiteY9" fmla="*/ 1152234 h 1451720"/>
                <a:gd name="connsiteX10" fmla="*/ 1002797 w 1029838"/>
                <a:gd name="connsiteY10" fmla="*/ 1348947 h 1451720"/>
                <a:gd name="connsiteX11" fmla="*/ 498932 w 1029838"/>
                <a:gd name="connsiteY11" fmla="*/ 1313187 h 1451720"/>
                <a:gd name="connsiteX0" fmla="*/ 498932 w 1029838"/>
                <a:gd name="connsiteY0" fmla="*/ 1313187 h 1451720"/>
                <a:gd name="connsiteX1" fmla="*/ 617488 w 1029838"/>
                <a:gd name="connsiteY1" fmla="*/ 370853 h 1451720"/>
                <a:gd name="connsiteX2" fmla="*/ 271695 w 1029838"/>
                <a:gd name="connsiteY2" fmla="*/ 390613 h 1451720"/>
                <a:gd name="connsiteX3" fmla="*/ 74099 w 1029838"/>
                <a:gd name="connsiteY3" fmla="*/ 430132 h 1451720"/>
                <a:gd name="connsiteX4" fmla="*/ 54340 w 1029838"/>
                <a:gd name="connsiteY4" fmla="*/ 183138 h 1451720"/>
                <a:gd name="connsiteX5" fmla="*/ 251934 w 1029838"/>
                <a:gd name="connsiteY5" fmla="*/ 183137 h 1451720"/>
                <a:gd name="connsiteX6" fmla="*/ 665204 w 1029838"/>
                <a:gd name="connsiteY6" fmla="*/ 171960 h 1451720"/>
                <a:gd name="connsiteX7" fmla="*/ 943520 w 1029838"/>
                <a:gd name="connsiteY7" fmla="*/ 163379 h 1451720"/>
                <a:gd name="connsiteX8" fmla="*/ 854602 w 1029838"/>
                <a:gd name="connsiteY8" fmla="*/ 331334 h 1451720"/>
                <a:gd name="connsiteX9" fmla="*/ 781287 w 1029838"/>
                <a:gd name="connsiteY9" fmla="*/ 1152234 h 1451720"/>
                <a:gd name="connsiteX10" fmla="*/ 874360 w 1029838"/>
                <a:gd name="connsiteY10" fmla="*/ 1289668 h 1451720"/>
                <a:gd name="connsiteX11" fmla="*/ 498932 w 1029838"/>
                <a:gd name="connsiteY11" fmla="*/ 1313187 h 1451720"/>
                <a:gd name="connsiteX0" fmla="*/ 498932 w 1029838"/>
                <a:gd name="connsiteY0" fmla="*/ 1313187 h 1451720"/>
                <a:gd name="connsiteX1" fmla="*/ 617488 w 1029838"/>
                <a:gd name="connsiteY1" fmla="*/ 370853 h 1451720"/>
                <a:gd name="connsiteX2" fmla="*/ 271695 w 1029838"/>
                <a:gd name="connsiteY2" fmla="*/ 390613 h 1451720"/>
                <a:gd name="connsiteX3" fmla="*/ 74099 w 1029838"/>
                <a:gd name="connsiteY3" fmla="*/ 430132 h 1451720"/>
                <a:gd name="connsiteX4" fmla="*/ 54340 w 1029838"/>
                <a:gd name="connsiteY4" fmla="*/ 183138 h 1451720"/>
                <a:gd name="connsiteX5" fmla="*/ 251934 w 1029838"/>
                <a:gd name="connsiteY5" fmla="*/ 183137 h 1451720"/>
                <a:gd name="connsiteX6" fmla="*/ 665204 w 1029838"/>
                <a:gd name="connsiteY6" fmla="*/ 171960 h 1451720"/>
                <a:gd name="connsiteX7" fmla="*/ 943520 w 1029838"/>
                <a:gd name="connsiteY7" fmla="*/ 163379 h 1451720"/>
                <a:gd name="connsiteX8" fmla="*/ 854602 w 1029838"/>
                <a:gd name="connsiteY8" fmla="*/ 331334 h 1451720"/>
                <a:gd name="connsiteX9" fmla="*/ 781287 w 1029838"/>
                <a:gd name="connsiteY9" fmla="*/ 1152234 h 1451720"/>
                <a:gd name="connsiteX10" fmla="*/ 874360 w 1029838"/>
                <a:gd name="connsiteY10" fmla="*/ 1289668 h 1451720"/>
                <a:gd name="connsiteX11" fmla="*/ 498932 w 1029838"/>
                <a:gd name="connsiteY11" fmla="*/ 1313187 h 1451720"/>
                <a:gd name="connsiteX0" fmla="*/ 498932 w 1029838"/>
                <a:gd name="connsiteY0" fmla="*/ 1313187 h 1451720"/>
                <a:gd name="connsiteX1" fmla="*/ 617488 w 1029838"/>
                <a:gd name="connsiteY1" fmla="*/ 370853 h 1451720"/>
                <a:gd name="connsiteX2" fmla="*/ 271695 w 1029838"/>
                <a:gd name="connsiteY2" fmla="*/ 390613 h 1451720"/>
                <a:gd name="connsiteX3" fmla="*/ 74099 w 1029838"/>
                <a:gd name="connsiteY3" fmla="*/ 430132 h 1451720"/>
                <a:gd name="connsiteX4" fmla="*/ 54340 w 1029838"/>
                <a:gd name="connsiteY4" fmla="*/ 183138 h 1451720"/>
                <a:gd name="connsiteX5" fmla="*/ 251934 w 1029838"/>
                <a:gd name="connsiteY5" fmla="*/ 183137 h 1451720"/>
                <a:gd name="connsiteX6" fmla="*/ 665204 w 1029838"/>
                <a:gd name="connsiteY6" fmla="*/ 171960 h 1451720"/>
                <a:gd name="connsiteX7" fmla="*/ 943520 w 1029838"/>
                <a:gd name="connsiteY7" fmla="*/ 163379 h 1451720"/>
                <a:gd name="connsiteX8" fmla="*/ 854602 w 1029838"/>
                <a:gd name="connsiteY8" fmla="*/ 331334 h 1451720"/>
                <a:gd name="connsiteX9" fmla="*/ 781287 w 1029838"/>
                <a:gd name="connsiteY9" fmla="*/ 1152234 h 1451720"/>
                <a:gd name="connsiteX10" fmla="*/ 874360 w 1029838"/>
                <a:gd name="connsiteY10" fmla="*/ 1289668 h 1451720"/>
                <a:gd name="connsiteX11" fmla="*/ 498932 w 1029838"/>
                <a:gd name="connsiteY11" fmla="*/ 1313187 h 1451720"/>
                <a:gd name="connsiteX0" fmla="*/ 498932 w 1029838"/>
                <a:gd name="connsiteY0" fmla="*/ 1313187 h 1451720"/>
                <a:gd name="connsiteX1" fmla="*/ 617488 w 1029838"/>
                <a:gd name="connsiteY1" fmla="*/ 370853 h 1451720"/>
                <a:gd name="connsiteX2" fmla="*/ 271695 w 1029838"/>
                <a:gd name="connsiteY2" fmla="*/ 390613 h 1451720"/>
                <a:gd name="connsiteX3" fmla="*/ 74099 w 1029838"/>
                <a:gd name="connsiteY3" fmla="*/ 430132 h 1451720"/>
                <a:gd name="connsiteX4" fmla="*/ 54340 w 1029838"/>
                <a:gd name="connsiteY4" fmla="*/ 183138 h 1451720"/>
                <a:gd name="connsiteX5" fmla="*/ 251934 w 1029838"/>
                <a:gd name="connsiteY5" fmla="*/ 183137 h 1451720"/>
                <a:gd name="connsiteX6" fmla="*/ 665204 w 1029838"/>
                <a:gd name="connsiteY6" fmla="*/ 171960 h 1451720"/>
                <a:gd name="connsiteX7" fmla="*/ 943520 w 1029838"/>
                <a:gd name="connsiteY7" fmla="*/ 163379 h 1451720"/>
                <a:gd name="connsiteX8" fmla="*/ 854602 w 1029838"/>
                <a:gd name="connsiteY8" fmla="*/ 331334 h 1451720"/>
                <a:gd name="connsiteX9" fmla="*/ 781287 w 1029838"/>
                <a:gd name="connsiteY9" fmla="*/ 1152234 h 1451720"/>
                <a:gd name="connsiteX10" fmla="*/ 874360 w 1029838"/>
                <a:gd name="connsiteY10" fmla="*/ 1289668 h 1451720"/>
                <a:gd name="connsiteX11" fmla="*/ 498932 w 1029838"/>
                <a:gd name="connsiteY11" fmla="*/ 1313187 h 1451720"/>
                <a:gd name="connsiteX0" fmla="*/ 498932 w 1029838"/>
                <a:gd name="connsiteY0" fmla="*/ 1313187 h 1451720"/>
                <a:gd name="connsiteX1" fmla="*/ 617488 w 1029838"/>
                <a:gd name="connsiteY1" fmla="*/ 370853 h 1451720"/>
                <a:gd name="connsiteX2" fmla="*/ 271695 w 1029838"/>
                <a:gd name="connsiteY2" fmla="*/ 390613 h 1451720"/>
                <a:gd name="connsiteX3" fmla="*/ 74099 w 1029838"/>
                <a:gd name="connsiteY3" fmla="*/ 430132 h 1451720"/>
                <a:gd name="connsiteX4" fmla="*/ 54340 w 1029838"/>
                <a:gd name="connsiteY4" fmla="*/ 183138 h 1451720"/>
                <a:gd name="connsiteX5" fmla="*/ 251934 w 1029838"/>
                <a:gd name="connsiteY5" fmla="*/ 183137 h 1451720"/>
                <a:gd name="connsiteX6" fmla="*/ 665204 w 1029838"/>
                <a:gd name="connsiteY6" fmla="*/ 171960 h 1451720"/>
                <a:gd name="connsiteX7" fmla="*/ 943520 w 1029838"/>
                <a:gd name="connsiteY7" fmla="*/ 163379 h 1451720"/>
                <a:gd name="connsiteX8" fmla="*/ 854602 w 1029838"/>
                <a:gd name="connsiteY8" fmla="*/ 331334 h 1451720"/>
                <a:gd name="connsiteX9" fmla="*/ 755805 w 1029838"/>
                <a:gd name="connsiteY9" fmla="*/ 390612 h 1451720"/>
                <a:gd name="connsiteX10" fmla="*/ 781287 w 1029838"/>
                <a:gd name="connsiteY10" fmla="*/ 1152234 h 1451720"/>
                <a:gd name="connsiteX11" fmla="*/ 874360 w 1029838"/>
                <a:gd name="connsiteY11" fmla="*/ 1289668 h 1451720"/>
                <a:gd name="connsiteX12" fmla="*/ 498932 w 1029838"/>
                <a:gd name="connsiteY12" fmla="*/ 1313187 h 1451720"/>
                <a:gd name="connsiteX0" fmla="*/ 498932 w 1029838"/>
                <a:gd name="connsiteY0" fmla="*/ 1313187 h 1451720"/>
                <a:gd name="connsiteX1" fmla="*/ 617488 w 1029838"/>
                <a:gd name="connsiteY1" fmla="*/ 370853 h 1451720"/>
                <a:gd name="connsiteX2" fmla="*/ 271695 w 1029838"/>
                <a:gd name="connsiteY2" fmla="*/ 390613 h 1451720"/>
                <a:gd name="connsiteX3" fmla="*/ 74099 w 1029838"/>
                <a:gd name="connsiteY3" fmla="*/ 430132 h 1451720"/>
                <a:gd name="connsiteX4" fmla="*/ 54340 w 1029838"/>
                <a:gd name="connsiteY4" fmla="*/ 183138 h 1451720"/>
                <a:gd name="connsiteX5" fmla="*/ 251934 w 1029838"/>
                <a:gd name="connsiteY5" fmla="*/ 183137 h 1451720"/>
                <a:gd name="connsiteX6" fmla="*/ 665204 w 1029838"/>
                <a:gd name="connsiteY6" fmla="*/ 171960 h 1451720"/>
                <a:gd name="connsiteX7" fmla="*/ 943520 w 1029838"/>
                <a:gd name="connsiteY7" fmla="*/ 163379 h 1451720"/>
                <a:gd name="connsiteX8" fmla="*/ 854602 w 1029838"/>
                <a:gd name="connsiteY8" fmla="*/ 331334 h 1451720"/>
                <a:gd name="connsiteX9" fmla="*/ 755805 w 1029838"/>
                <a:gd name="connsiteY9" fmla="*/ 390612 h 1451720"/>
                <a:gd name="connsiteX10" fmla="*/ 781287 w 1029838"/>
                <a:gd name="connsiteY10" fmla="*/ 1152234 h 1451720"/>
                <a:gd name="connsiteX11" fmla="*/ 874360 w 1029838"/>
                <a:gd name="connsiteY11" fmla="*/ 1289668 h 1451720"/>
                <a:gd name="connsiteX12" fmla="*/ 498932 w 1029838"/>
                <a:gd name="connsiteY12" fmla="*/ 1313187 h 1451720"/>
                <a:gd name="connsiteX0" fmla="*/ 498932 w 1029838"/>
                <a:gd name="connsiteY0" fmla="*/ 1194630 h 1333163"/>
                <a:gd name="connsiteX1" fmla="*/ 617488 w 1029838"/>
                <a:gd name="connsiteY1" fmla="*/ 252296 h 1333163"/>
                <a:gd name="connsiteX2" fmla="*/ 271695 w 1029838"/>
                <a:gd name="connsiteY2" fmla="*/ 272056 h 1333163"/>
                <a:gd name="connsiteX3" fmla="*/ 74099 w 1029838"/>
                <a:gd name="connsiteY3" fmla="*/ 311575 h 1333163"/>
                <a:gd name="connsiteX4" fmla="*/ 54340 w 1029838"/>
                <a:gd name="connsiteY4" fmla="*/ 64581 h 1333163"/>
                <a:gd name="connsiteX5" fmla="*/ 251934 w 1029838"/>
                <a:gd name="connsiteY5" fmla="*/ 64580 h 1333163"/>
                <a:gd name="connsiteX6" fmla="*/ 665204 w 1029838"/>
                <a:gd name="connsiteY6" fmla="*/ 53403 h 1333163"/>
                <a:gd name="connsiteX7" fmla="*/ 943520 w 1029838"/>
                <a:gd name="connsiteY7" fmla="*/ 44822 h 1333163"/>
                <a:gd name="connsiteX8" fmla="*/ 854602 w 1029838"/>
                <a:gd name="connsiteY8" fmla="*/ 212777 h 1333163"/>
                <a:gd name="connsiteX9" fmla="*/ 755805 w 1029838"/>
                <a:gd name="connsiteY9" fmla="*/ 272055 h 1333163"/>
                <a:gd name="connsiteX10" fmla="*/ 781287 w 1029838"/>
                <a:gd name="connsiteY10" fmla="*/ 1033677 h 1333163"/>
                <a:gd name="connsiteX11" fmla="*/ 874360 w 1029838"/>
                <a:gd name="connsiteY11" fmla="*/ 1171111 h 1333163"/>
                <a:gd name="connsiteX12" fmla="*/ 498932 w 1029838"/>
                <a:gd name="connsiteY12" fmla="*/ 1194630 h 1333163"/>
                <a:gd name="connsiteX0" fmla="*/ 498932 w 1029838"/>
                <a:gd name="connsiteY0" fmla="*/ 1194630 h 1333163"/>
                <a:gd name="connsiteX1" fmla="*/ 617488 w 1029838"/>
                <a:gd name="connsiteY1" fmla="*/ 252296 h 1333163"/>
                <a:gd name="connsiteX2" fmla="*/ 271695 w 1029838"/>
                <a:gd name="connsiteY2" fmla="*/ 272056 h 1333163"/>
                <a:gd name="connsiteX3" fmla="*/ 74099 w 1029838"/>
                <a:gd name="connsiteY3" fmla="*/ 311575 h 1333163"/>
                <a:gd name="connsiteX4" fmla="*/ 54340 w 1029838"/>
                <a:gd name="connsiteY4" fmla="*/ 64581 h 1333163"/>
                <a:gd name="connsiteX5" fmla="*/ 251934 w 1029838"/>
                <a:gd name="connsiteY5" fmla="*/ 64580 h 1333163"/>
                <a:gd name="connsiteX6" fmla="*/ 665204 w 1029838"/>
                <a:gd name="connsiteY6" fmla="*/ 53403 h 1333163"/>
                <a:gd name="connsiteX7" fmla="*/ 943520 w 1029838"/>
                <a:gd name="connsiteY7" fmla="*/ 44822 h 1333163"/>
                <a:gd name="connsiteX8" fmla="*/ 854602 w 1029838"/>
                <a:gd name="connsiteY8" fmla="*/ 212777 h 1333163"/>
                <a:gd name="connsiteX9" fmla="*/ 755805 w 1029838"/>
                <a:gd name="connsiteY9" fmla="*/ 272055 h 1333163"/>
                <a:gd name="connsiteX10" fmla="*/ 781287 w 1029838"/>
                <a:gd name="connsiteY10" fmla="*/ 1033677 h 1333163"/>
                <a:gd name="connsiteX11" fmla="*/ 874360 w 1029838"/>
                <a:gd name="connsiteY11" fmla="*/ 1171111 h 1333163"/>
                <a:gd name="connsiteX12" fmla="*/ 498932 w 1029838"/>
                <a:gd name="connsiteY12" fmla="*/ 1194630 h 1333163"/>
                <a:gd name="connsiteX0" fmla="*/ 498932 w 1029838"/>
                <a:gd name="connsiteY0" fmla="*/ 1194630 h 1333163"/>
                <a:gd name="connsiteX1" fmla="*/ 617488 w 1029838"/>
                <a:gd name="connsiteY1" fmla="*/ 252296 h 1333163"/>
                <a:gd name="connsiteX2" fmla="*/ 271695 w 1029838"/>
                <a:gd name="connsiteY2" fmla="*/ 272056 h 1333163"/>
                <a:gd name="connsiteX3" fmla="*/ 74099 w 1029838"/>
                <a:gd name="connsiteY3" fmla="*/ 311575 h 1333163"/>
                <a:gd name="connsiteX4" fmla="*/ 54340 w 1029838"/>
                <a:gd name="connsiteY4" fmla="*/ 64581 h 1333163"/>
                <a:gd name="connsiteX5" fmla="*/ 251934 w 1029838"/>
                <a:gd name="connsiteY5" fmla="*/ 64580 h 1333163"/>
                <a:gd name="connsiteX6" fmla="*/ 665204 w 1029838"/>
                <a:gd name="connsiteY6" fmla="*/ 53403 h 1333163"/>
                <a:gd name="connsiteX7" fmla="*/ 943520 w 1029838"/>
                <a:gd name="connsiteY7" fmla="*/ 44822 h 1333163"/>
                <a:gd name="connsiteX8" fmla="*/ 854602 w 1029838"/>
                <a:gd name="connsiteY8" fmla="*/ 212777 h 1333163"/>
                <a:gd name="connsiteX9" fmla="*/ 755805 w 1029838"/>
                <a:gd name="connsiteY9" fmla="*/ 272055 h 1333163"/>
                <a:gd name="connsiteX10" fmla="*/ 781287 w 1029838"/>
                <a:gd name="connsiteY10" fmla="*/ 1033677 h 1333163"/>
                <a:gd name="connsiteX11" fmla="*/ 874360 w 1029838"/>
                <a:gd name="connsiteY11" fmla="*/ 1171111 h 1333163"/>
                <a:gd name="connsiteX12" fmla="*/ 498932 w 1029838"/>
                <a:gd name="connsiteY12" fmla="*/ 1194630 h 1333163"/>
                <a:gd name="connsiteX0" fmla="*/ 498932 w 1029838"/>
                <a:gd name="connsiteY0" fmla="*/ 1220535 h 1359068"/>
                <a:gd name="connsiteX1" fmla="*/ 617488 w 1029838"/>
                <a:gd name="connsiteY1" fmla="*/ 278201 h 1359068"/>
                <a:gd name="connsiteX2" fmla="*/ 271695 w 1029838"/>
                <a:gd name="connsiteY2" fmla="*/ 297961 h 1359068"/>
                <a:gd name="connsiteX3" fmla="*/ 74099 w 1029838"/>
                <a:gd name="connsiteY3" fmla="*/ 337480 h 1359068"/>
                <a:gd name="connsiteX4" fmla="*/ 69516 w 1029838"/>
                <a:gd name="connsiteY4" fmla="*/ 41166 h 1359068"/>
                <a:gd name="connsiteX5" fmla="*/ 251934 w 1029838"/>
                <a:gd name="connsiteY5" fmla="*/ 90485 h 1359068"/>
                <a:gd name="connsiteX6" fmla="*/ 665204 w 1029838"/>
                <a:gd name="connsiteY6" fmla="*/ 79308 h 1359068"/>
                <a:gd name="connsiteX7" fmla="*/ 943520 w 1029838"/>
                <a:gd name="connsiteY7" fmla="*/ 70727 h 1359068"/>
                <a:gd name="connsiteX8" fmla="*/ 854602 w 1029838"/>
                <a:gd name="connsiteY8" fmla="*/ 238682 h 1359068"/>
                <a:gd name="connsiteX9" fmla="*/ 755805 w 1029838"/>
                <a:gd name="connsiteY9" fmla="*/ 297960 h 1359068"/>
                <a:gd name="connsiteX10" fmla="*/ 781287 w 1029838"/>
                <a:gd name="connsiteY10" fmla="*/ 1059582 h 1359068"/>
                <a:gd name="connsiteX11" fmla="*/ 874360 w 1029838"/>
                <a:gd name="connsiteY11" fmla="*/ 1197016 h 1359068"/>
                <a:gd name="connsiteX12" fmla="*/ 498932 w 1029838"/>
                <a:gd name="connsiteY12" fmla="*/ 1220535 h 1359068"/>
                <a:gd name="connsiteX0" fmla="*/ 498932 w 1029838"/>
                <a:gd name="connsiteY0" fmla="*/ 1220535 h 1359068"/>
                <a:gd name="connsiteX1" fmla="*/ 617488 w 1029838"/>
                <a:gd name="connsiteY1" fmla="*/ 278201 h 1359068"/>
                <a:gd name="connsiteX2" fmla="*/ 271695 w 1029838"/>
                <a:gd name="connsiteY2" fmla="*/ 297961 h 1359068"/>
                <a:gd name="connsiteX3" fmla="*/ 74099 w 1029838"/>
                <a:gd name="connsiteY3" fmla="*/ 337480 h 1359068"/>
                <a:gd name="connsiteX4" fmla="*/ 69516 w 1029838"/>
                <a:gd name="connsiteY4" fmla="*/ 41166 h 1359068"/>
                <a:gd name="connsiteX5" fmla="*/ 251934 w 1029838"/>
                <a:gd name="connsiteY5" fmla="*/ 90485 h 1359068"/>
                <a:gd name="connsiteX6" fmla="*/ 665204 w 1029838"/>
                <a:gd name="connsiteY6" fmla="*/ 79308 h 1359068"/>
                <a:gd name="connsiteX7" fmla="*/ 943520 w 1029838"/>
                <a:gd name="connsiteY7" fmla="*/ 70727 h 1359068"/>
                <a:gd name="connsiteX8" fmla="*/ 854602 w 1029838"/>
                <a:gd name="connsiteY8" fmla="*/ 238682 h 1359068"/>
                <a:gd name="connsiteX9" fmla="*/ 755805 w 1029838"/>
                <a:gd name="connsiteY9" fmla="*/ 297960 h 1359068"/>
                <a:gd name="connsiteX10" fmla="*/ 781287 w 1029838"/>
                <a:gd name="connsiteY10" fmla="*/ 1059582 h 1359068"/>
                <a:gd name="connsiteX11" fmla="*/ 874360 w 1029838"/>
                <a:gd name="connsiteY11" fmla="*/ 1197016 h 1359068"/>
                <a:gd name="connsiteX12" fmla="*/ 498932 w 1029838"/>
                <a:gd name="connsiteY12" fmla="*/ 1220535 h 1359068"/>
                <a:gd name="connsiteX0" fmla="*/ 498932 w 1029838"/>
                <a:gd name="connsiteY0" fmla="*/ 1220535 h 1359068"/>
                <a:gd name="connsiteX1" fmla="*/ 617488 w 1029838"/>
                <a:gd name="connsiteY1" fmla="*/ 278201 h 1359068"/>
                <a:gd name="connsiteX2" fmla="*/ 271695 w 1029838"/>
                <a:gd name="connsiteY2" fmla="*/ 297961 h 1359068"/>
                <a:gd name="connsiteX3" fmla="*/ 74099 w 1029838"/>
                <a:gd name="connsiteY3" fmla="*/ 364037 h 1359068"/>
                <a:gd name="connsiteX4" fmla="*/ 69516 w 1029838"/>
                <a:gd name="connsiteY4" fmla="*/ 41166 h 1359068"/>
                <a:gd name="connsiteX5" fmla="*/ 251934 w 1029838"/>
                <a:gd name="connsiteY5" fmla="*/ 90485 h 1359068"/>
                <a:gd name="connsiteX6" fmla="*/ 665204 w 1029838"/>
                <a:gd name="connsiteY6" fmla="*/ 79308 h 1359068"/>
                <a:gd name="connsiteX7" fmla="*/ 943520 w 1029838"/>
                <a:gd name="connsiteY7" fmla="*/ 70727 h 1359068"/>
                <a:gd name="connsiteX8" fmla="*/ 854602 w 1029838"/>
                <a:gd name="connsiteY8" fmla="*/ 238682 h 1359068"/>
                <a:gd name="connsiteX9" fmla="*/ 755805 w 1029838"/>
                <a:gd name="connsiteY9" fmla="*/ 297960 h 1359068"/>
                <a:gd name="connsiteX10" fmla="*/ 781287 w 1029838"/>
                <a:gd name="connsiteY10" fmla="*/ 1059582 h 1359068"/>
                <a:gd name="connsiteX11" fmla="*/ 874360 w 1029838"/>
                <a:gd name="connsiteY11" fmla="*/ 1197016 h 1359068"/>
                <a:gd name="connsiteX12" fmla="*/ 498932 w 1029838"/>
                <a:gd name="connsiteY12" fmla="*/ 1220535 h 1359068"/>
                <a:gd name="connsiteX0" fmla="*/ 429416 w 960322"/>
                <a:gd name="connsiteY0" fmla="*/ 1220535 h 1359068"/>
                <a:gd name="connsiteX1" fmla="*/ 547972 w 960322"/>
                <a:gd name="connsiteY1" fmla="*/ 278201 h 1359068"/>
                <a:gd name="connsiteX2" fmla="*/ 202179 w 960322"/>
                <a:gd name="connsiteY2" fmla="*/ 297961 h 1359068"/>
                <a:gd name="connsiteX3" fmla="*/ 4583 w 960322"/>
                <a:gd name="connsiteY3" fmla="*/ 364037 h 1359068"/>
                <a:gd name="connsiteX4" fmla="*/ 0 w 960322"/>
                <a:gd name="connsiteY4" fmla="*/ 41166 h 1359068"/>
                <a:gd name="connsiteX5" fmla="*/ 182418 w 960322"/>
                <a:gd name="connsiteY5" fmla="*/ 90485 h 1359068"/>
                <a:gd name="connsiteX6" fmla="*/ 595688 w 960322"/>
                <a:gd name="connsiteY6" fmla="*/ 79308 h 1359068"/>
                <a:gd name="connsiteX7" fmla="*/ 874004 w 960322"/>
                <a:gd name="connsiteY7" fmla="*/ 70727 h 1359068"/>
                <a:gd name="connsiteX8" fmla="*/ 785086 w 960322"/>
                <a:gd name="connsiteY8" fmla="*/ 238682 h 1359068"/>
                <a:gd name="connsiteX9" fmla="*/ 686289 w 960322"/>
                <a:gd name="connsiteY9" fmla="*/ 297960 h 1359068"/>
                <a:gd name="connsiteX10" fmla="*/ 711771 w 960322"/>
                <a:gd name="connsiteY10" fmla="*/ 1059582 h 1359068"/>
                <a:gd name="connsiteX11" fmla="*/ 804844 w 960322"/>
                <a:gd name="connsiteY11" fmla="*/ 1197016 h 1359068"/>
                <a:gd name="connsiteX12" fmla="*/ 429416 w 960322"/>
                <a:gd name="connsiteY12" fmla="*/ 1220535 h 1359068"/>
                <a:gd name="connsiteX0" fmla="*/ 429416 w 960322"/>
                <a:gd name="connsiteY0" fmla="*/ 1220535 h 1359068"/>
                <a:gd name="connsiteX1" fmla="*/ 547972 w 960322"/>
                <a:gd name="connsiteY1" fmla="*/ 278201 h 1359068"/>
                <a:gd name="connsiteX2" fmla="*/ 202179 w 960322"/>
                <a:gd name="connsiteY2" fmla="*/ 297961 h 1359068"/>
                <a:gd name="connsiteX3" fmla="*/ 27347 w 960322"/>
                <a:gd name="connsiteY3" fmla="*/ 379212 h 1359068"/>
                <a:gd name="connsiteX4" fmla="*/ 0 w 960322"/>
                <a:gd name="connsiteY4" fmla="*/ 41166 h 1359068"/>
                <a:gd name="connsiteX5" fmla="*/ 182418 w 960322"/>
                <a:gd name="connsiteY5" fmla="*/ 90485 h 1359068"/>
                <a:gd name="connsiteX6" fmla="*/ 595688 w 960322"/>
                <a:gd name="connsiteY6" fmla="*/ 79308 h 1359068"/>
                <a:gd name="connsiteX7" fmla="*/ 874004 w 960322"/>
                <a:gd name="connsiteY7" fmla="*/ 70727 h 1359068"/>
                <a:gd name="connsiteX8" fmla="*/ 785086 w 960322"/>
                <a:gd name="connsiteY8" fmla="*/ 238682 h 1359068"/>
                <a:gd name="connsiteX9" fmla="*/ 686289 w 960322"/>
                <a:gd name="connsiteY9" fmla="*/ 297960 h 1359068"/>
                <a:gd name="connsiteX10" fmla="*/ 711771 w 960322"/>
                <a:gd name="connsiteY10" fmla="*/ 1059582 h 1359068"/>
                <a:gd name="connsiteX11" fmla="*/ 804844 w 960322"/>
                <a:gd name="connsiteY11" fmla="*/ 1197016 h 1359068"/>
                <a:gd name="connsiteX12" fmla="*/ 429416 w 960322"/>
                <a:gd name="connsiteY12" fmla="*/ 1220535 h 1359068"/>
                <a:gd name="connsiteX0" fmla="*/ 429416 w 960322"/>
                <a:gd name="connsiteY0" fmla="*/ 1220535 h 1359068"/>
                <a:gd name="connsiteX1" fmla="*/ 547972 w 960322"/>
                <a:gd name="connsiteY1" fmla="*/ 278201 h 1359068"/>
                <a:gd name="connsiteX2" fmla="*/ 202179 w 960322"/>
                <a:gd name="connsiteY2" fmla="*/ 297961 h 1359068"/>
                <a:gd name="connsiteX3" fmla="*/ 27347 w 960322"/>
                <a:gd name="connsiteY3" fmla="*/ 379212 h 1359068"/>
                <a:gd name="connsiteX4" fmla="*/ 0 w 960322"/>
                <a:gd name="connsiteY4" fmla="*/ 41166 h 1359068"/>
                <a:gd name="connsiteX5" fmla="*/ 182418 w 960322"/>
                <a:gd name="connsiteY5" fmla="*/ 90485 h 1359068"/>
                <a:gd name="connsiteX6" fmla="*/ 595688 w 960322"/>
                <a:gd name="connsiteY6" fmla="*/ 79308 h 1359068"/>
                <a:gd name="connsiteX7" fmla="*/ 874004 w 960322"/>
                <a:gd name="connsiteY7" fmla="*/ 70727 h 1359068"/>
                <a:gd name="connsiteX8" fmla="*/ 785086 w 960322"/>
                <a:gd name="connsiteY8" fmla="*/ 238682 h 1359068"/>
                <a:gd name="connsiteX9" fmla="*/ 686289 w 960322"/>
                <a:gd name="connsiteY9" fmla="*/ 297960 h 1359068"/>
                <a:gd name="connsiteX10" fmla="*/ 711771 w 960322"/>
                <a:gd name="connsiteY10" fmla="*/ 1059582 h 1359068"/>
                <a:gd name="connsiteX11" fmla="*/ 804844 w 960322"/>
                <a:gd name="connsiteY11" fmla="*/ 1197016 h 1359068"/>
                <a:gd name="connsiteX12" fmla="*/ 429416 w 960322"/>
                <a:gd name="connsiteY12" fmla="*/ 1220535 h 1359068"/>
                <a:gd name="connsiteX0" fmla="*/ 429416 w 960322"/>
                <a:gd name="connsiteY0" fmla="*/ 1220535 h 1359068"/>
                <a:gd name="connsiteX1" fmla="*/ 547972 w 960322"/>
                <a:gd name="connsiteY1" fmla="*/ 278201 h 1359068"/>
                <a:gd name="connsiteX2" fmla="*/ 202179 w 960322"/>
                <a:gd name="connsiteY2" fmla="*/ 297961 h 1359068"/>
                <a:gd name="connsiteX3" fmla="*/ 27347 w 960322"/>
                <a:gd name="connsiteY3" fmla="*/ 379212 h 1359068"/>
                <a:gd name="connsiteX4" fmla="*/ 0 w 960322"/>
                <a:gd name="connsiteY4" fmla="*/ 41166 h 1359068"/>
                <a:gd name="connsiteX5" fmla="*/ 182418 w 960322"/>
                <a:gd name="connsiteY5" fmla="*/ 90485 h 1359068"/>
                <a:gd name="connsiteX6" fmla="*/ 595688 w 960322"/>
                <a:gd name="connsiteY6" fmla="*/ 79308 h 1359068"/>
                <a:gd name="connsiteX7" fmla="*/ 874004 w 960322"/>
                <a:gd name="connsiteY7" fmla="*/ 70727 h 1359068"/>
                <a:gd name="connsiteX8" fmla="*/ 785086 w 960322"/>
                <a:gd name="connsiteY8" fmla="*/ 238682 h 1359068"/>
                <a:gd name="connsiteX9" fmla="*/ 686289 w 960322"/>
                <a:gd name="connsiteY9" fmla="*/ 297960 h 1359068"/>
                <a:gd name="connsiteX10" fmla="*/ 711771 w 960322"/>
                <a:gd name="connsiteY10" fmla="*/ 1059582 h 1359068"/>
                <a:gd name="connsiteX11" fmla="*/ 804844 w 960322"/>
                <a:gd name="connsiteY11" fmla="*/ 1197016 h 1359068"/>
                <a:gd name="connsiteX12" fmla="*/ 429416 w 960322"/>
                <a:gd name="connsiteY12" fmla="*/ 1220535 h 1359068"/>
                <a:gd name="connsiteX0" fmla="*/ 429416 w 960322"/>
                <a:gd name="connsiteY0" fmla="*/ 1220535 h 1359068"/>
                <a:gd name="connsiteX1" fmla="*/ 547972 w 960322"/>
                <a:gd name="connsiteY1" fmla="*/ 278201 h 1359068"/>
                <a:gd name="connsiteX2" fmla="*/ 202179 w 960322"/>
                <a:gd name="connsiteY2" fmla="*/ 297961 h 1359068"/>
                <a:gd name="connsiteX3" fmla="*/ 27347 w 960322"/>
                <a:gd name="connsiteY3" fmla="*/ 379212 h 1359068"/>
                <a:gd name="connsiteX4" fmla="*/ 0 w 960322"/>
                <a:gd name="connsiteY4" fmla="*/ 41166 h 1359068"/>
                <a:gd name="connsiteX5" fmla="*/ 182418 w 960322"/>
                <a:gd name="connsiteY5" fmla="*/ 90485 h 1359068"/>
                <a:gd name="connsiteX6" fmla="*/ 595688 w 960322"/>
                <a:gd name="connsiteY6" fmla="*/ 79308 h 1359068"/>
                <a:gd name="connsiteX7" fmla="*/ 874004 w 960322"/>
                <a:gd name="connsiteY7" fmla="*/ 70727 h 1359068"/>
                <a:gd name="connsiteX8" fmla="*/ 785086 w 960322"/>
                <a:gd name="connsiteY8" fmla="*/ 238682 h 1359068"/>
                <a:gd name="connsiteX9" fmla="*/ 686289 w 960322"/>
                <a:gd name="connsiteY9" fmla="*/ 297960 h 1359068"/>
                <a:gd name="connsiteX10" fmla="*/ 711771 w 960322"/>
                <a:gd name="connsiteY10" fmla="*/ 1059582 h 1359068"/>
                <a:gd name="connsiteX11" fmla="*/ 804844 w 960322"/>
                <a:gd name="connsiteY11" fmla="*/ 1197016 h 1359068"/>
                <a:gd name="connsiteX12" fmla="*/ 429416 w 960322"/>
                <a:gd name="connsiteY12" fmla="*/ 1220535 h 1359068"/>
                <a:gd name="connsiteX0" fmla="*/ 429416 w 960322"/>
                <a:gd name="connsiteY0" fmla="*/ 1220535 h 1359068"/>
                <a:gd name="connsiteX1" fmla="*/ 547972 w 960322"/>
                <a:gd name="connsiteY1" fmla="*/ 278201 h 1359068"/>
                <a:gd name="connsiteX2" fmla="*/ 202179 w 960322"/>
                <a:gd name="connsiteY2" fmla="*/ 297961 h 1359068"/>
                <a:gd name="connsiteX3" fmla="*/ 27347 w 960322"/>
                <a:gd name="connsiteY3" fmla="*/ 379212 h 1359068"/>
                <a:gd name="connsiteX4" fmla="*/ 0 w 960322"/>
                <a:gd name="connsiteY4" fmla="*/ 41166 h 1359068"/>
                <a:gd name="connsiteX5" fmla="*/ 182418 w 960322"/>
                <a:gd name="connsiteY5" fmla="*/ 90485 h 1359068"/>
                <a:gd name="connsiteX6" fmla="*/ 595688 w 960322"/>
                <a:gd name="connsiteY6" fmla="*/ 79308 h 1359068"/>
                <a:gd name="connsiteX7" fmla="*/ 874004 w 960322"/>
                <a:gd name="connsiteY7" fmla="*/ 70727 h 1359068"/>
                <a:gd name="connsiteX8" fmla="*/ 785086 w 960322"/>
                <a:gd name="connsiteY8" fmla="*/ 238682 h 1359068"/>
                <a:gd name="connsiteX9" fmla="*/ 686289 w 960322"/>
                <a:gd name="connsiteY9" fmla="*/ 297960 h 1359068"/>
                <a:gd name="connsiteX10" fmla="*/ 711771 w 960322"/>
                <a:gd name="connsiteY10" fmla="*/ 1059582 h 1359068"/>
                <a:gd name="connsiteX11" fmla="*/ 804844 w 960322"/>
                <a:gd name="connsiteY11" fmla="*/ 1197016 h 1359068"/>
                <a:gd name="connsiteX12" fmla="*/ 429416 w 960322"/>
                <a:gd name="connsiteY12" fmla="*/ 1220535 h 1359068"/>
                <a:gd name="connsiteX0" fmla="*/ 429416 w 1079464"/>
                <a:gd name="connsiteY0" fmla="*/ 1220535 h 1359068"/>
                <a:gd name="connsiteX1" fmla="*/ 547972 w 1079464"/>
                <a:gd name="connsiteY1" fmla="*/ 278201 h 1359068"/>
                <a:gd name="connsiteX2" fmla="*/ 202179 w 1079464"/>
                <a:gd name="connsiteY2" fmla="*/ 297961 h 1359068"/>
                <a:gd name="connsiteX3" fmla="*/ 27347 w 1079464"/>
                <a:gd name="connsiteY3" fmla="*/ 379212 h 1359068"/>
                <a:gd name="connsiteX4" fmla="*/ 0 w 1079464"/>
                <a:gd name="connsiteY4" fmla="*/ 41166 h 1359068"/>
                <a:gd name="connsiteX5" fmla="*/ 182418 w 1079464"/>
                <a:gd name="connsiteY5" fmla="*/ 90485 h 1359068"/>
                <a:gd name="connsiteX6" fmla="*/ 595688 w 1079464"/>
                <a:gd name="connsiteY6" fmla="*/ 79308 h 1359068"/>
                <a:gd name="connsiteX7" fmla="*/ 874004 w 1079464"/>
                <a:gd name="connsiteY7" fmla="*/ 70727 h 1359068"/>
                <a:gd name="connsiteX8" fmla="*/ 1064644 w 1079464"/>
                <a:gd name="connsiteY8" fmla="*/ 360163 h 1359068"/>
                <a:gd name="connsiteX9" fmla="*/ 785086 w 1079464"/>
                <a:gd name="connsiteY9" fmla="*/ 238682 h 1359068"/>
                <a:gd name="connsiteX10" fmla="*/ 686289 w 1079464"/>
                <a:gd name="connsiteY10" fmla="*/ 297960 h 1359068"/>
                <a:gd name="connsiteX11" fmla="*/ 711771 w 1079464"/>
                <a:gd name="connsiteY11" fmla="*/ 1059582 h 1359068"/>
                <a:gd name="connsiteX12" fmla="*/ 804844 w 1079464"/>
                <a:gd name="connsiteY12" fmla="*/ 1197016 h 1359068"/>
                <a:gd name="connsiteX13" fmla="*/ 429416 w 1079464"/>
                <a:gd name="connsiteY13" fmla="*/ 1220535 h 1359068"/>
                <a:gd name="connsiteX0" fmla="*/ 429416 w 1365779"/>
                <a:gd name="connsiteY0" fmla="*/ 1220535 h 1359068"/>
                <a:gd name="connsiteX1" fmla="*/ 547972 w 1365779"/>
                <a:gd name="connsiteY1" fmla="*/ 278201 h 1359068"/>
                <a:gd name="connsiteX2" fmla="*/ 202179 w 1365779"/>
                <a:gd name="connsiteY2" fmla="*/ 297961 h 1359068"/>
                <a:gd name="connsiteX3" fmla="*/ 27347 w 1365779"/>
                <a:gd name="connsiteY3" fmla="*/ 379212 h 1359068"/>
                <a:gd name="connsiteX4" fmla="*/ 0 w 1365779"/>
                <a:gd name="connsiteY4" fmla="*/ 41166 h 1359068"/>
                <a:gd name="connsiteX5" fmla="*/ 182418 w 1365779"/>
                <a:gd name="connsiteY5" fmla="*/ 90485 h 1359068"/>
                <a:gd name="connsiteX6" fmla="*/ 595688 w 1365779"/>
                <a:gd name="connsiteY6" fmla="*/ 79308 h 1359068"/>
                <a:gd name="connsiteX7" fmla="*/ 874004 w 1365779"/>
                <a:gd name="connsiteY7" fmla="*/ 70727 h 1359068"/>
                <a:gd name="connsiteX8" fmla="*/ 1334006 w 1365779"/>
                <a:gd name="connsiteY8" fmla="*/ 310844 h 1359068"/>
                <a:gd name="connsiteX9" fmla="*/ 1064644 w 1365779"/>
                <a:gd name="connsiteY9" fmla="*/ 360163 h 1359068"/>
                <a:gd name="connsiteX10" fmla="*/ 785086 w 1365779"/>
                <a:gd name="connsiteY10" fmla="*/ 238682 h 1359068"/>
                <a:gd name="connsiteX11" fmla="*/ 686289 w 1365779"/>
                <a:gd name="connsiteY11" fmla="*/ 297960 h 1359068"/>
                <a:gd name="connsiteX12" fmla="*/ 711771 w 1365779"/>
                <a:gd name="connsiteY12" fmla="*/ 1059582 h 1359068"/>
                <a:gd name="connsiteX13" fmla="*/ 804844 w 1365779"/>
                <a:gd name="connsiteY13" fmla="*/ 1197016 h 1359068"/>
                <a:gd name="connsiteX14" fmla="*/ 429416 w 1365779"/>
                <a:gd name="connsiteY14" fmla="*/ 1220535 h 1359068"/>
                <a:gd name="connsiteX0" fmla="*/ 429416 w 1380322"/>
                <a:gd name="connsiteY0" fmla="*/ 1257010 h 1395543"/>
                <a:gd name="connsiteX1" fmla="*/ 547972 w 1380322"/>
                <a:gd name="connsiteY1" fmla="*/ 314676 h 1395543"/>
                <a:gd name="connsiteX2" fmla="*/ 202179 w 1380322"/>
                <a:gd name="connsiteY2" fmla="*/ 334436 h 1395543"/>
                <a:gd name="connsiteX3" fmla="*/ 27347 w 1380322"/>
                <a:gd name="connsiteY3" fmla="*/ 415687 h 1395543"/>
                <a:gd name="connsiteX4" fmla="*/ 0 w 1380322"/>
                <a:gd name="connsiteY4" fmla="*/ 77641 h 1395543"/>
                <a:gd name="connsiteX5" fmla="*/ 182418 w 1380322"/>
                <a:gd name="connsiteY5" fmla="*/ 126960 h 1395543"/>
                <a:gd name="connsiteX6" fmla="*/ 595688 w 1380322"/>
                <a:gd name="connsiteY6" fmla="*/ 115783 h 1395543"/>
                <a:gd name="connsiteX7" fmla="*/ 874004 w 1380322"/>
                <a:gd name="connsiteY7" fmla="*/ 107202 h 1395543"/>
                <a:gd name="connsiteX8" fmla="*/ 1303655 w 1380322"/>
                <a:gd name="connsiteY8" fmla="*/ 40019 h 1395543"/>
                <a:gd name="connsiteX9" fmla="*/ 1334006 w 1380322"/>
                <a:gd name="connsiteY9" fmla="*/ 347319 h 1395543"/>
                <a:gd name="connsiteX10" fmla="*/ 1064644 w 1380322"/>
                <a:gd name="connsiteY10" fmla="*/ 396638 h 1395543"/>
                <a:gd name="connsiteX11" fmla="*/ 785086 w 1380322"/>
                <a:gd name="connsiteY11" fmla="*/ 275157 h 1395543"/>
                <a:gd name="connsiteX12" fmla="*/ 686289 w 1380322"/>
                <a:gd name="connsiteY12" fmla="*/ 334435 h 1395543"/>
                <a:gd name="connsiteX13" fmla="*/ 711771 w 1380322"/>
                <a:gd name="connsiteY13" fmla="*/ 1096057 h 1395543"/>
                <a:gd name="connsiteX14" fmla="*/ 804844 w 1380322"/>
                <a:gd name="connsiteY14" fmla="*/ 1233491 h 1395543"/>
                <a:gd name="connsiteX15" fmla="*/ 429416 w 1380322"/>
                <a:gd name="connsiteY15" fmla="*/ 1257010 h 1395543"/>
                <a:gd name="connsiteX0" fmla="*/ 429416 w 1373841"/>
                <a:gd name="connsiteY0" fmla="*/ 1257010 h 1395543"/>
                <a:gd name="connsiteX1" fmla="*/ 547972 w 1373841"/>
                <a:gd name="connsiteY1" fmla="*/ 314676 h 1395543"/>
                <a:gd name="connsiteX2" fmla="*/ 202179 w 1373841"/>
                <a:gd name="connsiteY2" fmla="*/ 334436 h 1395543"/>
                <a:gd name="connsiteX3" fmla="*/ 27347 w 1373841"/>
                <a:gd name="connsiteY3" fmla="*/ 415687 h 1395543"/>
                <a:gd name="connsiteX4" fmla="*/ 0 w 1373841"/>
                <a:gd name="connsiteY4" fmla="*/ 77641 h 1395543"/>
                <a:gd name="connsiteX5" fmla="*/ 182418 w 1373841"/>
                <a:gd name="connsiteY5" fmla="*/ 126960 h 1395543"/>
                <a:gd name="connsiteX6" fmla="*/ 595688 w 1373841"/>
                <a:gd name="connsiteY6" fmla="*/ 115783 h 1395543"/>
                <a:gd name="connsiteX7" fmla="*/ 874004 w 1373841"/>
                <a:gd name="connsiteY7" fmla="*/ 107202 h 1395543"/>
                <a:gd name="connsiteX8" fmla="*/ 1303655 w 1373841"/>
                <a:gd name="connsiteY8" fmla="*/ 40019 h 1395543"/>
                <a:gd name="connsiteX9" fmla="*/ 1334006 w 1373841"/>
                <a:gd name="connsiteY9" fmla="*/ 347319 h 1395543"/>
                <a:gd name="connsiteX10" fmla="*/ 1064644 w 1373841"/>
                <a:gd name="connsiteY10" fmla="*/ 396638 h 1395543"/>
                <a:gd name="connsiteX11" fmla="*/ 785086 w 1373841"/>
                <a:gd name="connsiteY11" fmla="*/ 275157 h 1395543"/>
                <a:gd name="connsiteX12" fmla="*/ 686289 w 1373841"/>
                <a:gd name="connsiteY12" fmla="*/ 334435 h 1395543"/>
                <a:gd name="connsiteX13" fmla="*/ 711771 w 1373841"/>
                <a:gd name="connsiteY13" fmla="*/ 1096057 h 1395543"/>
                <a:gd name="connsiteX14" fmla="*/ 804844 w 1373841"/>
                <a:gd name="connsiteY14" fmla="*/ 1233491 h 1395543"/>
                <a:gd name="connsiteX15" fmla="*/ 429416 w 1373841"/>
                <a:gd name="connsiteY15" fmla="*/ 1257010 h 1395543"/>
                <a:gd name="connsiteX0" fmla="*/ 429416 w 1334006"/>
                <a:gd name="connsiteY0" fmla="*/ 1257010 h 1395543"/>
                <a:gd name="connsiteX1" fmla="*/ 547972 w 1334006"/>
                <a:gd name="connsiteY1" fmla="*/ 314676 h 1395543"/>
                <a:gd name="connsiteX2" fmla="*/ 202179 w 1334006"/>
                <a:gd name="connsiteY2" fmla="*/ 334436 h 1395543"/>
                <a:gd name="connsiteX3" fmla="*/ 27347 w 1334006"/>
                <a:gd name="connsiteY3" fmla="*/ 415687 h 1395543"/>
                <a:gd name="connsiteX4" fmla="*/ 0 w 1334006"/>
                <a:gd name="connsiteY4" fmla="*/ 77641 h 1395543"/>
                <a:gd name="connsiteX5" fmla="*/ 182418 w 1334006"/>
                <a:gd name="connsiteY5" fmla="*/ 126960 h 1395543"/>
                <a:gd name="connsiteX6" fmla="*/ 595688 w 1334006"/>
                <a:gd name="connsiteY6" fmla="*/ 115783 h 1395543"/>
                <a:gd name="connsiteX7" fmla="*/ 874004 w 1334006"/>
                <a:gd name="connsiteY7" fmla="*/ 107202 h 1395543"/>
                <a:gd name="connsiteX8" fmla="*/ 1303655 w 1334006"/>
                <a:gd name="connsiteY8" fmla="*/ 40019 h 1395543"/>
                <a:gd name="connsiteX9" fmla="*/ 1334006 w 1334006"/>
                <a:gd name="connsiteY9" fmla="*/ 347319 h 1395543"/>
                <a:gd name="connsiteX10" fmla="*/ 1064644 w 1334006"/>
                <a:gd name="connsiteY10" fmla="*/ 396638 h 1395543"/>
                <a:gd name="connsiteX11" fmla="*/ 785086 w 1334006"/>
                <a:gd name="connsiteY11" fmla="*/ 275157 h 1395543"/>
                <a:gd name="connsiteX12" fmla="*/ 686289 w 1334006"/>
                <a:gd name="connsiteY12" fmla="*/ 334435 h 1395543"/>
                <a:gd name="connsiteX13" fmla="*/ 711771 w 1334006"/>
                <a:gd name="connsiteY13" fmla="*/ 1096057 h 1395543"/>
                <a:gd name="connsiteX14" fmla="*/ 804844 w 1334006"/>
                <a:gd name="connsiteY14" fmla="*/ 1233491 h 1395543"/>
                <a:gd name="connsiteX15" fmla="*/ 429416 w 1334006"/>
                <a:gd name="connsiteY15" fmla="*/ 1257010 h 1395543"/>
                <a:gd name="connsiteX0" fmla="*/ 429416 w 1334006"/>
                <a:gd name="connsiteY0" fmla="*/ 1257010 h 1395543"/>
                <a:gd name="connsiteX1" fmla="*/ 547972 w 1334006"/>
                <a:gd name="connsiteY1" fmla="*/ 314676 h 1395543"/>
                <a:gd name="connsiteX2" fmla="*/ 202179 w 1334006"/>
                <a:gd name="connsiteY2" fmla="*/ 334436 h 1395543"/>
                <a:gd name="connsiteX3" fmla="*/ 27347 w 1334006"/>
                <a:gd name="connsiteY3" fmla="*/ 415687 h 1395543"/>
                <a:gd name="connsiteX4" fmla="*/ 0 w 1334006"/>
                <a:gd name="connsiteY4" fmla="*/ 77641 h 1395543"/>
                <a:gd name="connsiteX5" fmla="*/ 182418 w 1334006"/>
                <a:gd name="connsiteY5" fmla="*/ 126960 h 1395543"/>
                <a:gd name="connsiteX6" fmla="*/ 595688 w 1334006"/>
                <a:gd name="connsiteY6" fmla="*/ 115783 h 1395543"/>
                <a:gd name="connsiteX7" fmla="*/ 874004 w 1334006"/>
                <a:gd name="connsiteY7" fmla="*/ 107202 h 1395543"/>
                <a:gd name="connsiteX8" fmla="*/ 1303655 w 1334006"/>
                <a:gd name="connsiteY8" fmla="*/ 40019 h 1395543"/>
                <a:gd name="connsiteX9" fmla="*/ 1334006 w 1334006"/>
                <a:gd name="connsiteY9" fmla="*/ 347319 h 1395543"/>
                <a:gd name="connsiteX10" fmla="*/ 1064644 w 1334006"/>
                <a:gd name="connsiteY10" fmla="*/ 396638 h 1395543"/>
                <a:gd name="connsiteX11" fmla="*/ 785086 w 1334006"/>
                <a:gd name="connsiteY11" fmla="*/ 275157 h 1395543"/>
                <a:gd name="connsiteX12" fmla="*/ 686289 w 1334006"/>
                <a:gd name="connsiteY12" fmla="*/ 334435 h 1395543"/>
                <a:gd name="connsiteX13" fmla="*/ 711771 w 1334006"/>
                <a:gd name="connsiteY13" fmla="*/ 1096057 h 1395543"/>
                <a:gd name="connsiteX14" fmla="*/ 804844 w 1334006"/>
                <a:gd name="connsiteY14" fmla="*/ 1233491 h 1395543"/>
                <a:gd name="connsiteX15" fmla="*/ 429416 w 1334006"/>
                <a:gd name="connsiteY15" fmla="*/ 1257010 h 1395543"/>
                <a:gd name="connsiteX0" fmla="*/ 429416 w 1334006"/>
                <a:gd name="connsiteY0" fmla="*/ 1257010 h 1395543"/>
                <a:gd name="connsiteX1" fmla="*/ 547972 w 1334006"/>
                <a:gd name="connsiteY1" fmla="*/ 314676 h 1395543"/>
                <a:gd name="connsiteX2" fmla="*/ 202179 w 1334006"/>
                <a:gd name="connsiteY2" fmla="*/ 334436 h 1395543"/>
                <a:gd name="connsiteX3" fmla="*/ 27347 w 1334006"/>
                <a:gd name="connsiteY3" fmla="*/ 415687 h 1395543"/>
                <a:gd name="connsiteX4" fmla="*/ 0 w 1334006"/>
                <a:gd name="connsiteY4" fmla="*/ 77641 h 1395543"/>
                <a:gd name="connsiteX5" fmla="*/ 182418 w 1334006"/>
                <a:gd name="connsiteY5" fmla="*/ 126960 h 1395543"/>
                <a:gd name="connsiteX6" fmla="*/ 595688 w 1334006"/>
                <a:gd name="connsiteY6" fmla="*/ 115783 h 1395543"/>
                <a:gd name="connsiteX7" fmla="*/ 874004 w 1334006"/>
                <a:gd name="connsiteY7" fmla="*/ 107202 h 1395543"/>
                <a:gd name="connsiteX8" fmla="*/ 1303655 w 1334006"/>
                <a:gd name="connsiteY8" fmla="*/ 40019 h 1395543"/>
                <a:gd name="connsiteX9" fmla="*/ 1334006 w 1334006"/>
                <a:gd name="connsiteY9" fmla="*/ 347319 h 1395543"/>
                <a:gd name="connsiteX10" fmla="*/ 1064644 w 1334006"/>
                <a:gd name="connsiteY10" fmla="*/ 396638 h 1395543"/>
                <a:gd name="connsiteX11" fmla="*/ 785086 w 1334006"/>
                <a:gd name="connsiteY11" fmla="*/ 275157 h 1395543"/>
                <a:gd name="connsiteX12" fmla="*/ 686289 w 1334006"/>
                <a:gd name="connsiteY12" fmla="*/ 334435 h 1395543"/>
                <a:gd name="connsiteX13" fmla="*/ 711771 w 1334006"/>
                <a:gd name="connsiteY13" fmla="*/ 1096057 h 1395543"/>
                <a:gd name="connsiteX14" fmla="*/ 804844 w 1334006"/>
                <a:gd name="connsiteY14" fmla="*/ 1233491 h 1395543"/>
                <a:gd name="connsiteX15" fmla="*/ 429416 w 1334006"/>
                <a:gd name="connsiteY15" fmla="*/ 1257010 h 1395543"/>
                <a:gd name="connsiteX0" fmla="*/ 429416 w 1334006"/>
                <a:gd name="connsiteY0" fmla="*/ 1257010 h 1395543"/>
                <a:gd name="connsiteX1" fmla="*/ 547972 w 1334006"/>
                <a:gd name="connsiteY1" fmla="*/ 314676 h 1395543"/>
                <a:gd name="connsiteX2" fmla="*/ 202179 w 1334006"/>
                <a:gd name="connsiteY2" fmla="*/ 334436 h 1395543"/>
                <a:gd name="connsiteX3" fmla="*/ 27347 w 1334006"/>
                <a:gd name="connsiteY3" fmla="*/ 415687 h 1395543"/>
                <a:gd name="connsiteX4" fmla="*/ 0 w 1334006"/>
                <a:gd name="connsiteY4" fmla="*/ 77641 h 1395543"/>
                <a:gd name="connsiteX5" fmla="*/ 182418 w 1334006"/>
                <a:gd name="connsiteY5" fmla="*/ 126960 h 1395543"/>
                <a:gd name="connsiteX6" fmla="*/ 595688 w 1334006"/>
                <a:gd name="connsiteY6" fmla="*/ 115783 h 1395543"/>
                <a:gd name="connsiteX7" fmla="*/ 874004 w 1334006"/>
                <a:gd name="connsiteY7" fmla="*/ 107202 h 1395543"/>
                <a:gd name="connsiteX8" fmla="*/ 1303655 w 1334006"/>
                <a:gd name="connsiteY8" fmla="*/ 40019 h 1395543"/>
                <a:gd name="connsiteX9" fmla="*/ 1334006 w 1334006"/>
                <a:gd name="connsiteY9" fmla="*/ 347319 h 1395543"/>
                <a:gd name="connsiteX10" fmla="*/ 1064644 w 1334006"/>
                <a:gd name="connsiteY10" fmla="*/ 396638 h 1395543"/>
                <a:gd name="connsiteX11" fmla="*/ 785086 w 1334006"/>
                <a:gd name="connsiteY11" fmla="*/ 275157 h 1395543"/>
                <a:gd name="connsiteX12" fmla="*/ 686289 w 1334006"/>
                <a:gd name="connsiteY12" fmla="*/ 334435 h 1395543"/>
                <a:gd name="connsiteX13" fmla="*/ 711771 w 1334006"/>
                <a:gd name="connsiteY13" fmla="*/ 1096057 h 1395543"/>
                <a:gd name="connsiteX14" fmla="*/ 804844 w 1334006"/>
                <a:gd name="connsiteY14" fmla="*/ 1233491 h 1395543"/>
                <a:gd name="connsiteX15" fmla="*/ 429416 w 1334006"/>
                <a:gd name="connsiteY15" fmla="*/ 1257010 h 1395543"/>
                <a:gd name="connsiteX0" fmla="*/ 429416 w 1334006"/>
                <a:gd name="connsiteY0" fmla="*/ 1257010 h 1395543"/>
                <a:gd name="connsiteX1" fmla="*/ 547972 w 1334006"/>
                <a:gd name="connsiteY1" fmla="*/ 314676 h 1395543"/>
                <a:gd name="connsiteX2" fmla="*/ 202179 w 1334006"/>
                <a:gd name="connsiteY2" fmla="*/ 334436 h 1395543"/>
                <a:gd name="connsiteX3" fmla="*/ 27347 w 1334006"/>
                <a:gd name="connsiteY3" fmla="*/ 415687 h 1395543"/>
                <a:gd name="connsiteX4" fmla="*/ 0 w 1334006"/>
                <a:gd name="connsiteY4" fmla="*/ 77641 h 1395543"/>
                <a:gd name="connsiteX5" fmla="*/ 182418 w 1334006"/>
                <a:gd name="connsiteY5" fmla="*/ 126960 h 1395543"/>
                <a:gd name="connsiteX6" fmla="*/ 595688 w 1334006"/>
                <a:gd name="connsiteY6" fmla="*/ 115783 h 1395543"/>
                <a:gd name="connsiteX7" fmla="*/ 874004 w 1334006"/>
                <a:gd name="connsiteY7" fmla="*/ 107202 h 1395543"/>
                <a:gd name="connsiteX8" fmla="*/ 1303655 w 1334006"/>
                <a:gd name="connsiteY8" fmla="*/ 40019 h 1395543"/>
                <a:gd name="connsiteX9" fmla="*/ 1334006 w 1334006"/>
                <a:gd name="connsiteY9" fmla="*/ 347319 h 1395543"/>
                <a:gd name="connsiteX10" fmla="*/ 1064644 w 1334006"/>
                <a:gd name="connsiteY10" fmla="*/ 396638 h 1395543"/>
                <a:gd name="connsiteX11" fmla="*/ 838200 w 1334006"/>
                <a:gd name="connsiteY11" fmla="*/ 241013 h 1395543"/>
                <a:gd name="connsiteX12" fmla="*/ 686289 w 1334006"/>
                <a:gd name="connsiteY12" fmla="*/ 334435 h 1395543"/>
                <a:gd name="connsiteX13" fmla="*/ 711771 w 1334006"/>
                <a:gd name="connsiteY13" fmla="*/ 1096057 h 1395543"/>
                <a:gd name="connsiteX14" fmla="*/ 804844 w 1334006"/>
                <a:gd name="connsiteY14" fmla="*/ 1233491 h 1395543"/>
                <a:gd name="connsiteX15" fmla="*/ 429416 w 1334006"/>
                <a:gd name="connsiteY15" fmla="*/ 1257010 h 1395543"/>
                <a:gd name="connsiteX0" fmla="*/ 429416 w 1334006"/>
                <a:gd name="connsiteY0" fmla="*/ 1257010 h 1395543"/>
                <a:gd name="connsiteX1" fmla="*/ 547972 w 1334006"/>
                <a:gd name="connsiteY1" fmla="*/ 314676 h 1395543"/>
                <a:gd name="connsiteX2" fmla="*/ 202179 w 1334006"/>
                <a:gd name="connsiteY2" fmla="*/ 334436 h 1395543"/>
                <a:gd name="connsiteX3" fmla="*/ 27347 w 1334006"/>
                <a:gd name="connsiteY3" fmla="*/ 415687 h 1395543"/>
                <a:gd name="connsiteX4" fmla="*/ 0 w 1334006"/>
                <a:gd name="connsiteY4" fmla="*/ 77641 h 1395543"/>
                <a:gd name="connsiteX5" fmla="*/ 182418 w 1334006"/>
                <a:gd name="connsiteY5" fmla="*/ 126960 h 1395543"/>
                <a:gd name="connsiteX6" fmla="*/ 595688 w 1334006"/>
                <a:gd name="connsiteY6" fmla="*/ 115783 h 1395543"/>
                <a:gd name="connsiteX7" fmla="*/ 874004 w 1334006"/>
                <a:gd name="connsiteY7" fmla="*/ 107202 h 1395543"/>
                <a:gd name="connsiteX8" fmla="*/ 1303655 w 1334006"/>
                <a:gd name="connsiteY8" fmla="*/ 40019 h 1395543"/>
                <a:gd name="connsiteX9" fmla="*/ 1334006 w 1334006"/>
                <a:gd name="connsiteY9" fmla="*/ 347319 h 1395543"/>
                <a:gd name="connsiteX10" fmla="*/ 1064644 w 1334006"/>
                <a:gd name="connsiteY10" fmla="*/ 396638 h 1395543"/>
                <a:gd name="connsiteX11" fmla="*/ 901509 w 1334006"/>
                <a:gd name="connsiteY11" fmla="*/ 301793 h 1395543"/>
                <a:gd name="connsiteX12" fmla="*/ 838200 w 1334006"/>
                <a:gd name="connsiteY12" fmla="*/ 241013 h 1395543"/>
                <a:gd name="connsiteX13" fmla="*/ 686289 w 1334006"/>
                <a:gd name="connsiteY13" fmla="*/ 334435 h 1395543"/>
                <a:gd name="connsiteX14" fmla="*/ 711771 w 1334006"/>
                <a:gd name="connsiteY14" fmla="*/ 1096057 h 1395543"/>
                <a:gd name="connsiteX15" fmla="*/ 804844 w 1334006"/>
                <a:gd name="connsiteY15" fmla="*/ 1233491 h 1395543"/>
                <a:gd name="connsiteX16" fmla="*/ 429416 w 1334006"/>
                <a:gd name="connsiteY16" fmla="*/ 1257010 h 1395543"/>
                <a:gd name="connsiteX0" fmla="*/ 429416 w 1334006"/>
                <a:gd name="connsiteY0" fmla="*/ 1257010 h 1395543"/>
                <a:gd name="connsiteX1" fmla="*/ 547972 w 1334006"/>
                <a:gd name="connsiteY1" fmla="*/ 314676 h 1395543"/>
                <a:gd name="connsiteX2" fmla="*/ 202179 w 1334006"/>
                <a:gd name="connsiteY2" fmla="*/ 334436 h 1395543"/>
                <a:gd name="connsiteX3" fmla="*/ 27347 w 1334006"/>
                <a:gd name="connsiteY3" fmla="*/ 415687 h 1395543"/>
                <a:gd name="connsiteX4" fmla="*/ 0 w 1334006"/>
                <a:gd name="connsiteY4" fmla="*/ 77641 h 1395543"/>
                <a:gd name="connsiteX5" fmla="*/ 182418 w 1334006"/>
                <a:gd name="connsiteY5" fmla="*/ 126960 h 1395543"/>
                <a:gd name="connsiteX6" fmla="*/ 595688 w 1334006"/>
                <a:gd name="connsiteY6" fmla="*/ 115783 h 1395543"/>
                <a:gd name="connsiteX7" fmla="*/ 889181 w 1334006"/>
                <a:gd name="connsiteY7" fmla="*/ 107202 h 1395543"/>
                <a:gd name="connsiteX8" fmla="*/ 1303655 w 1334006"/>
                <a:gd name="connsiteY8" fmla="*/ 40019 h 1395543"/>
                <a:gd name="connsiteX9" fmla="*/ 1334006 w 1334006"/>
                <a:gd name="connsiteY9" fmla="*/ 347319 h 1395543"/>
                <a:gd name="connsiteX10" fmla="*/ 1064644 w 1334006"/>
                <a:gd name="connsiteY10" fmla="*/ 396638 h 1395543"/>
                <a:gd name="connsiteX11" fmla="*/ 901509 w 1334006"/>
                <a:gd name="connsiteY11" fmla="*/ 301793 h 1395543"/>
                <a:gd name="connsiteX12" fmla="*/ 838200 w 1334006"/>
                <a:gd name="connsiteY12" fmla="*/ 241013 h 1395543"/>
                <a:gd name="connsiteX13" fmla="*/ 686289 w 1334006"/>
                <a:gd name="connsiteY13" fmla="*/ 334435 h 1395543"/>
                <a:gd name="connsiteX14" fmla="*/ 711771 w 1334006"/>
                <a:gd name="connsiteY14" fmla="*/ 1096057 h 1395543"/>
                <a:gd name="connsiteX15" fmla="*/ 804844 w 1334006"/>
                <a:gd name="connsiteY15" fmla="*/ 1233491 h 1395543"/>
                <a:gd name="connsiteX16" fmla="*/ 429416 w 1334006"/>
                <a:gd name="connsiteY16" fmla="*/ 1257010 h 1395543"/>
                <a:gd name="connsiteX0" fmla="*/ 429416 w 1334006"/>
                <a:gd name="connsiteY0" fmla="*/ 1259987 h 1398520"/>
                <a:gd name="connsiteX1" fmla="*/ 547972 w 1334006"/>
                <a:gd name="connsiteY1" fmla="*/ 317653 h 1398520"/>
                <a:gd name="connsiteX2" fmla="*/ 202179 w 1334006"/>
                <a:gd name="connsiteY2" fmla="*/ 337413 h 1398520"/>
                <a:gd name="connsiteX3" fmla="*/ 27347 w 1334006"/>
                <a:gd name="connsiteY3" fmla="*/ 418664 h 1398520"/>
                <a:gd name="connsiteX4" fmla="*/ 0 w 1334006"/>
                <a:gd name="connsiteY4" fmla="*/ 80618 h 1398520"/>
                <a:gd name="connsiteX5" fmla="*/ 182418 w 1334006"/>
                <a:gd name="connsiteY5" fmla="*/ 129937 h 1398520"/>
                <a:gd name="connsiteX6" fmla="*/ 595688 w 1334006"/>
                <a:gd name="connsiteY6" fmla="*/ 118760 h 1398520"/>
                <a:gd name="connsiteX7" fmla="*/ 889181 w 1334006"/>
                <a:gd name="connsiteY7" fmla="*/ 110179 h 1398520"/>
                <a:gd name="connsiteX8" fmla="*/ 1026705 w 1334006"/>
                <a:gd name="connsiteY8" fmla="*/ 115079 h 1398520"/>
                <a:gd name="connsiteX9" fmla="*/ 1303655 w 1334006"/>
                <a:gd name="connsiteY9" fmla="*/ 42996 h 1398520"/>
                <a:gd name="connsiteX10" fmla="*/ 1334006 w 1334006"/>
                <a:gd name="connsiteY10" fmla="*/ 350296 h 1398520"/>
                <a:gd name="connsiteX11" fmla="*/ 1064644 w 1334006"/>
                <a:gd name="connsiteY11" fmla="*/ 399615 h 1398520"/>
                <a:gd name="connsiteX12" fmla="*/ 901509 w 1334006"/>
                <a:gd name="connsiteY12" fmla="*/ 304770 h 1398520"/>
                <a:gd name="connsiteX13" fmla="*/ 838200 w 1334006"/>
                <a:gd name="connsiteY13" fmla="*/ 243990 h 1398520"/>
                <a:gd name="connsiteX14" fmla="*/ 686289 w 1334006"/>
                <a:gd name="connsiteY14" fmla="*/ 337412 h 1398520"/>
                <a:gd name="connsiteX15" fmla="*/ 711771 w 1334006"/>
                <a:gd name="connsiteY15" fmla="*/ 1099034 h 1398520"/>
                <a:gd name="connsiteX16" fmla="*/ 804844 w 1334006"/>
                <a:gd name="connsiteY16" fmla="*/ 1236468 h 1398520"/>
                <a:gd name="connsiteX17" fmla="*/ 429416 w 1334006"/>
                <a:gd name="connsiteY17" fmla="*/ 1259987 h 1398520"/>
                <a:gd name="connsiteX0" fmla="*/ 429416 w 1334006"/>
                <a:gd name="connsiteY0" fmla="*/ 1259987 h 1398520"/>
                <a:gd name="connsiteX1" fmla="*/ 547972 w 1334006"/>
                <a:gd name="connsiteY1" fmla="*/ 317653 h 1398520"/>
                <a:gd name="connsiteX2" fmla="*/ 202179 w 1334006"/>
                <a:gd name="connsiteY2" fmla="*/ 337413 h 1398520"/>
                <a:gd name="connsiteX3" fmla="*/ 27347 w 1334006"/>
                <a:gd name="connsiteY3" fmla="*/ 418664 h 1398520"/>
                <a:gd name="connsiteX4" fmla="*/ 0 w 1334006"/>
                <a:gd name="connsiteY4" fmla="*/ 80618 h 1398520"/>
                <a:gd name="connsiteX5" fmla="*/ 182418 w 1334006"/>
                <a:gd name="connsiteY5" fmla="*/ 129937 h 1398520"/>
                <a:gd name="connsiteX6" fmla="*/ 595688 w 1334006"/>
                <a:gd name="connsiteY6" fmla="*/ 118760 h 1398520"/>
                <a:gd name="connsiteX7" fmla="*/ 889181 w 1334006"/>
                <a:gd name="connsiteY7" fmla="*/ 110179 h 1398520"/>
                <a:gd name="connsiteX8" fmla="*/ 1026705 w 1334006"/>
                <a:gd name="connsiteY8" fmla="*/ 115079 h 1398520"/>
                <a:gd name="connsiteX9" fmla="*/ 1303655 w 1334006"/>
                <a:gd name="connsiteY9" fmla="*/ 42996 h 1398520"/>
                <a:gd name="connsiteX10" fmla="*/ 1334006 w 1334006"/>
                <a:gd name="connsiteY10" fmla="*/ 350296 h 1398520"/>
                <a:gd name="connsiteX11" fmla="*/ 1064644 w 1334006"/>
                <a:gd name="connsiteY11" fmla="*/ 399615 h 1398520"/>
                <a:gd name="connsiteX12" fmla="*/ 901509 w 1334006"/>
                <a:gd name="connsiteY12" fmla="*/ 304770 h 1398520"/>
                <a:gd name="connsiteX13" fmla="*/ 838200 w 1334006"/>
                <a:gd name="connsiteY13" fmla="*/ 243990 h 1398520"/>
                <a:gd name="connsiteX14" fmla="*/ 686289 w 1334006"/>
                <a:gd name="connsiteY14" fmla="*/ 337412 h 1398520"/>
                <a:gd name="connsiteX15" fmla="*/ 711771 w 1334006"/>
                <a:gd name="connsiteY15" fmla="*/ 1099034 h 1398520"/>
                <a:gd name="connsiteX16" fmla="*/ 804844 w 1334006"/>
                <a:gd name="connsiteY16" fmla="*/ 1236468 h 1398520"/>
                <a:gd name="connsiteX17" fmla="*/ 429416 w 1334006"/>
                <a:gd name="connsiteY17" fmla="*/ 1259987 h 1398520"/>
                <a:gd name="connsiteX0" fmla="*/ 429416 w 1334006"/>
                <a:gd name="connsiteY0" fmla="*/ 1259987 h 1398520"/>
                <a:gd name="connsiteX1" fmla="*/ 547972 w 1334006"/>
                <a:gd name="connsiteY1" fmla="*/ 317653 h 1398520"/>
                <a:gd name="connsiteX2" fmla="*/ 202179 w 1334006"/>
                <a:gd name="connsiteY2" fmla="*/ 337413 h 1398520"/>
                <a:gd name="connsiteX3" fmla="*/ 27347 w 1334006"/>
                <a:gd name="connsiteY3" fmla="*/ 418664 h 1398520"/>
                <a:gd name="connsiteX4" fmla="*/ 0 w 1334006"/>
                <a:gd name="connsiteY4" fmla="*/ 80618 h 1398520"/>
                <a:gd name="connsiteX5" fmla="*/ 182418 w 1334006"/>
                <a:gd name="connsiteY5" fmla="*/ 129937 h 1398520"/>
                <a:gd name="connsiteX6" fmla="*/ 595688 w 1334006"/>
                <a:gd name="connsiteY6" fmla="*/ 118760 h 1398520"/>
                <a:gd name="connsiteX7" fmla="*/ 889181 w 1334006"/>
                <a:gd name="connsiteY7" fmla="*/ 110179 h 1398520"/>
                <a:gd name="connsiteX8" fmla="*/ 1026705 w 1334006"/>
                <a:gd name="connsiteY8" fmla="*/ 115079 h 1398520"/>
                <a:gd name="connsiteX9" fmla="*/ 1303655 w 1334006"/>
                <a:gd name="connsiteY9" fmla="*/ 42996 h 1398520"/>
                <a:gd name="connsiteX10" fmla="*/ 1334006 w 1334006"/>
                <a:gd name="connsiteY10" fmla="*/ 350296 h 1398520"/>
                <a:gd name="connsiteX11" fmla="*/ 1064644 w 1334006"/>
                <a:gd name="connsiteY11" fmla="*/ 399615 h 1398520"/>
                <a:gd name="connsiteX12" fmla="*/ 901509 w 1334006"/>
                <a:gd name="connsiteY12" fmla="*/ 304770 h 1398520"/>
                <a:gd name="connsiteX13" fmla="*/ 860962 w 1334006"/>
                <a:gd name="connsiteY13" fmla="*/ 251577 h 1398520"/>
                <a:gd name="connsiteX14" fmla="*/ 686289 w 1334006"/>
                <a:gd name="connsiteY14" fmla="*/ 337412 h 1398520"/>
                <a:gd name="connsiteX15" fmla="*/ 711771 w 1334006"/>
                <a:gd name="connsiteY15" fmla="*/ 1099034 h 1398520"/>
                <a:gd name="connsiteX16" fmla="*/ 804844 w 1334006"/>
                <a:gd name="connsiteY16" fmla="*/ 1236468 h 1398520"/>
                <a:gd name="connsiteX17" fmla="*/ 429416 w 1334006"/>
                <a:gd name="connsiteY17" fmla="*/ 1259987 h 1398520"/>
                <a:gd name="connsiteX0" fmla="*/ 429416 w 1334006"/>
                <a:gd name="connsiteY0" fmla="*/ 1259987 h 1398520"/>
                <a:gd name="connsiteX1" fmla="*/ 547972 w 1334006"/>
                <a:gd name="connsiteY1" fmla="*/ 317653 h 1398520"/>
                <a:gd name="connsiteX2" fmla="*/ 202179 w 1334006"/>
                <a:gd name="connsiteY2" fmla="*/ 337413 h 1398520"/>
                <a:gd name="connsiteX3" fmla="*/ 27347 w 1334006"/>
                <a:gd name="connsiteY3" fmla="*/ 418664 h 1398520"/>
                <a:gd name="connsiteX4" fmla="*/ 0 w 1334006"/>
                <a:gd name="connsiteY4" fmla="*/ 80618 h 1398520"/>
                <a:gd name="connsiteX5" fmla="*/ 182418 w 1334006"/>
                <a:gd name="connsiteY5" fmla="*/ 129937 h 1398520"/>
                <a:gd name="connsiteX6" fmla="*/ 595688 w 1334006"/>
                <a:gd name="connsiteY6" fmla="*/ 118760 h 1398520"/>
                <a:gd name="connsiteX7" fmla="*/ 889181 w 1334006"/>
                <a:gd name="connsiteY7" fmla="*/ 110179 h 1398520"/>
                <a:gd name="connsiteX8" fmla="*/ 1026705 w 1334006"/>
                <a:gd name="connsiteY8" fmla="*/ 115079 h 1398520"/>
                <a:gd name="connsiteX9" fmla="*/ 1303655 w 1334006"/>
                <a:gd name="connsiteY9" fmla="*/ 42996 h 1398520"/>
                <a:gd name="connsiteX10" fmla="*/ 1334006 w 1334006"/>
                <a:gd name="connsiteY10" fmla="*/ 350296 h 1398520"/>
                <a:gd name="connsiteX11" fmla="*/ 1064644 w 1334006"/>
                <a:gd name="connsiteY11" fmla="*/ 399615 h 1398520"/>
                <a:gd name="connsiteX12" fmla="*/ 901509 w 1334006"/>
                <a:gd name="connsiteY12" fmla="*/ 304770 h 1398520"/>
                <a:gd name="connsiteX13" fmla="*/ 860962 w 1334006"/>
                <a:gd name="connsiteY13" fmla="*/ 251577 h 1398520"/>
                <a:gd name="connsiteX14" fmla="*/ 686289 w 1334006"/>
                <a:gd name="connsiteY14" fmla="*/ 337412 h 1398520"/>
                <a:gd name="connsiteX15" fmla="*/ 711771 w 1334006"/>
                <a:gd name="connsiteY15" fmla="*/ 1099034 h 1398520"/>
                <a:gd name="connsiteX16" fmla="*/ 804844 w 1334006"/>
                <a:gd name="connsiteY16" fmla="*/ 1236468 h 1398520"/>
                <a:gd name="connsiteX17" fmla="*/ 429416 w 1334006"/>
                <a:gd name="connsiteY17" fmla="*/ 1259987 h 1398520"/>
                <a:gd name="connsiteX0" fmla="*/ 429416 w 1334006"/>
                <a:gd name="connsiteY0" fmla="*/ 1259987 h 1398520"/>
                <a:gd name="connsiteX1" fmla="*/ 547972 w 1334006"/>
                <a:gd name="connsiteY1" fmla="*/ 317653 h 1398520"/>
                <a:gd name="connsiteX2" fmla="*/ 202179 w 1334006"/>
                <a:gd name="connsiteY2" fmla="*/ 337413 h 1398520"/>
                <a:gd name="connsiteX3" fmla="*/ 27347 w 1334006"/>
                <a:gd name="connsiteY3" fmla="*/ 418664 h 1398520"/>
                <a:gd name="connsiteX4" fmla="*/ 0 w 1334006"/>
                <a:gd name="connsiteY4" fmla="*/ 80618 h 1398520"/>
                <a:gd name="connsiteX5" fmla="*/ 182418 w 1334006"/>
                <a:gd name="connsiteY5" fmla="*/ 129937 h 1398520"/>
                <a:gd name="connsiteX6" fmla="*/ 595688 w 1334006"/>
                <a:gd name="connsiteY6" fmla="*/ 118760 h 1398520"/>
                <a:gd name="connsiteX7" fmla="*/ 889181 w 1334006"/>
                <a:gd name="connsiteY7" fmla="*/ 110179 h 1398520"/>
                <a:gd name="connsiteX8" fmla="*/ 1026705 w 1334006"/>
                <a:gd name="connsiteY8" fmla="*/ 115079 h 1398520"/>
                <a:gd name="connsiteX9" fmla="*/ 1303655 w 1334006"/>
                <a:gd name="connsiteY9" fmla="*/ 42996 h 1398520"/>
                <a:gd name="connsiteX10" fmla="*/ 1334006 w 1334006"/>
                <a:gd name="connsiteY10" fmla="*/ 350296 h 1398520"/>
                <a:gd name="connsiteX11" fmla="*/ 1064644 w 1334006"/>
                <a:gd name="connsiteY11" fmla="*/ 399615 h 1398520"/>
                <a:gd name="connsiteX12" fmla="*/ 931859 w 1334006"/>
                <a:gd name="connsiteY12" fmla="*/ 300977 h 1398520"/>
                <a:gd name="connsiteX13" fmla="*/ 860962 w 1334006"/>
                <a:gd name="connsiteY13" fmla="*/ 251577 h 1398520"/>
                <a:gd name="connsiteX14" fmla="*/ 686289 w 1334006"/>
                <a:gd name="connsiteY14" fmla="*/ 337412 h 1398520"/>
                <a:gd name="connsiteX15" fmla="*/ 711771 w 1334006"/>
                <a:gd name="connsiteY15" fmla="*/ 1099034 h 1398520"/>
                <a:gd name="connsiteX16" fmla="*/ 804844 w 1334006"/>
                <a:gd name="connsiteY16" fmla="*/ 1236468 h 1398520"/>
                <a:gd name="connsiteX17" fmla="*/ 429416 w 1334006"/>
                <a:gd name="connsiteY17" fmla="*/ 1259987 h 1398520"/>
                <a:gd name="connsiteX0" fmla="*/ 429416 w 1334006"/>
                <a:gd name="connsiteY0" fmla="*/ 1259987 h 1398520"/>
                <a:gd name="connsiteX1" fmla="*/ 547972 w 1334006"/>
                <a:gd name="connsiteY1" fmla="*/ 317653 h 1398520"/>
                <a:gd name="connsiteX2" fmla="*/ 202179 w 1334006"/>
                <a:gd name="connsiteY2" fmla="*/ 337413 h 1398520"/>
                <a:gd name="connsiteX3" fmla="*/ 27347 w 1334006"/>
                <a:gd name="connsiteY3" fmla="*/ 418664 h 1398520"/>
                <a:gd name="connsiteX4" fmla="*/ 0 w 1334006"/>
                <a:gd name="connsiteY4" fmla="*/ 80618 h 1398520"/>
                <a:gd name="connsiteX5" fmla="*/ 182418 w 1334006"/>
                <a:gd name="connsiteY5" fmla="*/ 129937 h 1398520"/>
                <a:gd name="connsiteX6" fmla="*/ 595688 w 1334006"/>
                <a:gd name="connsiteY6" fmla="*/ 118760 h 1398520"/>
                <a:gd name="connsiteX7" fmla="*/ 889181 w 1334006"/>
                <a:gd name="connsiteY7" fmla="*/ 110179 h 1398520"/>
                <a:gd name="connsiteX8" fmla="*/ 1026705 w 1334006"/>
                <a:gd name="connsiteY8" fmla="*/ 115079 h 1398520"/>
                <a:gd name="connsiteX9" fmla="*/ 1303655 w 1334006"/>
                <a:gd name="connsiteY9" fmla="*/ 42996 h 1398520"/>
                <a:gd name="connsiteX10" fmla="*/ 1334006 w 1334006"/>
                <a:gd name="connsiteY10" fmla="*/ 350296 h 1398520"/>
                <a:gd name="connsiteX11" fmla="*/ 1064644 w 1334006"/>
                <a:gd name="connsiteY11" fmla="*/ 399615 h 1398520"/>
                <a:gd name="connsiteX12" fmla="*/ 931859 w 1334006"/>
                <a:gd name="connsiteY12" fmla="*/ 300977 h 1398520"/>
                <a:gd name="connsiteX13" fmla="*/ 860962 w 1334006"/>
                <a:gd name="connsiteY13" fmla="*/ 251577 h 1398520"/>
                <a:gd name="connsiteX14" fmla="*/ 686289 w 1334006"/>
                <a:gd name="connsiteY14" fmla="*/ 337412 h 1398520"/>
                <a:gd name="connsiteX15" fmla="*/ 711771 w 1334006"/>
                <a:gd name="connsiteY15" fmla="*/ 1099034 h 1398520"/>
                <a:gd name="connsiteX16" fmla="*/ 804844 w 1334006"/>
                <a:gd name="connsiteY16" fmla="*/ 1236468 h 1398520"/>
                <a:gd name="connsiteX17" fmla="*/ 429416 w 1334006"/>
                <a:gd name="connsiteY17" fmla="*/ 1259987 h 1398520"/>
                <a:gd name="connsiteX0" fmla="*/ 429416 w 1334006"/>
                <a:gd name="connsiteY0" fmla="*/ 1259987 h 1398520"/>
                <a:gd name="connsiteX1" fmla="*/ 547972 w 1334006"/>
                <a:gd name="connsiteY1" fmla="*/ 317653 h 1398520"/>
                <a:gd name="connsiteX2" fmla="*/ 202179 w 1334006"/>
                <a:gd name="connsiteY2" fmla="*/ 337413 h 1398520"/>
                <a:gd name="connsiteX3" fmla="*/ 27347 w 1334006"/>
                <a:gd name="connsiteY3" fmla="*/ 418664 h 1398520"/>
                <a:gd name="connsiteX4" fmla="*/ 0 w 1334006"/>
                <a:gd name="connsiteY4" fmla="*/ 80618 h 1398520"/>
                <a:gd name="connsiteX5" fmla="*/ 182418 w 1334006"/>
                <a:gd name="connsiteY5" fmla="*/ 129937 h 1398520"/>
                <a:gd name="connsiteX6" fmla="*/ 595688 w 1334006"/>
                <a:gd name="connsiteY6" fmla="*/ 118760 h 1398520"/>
                <a:gd name="connsiteX7" fmla="*/ 889181 w 1334006"/>
                <a:gd name="connsiteY7" fmla="*/ 110179 h 1398520"/>
                <a:gd name="connsiteX8" fmla="*/ 1026705 w 1334006"/>
                <a:gd name="connsiteY8" fmla="*/ 115079 h 1398520"/>
                <a:gd name="connsiteX9" fmla="*/ 1303655 w 1334006"/>
                <a:gd name="connsiteY9" fmla="*/ 42996 h 1398520"/>
                <a:gd name="connsiteX10" fmla="*/ 1334006 w 1334006"/>
                <a:gd name="connsiteY10" fmla="*/ 350296 h 1398520"/>
                <a:gd name="connsiteX11" fmla="*/ 1064644 w 1334006"/>
                <a:gd name="connsiteY11" fmla="*/ 399615 h 1398520"/>
                <a:gd name="connsiteX12" fmla="*/ 931859 w 1334006"/>
                <a:gd name="connsiteY12" fmla="*/ 300977 h 1398520"/>
                <a:gd name="connsiteX13" fmla="*/ 860962 w 1334006"/>
                <a:gd name="connsiteY13" fmla="*/ 251577 h 1398520"/>
                <a:gd name="connsiteX14" fmla="*/ 686289 w 1334006"/>
                <a:gd name="connsiteY14" fmla="*/ 337412 h 1398520"/>
                <a:gd name="connsiteX15" fmla="*/ 711771 w 1334006"/>
                <a:gd name="connsiteY15" fmla="*/ 1099034 h 1398520"/>
                <a:gd name="connsiteX16" fmla="*/ 804844 w 1334006"/>
                <a:gd name="connsiteY16" fmla="*/ 1236468 h 1398520"/>
                <a:gd name="connsiteX17" fmla="*/ 429416 w 1334006"/>
                <a:gd name="connsiteY17" fmla="*/ 1259987 h 1398520"/>
                <a:gd name="connsiteX0" fmla="*/ 429416 w 1334006"/>
                <a:gd name="connsiteY0" fmla="*/ 1259987 h 1398520"/>
                <a:gd name="connsiteX1" fmla="*/ 547972 w 1334006"/>
                <a:gd name="connsiteY1" fmla="*/ 317653 h 1398520"/>
                <a:gd name="connsiteX2" fmla="*/ 202179 w 1334006"/>
                <a:gd name="connsiteY2" fmla="*/ 337413 h 1398520"/>
                <a:gd name="connsiteX3" fmla="*/ 27347 w 1334006"/>
                <a:gd name="connsiteY3" fmla="*/ 418664 h 1398520"/>
                <a:gd name="connsiteX4" fmla="*/ 0 w 1334006"/>
                <a:gd name="connsiteY4" fmla="*/ 80618 h 1398520"/>
                <a:gd name="connsiteX5" fmla="*/ 182418 w 1334006"/>
                <a:gd name="connsiteY5" fmla="*/ 129937 h 1398520"/>
                <a:gd name="connsiteX6" fmla="*/ 595688 w 1334006"/>
                <a:gd name="connsiteY6" fmla="*/ 118760 h 1398520"/>
                <a:gd name="connsiteX7" fmla="*/ 889181 w 1334006"/>
                <a:gd name="connsiteY7" fmla="*/ 110179 h 1398520"/>
                <a:gd name="connsiteX8" fmla="*/ 1026705 w 1334006"/>
                <a:gd name="connsiteY8" fmla="*/ 115079 h 1398520"/>
                <a:gd name="connsiteX9" fmla="*/ 1303655 w 1334006"/>
                <a:gd name="connsiteY9" fmla="*/ 42996 h 1398520"/>
                <a:gd name="connsiteX10" fmla="*/ 1334006 w 1334006"/>
                <a:gd name="connsiteY10" fmla="*/ 350296 h 1398520"/>
                <a:gd name="connsiteX11" fmla="*/ 1064644 w 1334006"/>
                <a:gd name="connsiteY11" fmla="*/ 399615 h 1398520"/>
                <a:gd name="connsiteX12" fmla="*/ 931859 w 1334006"/>
                <a:gd name="connsiteY12" fmla="*/ 300977 h 1398520"/>
                <a:gd name="connsiteX13" fmla="*/ 860962 w 1334006"/>
                <a:gd name="connsiteY13" fmla="*/ 251577 h 1398520"/>
                <a:gd name="connsiteX14" fmla="*/ 686289 w 1334006"/>
                <a:gd name="connsiteY14" fmla="*/ 337412 h 1398520"/>
                <a:gd name="connsiteX15" fmla="*/ 711771 w 1334006"/>
                <a:gd name="connsiteY15" fmla="*/ 1099034 h 1398520"/>
                <a:gd name="connsiteX16" fmla="*/ 804844 w 1334006"/>
                <a:gd name="connsiteY16" fmla="*/ 1236468 h 1398520"/>
                <a:gd name="connsiteX17" fmla="*/ 429416 w 1334006"/>
                <a:gd name="connsiteY17" fmla="*/ 1259987 h 1398520"/>
                <a:gd name="connsiteX0" fmla="*/ 429416 w 1334006"/>
                <a:gd name="connsiteY0" fmla="*/ 1259987 h 1398520"/>
                <a:gd name="connsiteX1" fmla="*/ 547972 w 1334006"/>
                <a:gd name="connsiteY1" fmla="*/ 317653 h 1398520"/>
                <a:gd name="connsiteX2" fmla="*/ 202179 w 1334006"/>
                <a:gd name="connsiteY2" fmla="*/ 337413 h 1398520"/>
                <a:gd name="connsiteX3" fmla="*/ 27347 w 1334006"/>
                <a:gd name="connsiteY3" fmla="*/ 418664 h 1398520"/>
                <a:gd name="connsiteX4" fmla="*/ 0 w 1334006"/>
                <a:gd name="connsiteY4" fmla="*/ 80618 h 1398520"/>
                <a:gd name="connsiteX5" fmla="*/ 182418 w 1334006"/>
                <a:gd name="connsiteY5" fmla="*/ 129937 h 1398520"/>
                <a:gd name="connsiteX6" fmla="*/ 595688 w 1334006"/>
                <a:gd name="connsiteY6" fmla="*/ 118760 h 1398520"/>
                <a:gd name="connsiteX7" fmla="*/ 889181 w 1334006"/>
                <a:gd name="connsiteY7" fmla="*/ 110179 h 1398520"/>
                <a:gd name="connsiteX8" fmla="*/ 1041881 w 1334006"/>
                <a:gd name="connsiteY8" fmla="*/ 84729 h 1398520"/>
                <a:gd name="connsiteX9" fmla="*/ 1303655 w 1334006"/>
                <a:gd name="connsiteY9" fmla="*/ 42996 h 1398520"/>
                <a:gd name="connsiteX10" fmla="*/ 1334006 w 1334006"/>
                <a:gd name="connsiteY10" fmla="*/ 350296 h 1398520"/>
                <a:gd name="connsiteX11" fmla="*/ 1064644 w 1334006"/>
                <a:gd name="connsiteY11" fmla="*/ 399615 h 1398520"/>
                <a:gd name="connsiteX12" fmla="*/ 931859 w 1334006"/>
                <a:gd name="connsiteY12" fmla="*/ 300977 h 1398520"/>
                <a:gd name="connsiteX13" fmla="*/ 860962 w 1334006"/>
                <a:gd name="connsiteY13" fmla="*/ 251577 h 1398520"/>
                <a:gd name="connsiteX14" fmla="*/ 686289 w 1334006"/>
                <a:gd name="connsiteY14" fmla="*/ 337412 h 1398520"/>
                <a:gd name="connsiteX15" fmla="*/ 711771 w 1334006"/>
                <a:gd name="connsiteY15" fmla="*/ 1099034 h 1398520"/>
                <a:gd name="connsiteX16" fmla="*/ 804844 w 1334006"/>
                <a:gd name="connsiteY16" fmla="*/ 1236468 h 1398520"/>
                <a:gd name="connsiteX17" fmla="*/ 429416 w 1334006"/>
                <a:gd name="connsiteY17" fmla="*/ 1259987 h 1398520"/>
                <a:gd name="connsiteX0" fmla="*/ 429416 w 1334006"/>
                <a:gd name="connsiteY0" fmla="*/ 1259987 h 1398520"/>
                <a:gd name="connsiteX1" fmla="*/ 547972 w 1334006"/>
                <a:gd name="connsiteY1" fmla="*/ 317653 h 1398520"/>
                <a:gd name="connsiteX2" fmla="*/ 202179 w 1334006"/>
                <a:gd name="connsiteY2" fmla="*/ 337413 h 1398520"/>
                <a:gd name="connsiteX3" fmla="*/ 27347 w 1334006"/>
                <a:gd name="connsiteY3" fmla="*/ 418664 h 1398520"/>
                <a:gd name="connsiteX4" fmla="*/ 0 w 1334006"/>
                <a:gd name="connsiteY4" fmla="*/ 80618 h 1398520"/>
                <a:gd name="connsiteX5" fmla="*/ 182418 w 1334006"/>
                <a:gd name="connsiteY5" fmla="*/ 129937 h 1398520"/>
                <a:gd name="connsiteX6" fmla="*/ 595688 w 1334006"/>
                <a:gd name="connsiteY6" fmla="*/ 118760 h 1398520"/>
                <a:gd name="connsiteX7" fmla="*/ 889181 w 1334006"/>
                <a:gd name="connsiteY7" fmla="*/ 110179 h 1398520"/>
                <a:gd name="connsiteX8" fmla="*/ 1041881 w 1334006"/>
                <a:gd name="connsiteY8" fmla="*/ 84729 h 1398520"/>
                <a:gd name="connsiteX9" fmla="*/ 1303655 w 1334006"/>
                <a:gd name="connsiteY9" fmla="*/ 42996 h 1398520"/>
                <a:gd name="connsiteX10" fmla="*/ 1334006 w 1334006"/>
                <a:gd name="connsiteY10" fmla="*/ 350296 h 1398520"/>
                <a:gd name="connsiteX11" fmla="*/ 1064644 w 1334006"/>
                <a:gd name="connsiteY11" fmla="*/ 399615 h 1398520"/>
                <a:gd name="connsiteX12" fmla="*/ 931859 w 1334006"/>
                <a:gd name="connsiteY12" fmla="*/ 300977 h 1398520"/>
                <a:gd name="connsiteX13" fmla="*/ 860962 w 1334006"/>
                <a:gd name="connsiteY13" fmla="*/ 251577 h 1398520"/>
                <a:gd name="connsiteX14" fmla="*/ 686289 w 1334006"/>
                <a:gd name="connsiteY14" fmla="*/ 337412 h 1398520"/>
                <a:gd name="connsiteX15" fmla="*/ 711771 w 1334006"/>
                <a:gd name="connsiteY15" fmla="*/ 1099034 h 1398520"/>
                <a:gd name="connsiteX16" fmla="*/ 804844 w 1334006"/>
                <a:gd name="connsiteY16" fmla="*/ 1236468 h 1398520"/>
                <a:gd name="connsiteX17" fmla="*/ 429416 w 1334006"/>
                <a:gd name="connsiteY17" fmla="*/ 1259987 h 1398520"/>
                <a:gd name="connsiteX0" fmla="*/ 429416 w 1334006"/>
                <a:gd name="connsiteY0" fmla="*/ 1259987 h 1398520"/>
                <a:gd name="connsiteX1" fmla="*/ 547972 w 1334006"/>
                <a:gd name="connsiteY1" fmla="*/ 317653 h 1398520"/>
                <a:gd name="connsiteX2" fmla="*/ 202179 w 1334006"/>
                <a:gd name="connsiteY2" fmla="*/ 337413 h 1398520"/>
                <a:gd name="connsiteX3" fmla="*/ 27347 w 1334006"/>
                <a:gd name="connsiteY3" fmla="*/ 418664 h 1398520"/>
                <a:gd name="connsiteX4" fmla="*/ 0 w 1334006"/>
                <a:gd name="connsiteY4" fmla="*/ 80618 h 1398520"/>
                <a:gd name="connsiteX5" fmla="*/ 182418 w 1334006"/>
                <a:gd name="connsiteY5" fmla="*/ 129937 h 1398520"/>
                <a:gd name="connsiteX6" fmla="*/ 595688 w 1334006"/>
                <a:gd name="connsiteY6" fmla="*/ 118760 h 1398520"/>
                <a:gd name="connsiteX7" fmla="*/ 889181 w 1334006"/>
                <a:gd name="connsiteY7" fmla="*/ 110179 h 1398520"/>
                <a:gd name="connsiteX8" fmla="*/ 1041881 w 1334006"/>
                <a:gd name="connsiteY8" fmla="*/ 84729 h 1398520"/>
                <a:gd name="connsiteX9" fmla="*/ 1303655 w 1334006"/>
                <a:gd name="connsiteY9" fmla="*/ 42996 h 1398520"/>
                <a:gd name="connsiteX10" fmla="*/ 1334006 w 1334006"/>
                <a:gd name="connsiteY10" fmla="*/ 350296 h 1398520"/>
                <a:gd name="connsiteX11" fmla="*/ 1064644 w 1334006"/>
                <a:gd name="connsiteY11" fmla="*/ 399615 h 1398520"/>
                <a:gd name="connsiteX12" fmla="*/ 931859 w 1334006"/>
                <a:gd name="connsiteY12" fmla="*/ 300977 h 1398520"/>
                <a:gd name="connsiteX13" fmla="*/ 860962 w 1334006"/>
                <a:gd name="connsiteY13" fmla="*/ 251577 h 1398520"/>
                <a:gd name="connsiteX14" fmla="*/ 686289 w 1334006"/>
                <a:gd name="connsiteY14" fmla="*/ 337412 h 1398520"/>
                <a:gd name="connsiteX15" fmla="*/ 711771 w 1334006"/>
                <a:gd name="connsiteY15" fmla="*/ 1099034 h 1398520"/>
                <a:gd name="connsiteX16" fmla="*/ 804844 w 1334006"/>
                <a:gd name="connsiteY16" fmla="*/ 1236468 h 1398520"/>
                <a:gd name="connsiteX17" fmla="*/ 429416 w 1334006"/>
                <a:gd name="connsiteY17" fmla="*/ 1259987 h 1398520"/>
                <a:gd name="connsiteX0" fmla="*/ 429416 w 1334006"/>
                <a:gd name="connsiteY0" fmla="*/ 1220535 h 1359068"/>
                <a:gd name="connsiteX1" fmla="*/ 547972 w 1334006"/>
                <a:gd name="connsiteY1" fmla="*/ 278201 h 1359068"/>
                <a:gd name="connsiteX2" fmla="*/ 202179 w 1334006"/>
                <a:gd name="connsiteY2" fmla="*/ 297961 h 1359068"/>
                <a:gd name="connsiteX3" fmla="*/ 27347 w 1334006"/>
                <a:gd name="connsiteY3" fmla="*/ 379212 h 1359068"/>
                <a:gd name="connsiteX4" fmla="*/ 0 w 1334006"/>
                <a:gd name="connsiteY4" fmla="*/ 41166 h 1359068"/>
                <a:gd name="connsiteX5" fmla="*/ 182418 w 1334006"/>
                <a:gd name="connsiteY5" fmla="*/ 90485 h 1359068"/>
                <a:gd name="connsiteX6" fmla="*/ 595688 w 1334006"/>
                <a:gd name="connsiteY6" fmla="*/ 79308 h 1359068"/>
                <a:gd name="connsiteX7" fmla="*/ 889181 w 1334006"/>
                <a:gd name="connsiteY7" fmla="*/ 70727 h 1359068"/>
                <a:gd name="connsiteX8" fmla="*/ 1041881 w 1334006"/>
                <a:gd name="connsiteY8" fmla="*/ 45277 h 1359068"/>
                <a:gd name="connsiteX9" fmla="*/ 1303655 w 1334006"/>
                <a:gd name="connsiteY9" fmla="*/ 3544 h 1359068"/>
                <a:gd name="connsiteX10" fmla="*/ 1334006 w 1334006"/>
                <a:gd name="connsiteY10" fmla="*/ 310844 h 1359068"/>
                <a:gd name="connsiteX11" fmla="*/ 1064644 w 1334006"/>
                <a:gd name="connsiteY11" fmla="*/ 360163 h 1359068"/>
                <a:gd name="connsiteX12" fmla="*/ 931859 w 1334006"/>
                <a:gd name="connsiteY12" fmla="*/ 261525 h 1359068"/>
                <a:gd name="connsiteX13" fmla="*/ 860962 w 1334006"/>
                <a:gd name="connsiteY13" fmla="*/ 212125 h 1359068"/>
                <a:gd name="connsiteX14" fmla="*/ 686289 w 1334006"/>
                <a:gd name="connsiteY14" fmla="*/ 297960 h 1359068"/>
                <a:gd name="connsiteX15" fmla="*/ 711771 w 1334006"/>
                <a:gd name="connsiteY15" fmla="*/ 1059582 h 1359068"/>
                <a:gd name="connsiteX16" fmla="*/ 804844 w 1334006"/>
                <a:gd name="connsiteY16" fmla="*/ 1197016 h 1359068"/>
                <a:gd name="connsiteX17" fmla="*/ 429416 w 1334006"/>
                <a:gd name="connsiteY17" fmla="*/ 1220535 h 1359068"/>
                <a:gd name="connsiteX0" fmla="*/ 429416 w 1334006"/>
                <a:gd name="connsiteY0" fmla="*/ 1251136 h 1389669"/>
                <a:gd name="connsiteX1" fmla="*/ 547972 w 1334006"/>
                <a:gd name="connsiteY1" fmla="*/ 308802 h 1389669"/>
                <a:gd name="connsiteX2" fmla="*/ 202179 w 1334006"/>
                <a:gd name="connsiteY2" fmla="*/ 328562 h 1389669"/>
                <a:gd name="connsiteX3" fmla="*/ 27347 w 1334006"/>
                <a:gd name="connsiteY3" fmla="*/ 409813 h 1389669"/>
                <a:gd name="connsiteX4" fmla="*/ 0 w 1334006"/>
                <a:gd name="connsiteY4" fmla="*/ 71767 h 1389669"/>
                <a:gd name="connsiteX5" fmla="*/ 182418 w 1334006"/>
                <a:gd name="connsiteY5" fmla="*/ 121086 h 1389669"/>
                <a:gd name="connsiteX6" fmla="*/ 595688 w 1334006"/>
                <a:gd name="connsiteY6" fmla="*/ 109909 h 1389669"/>
                <a:gd name="connsiteX7" fmla="*/ 889181 w 1334006"/>
                <a:gd name="connsiteY7" fmla="*/ 101328 h 1389669"/>
                <a:gd name="connsiteX8" fmla="*/ 1041881 w 1334006"/>
                <a:gd name="connsiteY8" fmla="*/ 75878 h 1389669"/>
                <a:gd name="connsiteX9" fmla="*/ 1292273 w 1334006"/>
                <a:gd name="connsiteY9" fmla="*/ 0 h 1389669"/>
                <a:gd name="connsiteX10" fmla="*/ 1334006 w 1334006"/>
                <a:gd name="connsiteY10" fmla="*/ 341445 h 1389669"/>
                <a:gd name="connsiteX11" fmla="*/ 1064644 w 1334006"/>
                <a:gd name="connsiteY11" fmla="*/ 390764 h 1389669"/>
                <a:gd name="connsiteX12" fmla="*/ 931859 w 1334006"/>
                <a:gd name="connsiteY12" fmla="*/ 292126 h 1389669"/>
                <a:gd name="connsiteX13" fmla="*/ 860962 w 1334006"/>
                <a:gd name="connsiteY13" fmla="*/ 242726 h 1389669"/>
                <a:gd name="connsiteX14" fmla="*/ 686289 w 1334006"/>
                <a:gd name="connsiteY14" fmla="*/ 328561 h 1389669"/>
                <a:gd name="connsiteX15" fmla="*/ 711771 w 1334006"/>
                <a:gd name="connsiteY15" fmla="*/ 1090183 h 1389669"/>
                <a:gd name="connsiteX16" fmla="*/ 804844 w 1334006"/>
                <a:gd name="connsiteY16" fmla="*/ 1227617 h 1389669"/>
                <a:gd name="connsiteX17" fmla="*/ 429416 w 1334006"/>
                <a:gd name="connsiteY17" fmla="*/ 1251136 h 1389669"/>
                <a:gd name="connsiteX0" fmla="*/ 429416 w 1330212"/>
                <a:gd name="connsiteY0" fmla="*/ 1251136 h 1389669"/>
                <a:gd name="connsiteX1" fmla="*/ 547972 w 1330212"/>
                <a:gd name="connsiteY1" fmla="*/ 308802 h 1389669"/>
                <a:gd name="connsiteX2" fmla="*/ 202179 w 1330212"/>
                <a:gd name="connsiteY2" fmla="*/ 328562 h 1389669"/>
                <a:gd name="connsiteX3" fmla="*/ 27347 w 1330212"/>
                <a:gd name="connsiteY3" fmla="*/ 409813 h 1389669"/>
                <a:gd name="connsiteX4" fmla="*/ 0 w 1330212"/>
                <a:gd name="connsiteY4" fmla="*/ 71767 h 1389669"/>
                <a:gd name="connsiteX5" fmla="*/ 182418 w 1330212"/>
                <a:gd name="connsiteY5" fmla="*/ 121086 h 1389669"/>
                <a:gd name="connsiteX6" fmla="*/ 595688 w 1330212"/>
                <a:gd name="connsiteY6" fmla="*/ 109909 h 1389669"/>
                <a:gd name="connsiteX7" fmla="*/ 889181 w 1330212"/>
                <a:gd name="connsiteY7" fmla="*/ 101328 h 1389669"/>
                <a:gd name="connsiteX8" fmla="*/ 1041881 w 1330212"/>
                <a:gd name="connsiteY8" fmla="*/ 75878 h 1389669"/>
                <a:gd name="connsiteX9" fmla="*/ 1292273 w 1330212"/>
                <a:gd name="connsiteY9" fmla="*/ 0 h 1389669"/>
                <a:gd name="connsiteX10" fmla="*/ 1330212 w 1330212"/>
                <a:gd name="connsiteY10" fmla="*/ 360414 h 1389669"/>
                <a:gd name="connsiteX11" fmla="*/ 1064644 w 1330212"/>
                <a:gd name="connsiteY11" fmla="*/ 390764 h 1389669"/>
                <a:gd name="connsiteX12" fmla="*/ 931859 w 1330212"/>
                <a:gd name="connsiteY12" fmla="*/ 292126 h 1389669"/>
                <a:gd name="connsiteX13" fmla="*/ 860962 w 1330212"/>
                <a:gd name="connsiteY13" fmla="*/ 242726 h 1389669"/>
                <a:gd name="connsiteX14" fmla="*/ 686289 w 1330212"/>
                <a:gd name="connsiteY14" fmla="*/ 328561 h 1389669"/>
                <a:gd name="connsiteX15" fmla="*/ 711771 w 1330212"/>
                <a:gd name="connsiteY15" fmla="*/ 1090183 h 1389669"/>
                <a:gd name="connsiteX16" fmla="*/ 804844 w 1330212"/>
                <a:gd name="connsiteY16" fmla="*/ 1227617 h 1389669"/>
                <a:gd name="connsiteX17" fmla="*/ 429416 w 1330212"/>
                <a:gd name="connsiteY17" fmla="*/ 1251136 h 1389669"/>
                <a:gd name="connsiteX0" fmla="*/ 429416 w 1330212"/>
                <a:gd name="connsiteY0" fmla="*/ 1251136 h 1389669"/>
                <a:gd name="connsiteX1" fmla="*/ 547972 w 1330212"/>
                <a:gd name="connsiteY1" fmla="*/ 308802 h 1389669"/>
                <a:gd name="connsiteX2" fmla="*/ 202179 w 1330212"/>
                <a:gd name="connsiteY2" fmla="*/ 328562 h 1389669"/>
                <a:gd name="connsiteX3" fmla="*/ 27347 w 1330212"/>
                <a:gd name="connsiteY3" fmla="*/ 409813 h 1389669"/>
                <a:gd name="connsiteX4" fmla="*/ 0 w 1330212"/>
                <a:gd name="connsiteY4" fmla="*/ 71767 h 1389669"/>
                <a:gd name="connsiteX5" fmla="*/ 182418 w 1330212"/>
                <a:gd name="connsiteY5" fmla="*/ 121086 h 1389669"/>
                <a:gd name="connsiteX6" fmla="*/ 595688 w 1330212"/>
                <a:gd name="connsiteY6" fmla="*/ 109909 h 1389669"/>
                <a:gd name="connsiteX7" fmla="*/ 889181 w 1330212"/>
                <a:gd name="connsiteY7" fmla="*/ 101328 h 1389669"/>
                <a:gd name="connsiteX8" fmla="*/ 1041881 w 1330212"/>
                <a:gd name="connsiteY8" fmla="*/ 75878 h 1389669"/>
                <a:gd name="connsiteX9" fmla="*/ 1292273 w 1330212"/>
                <a:gd name="connsiteY9" fmla="*/ 0 h 1389669"/>
                <a:gd name="connsiteX10" fmla="*/ 1330212 w 1330212"/>
                <a:gd name="connsiteY10" fmla="*/ 360414 h 1389669"/>
                <a:gd name="connsiteX11" fmla="*/ 1064644 w 1330212"/>
                <a:gd name="connsiteY11" fmla="*/ 390764 h 1389669"/>
                <a:gd name="connsiteX12" fmla="*/ 931859 w 1330212"/>
                <a:gd name="connsiteY12" fmla="*/ 292126 h 1389669"/>
                <a:gd name="connsiteX13" fmla="*/ 860962 w 1330212"/>
                <a:gd name="connsiteY13" fmla="*/ 242726 h 1389669"/>
                <a:gd name="connsiteX14" fmla="*/ 686289 w 1330212"/>
                <a:gd name="connsiteY14" fmla="*/ 328561 h 1389669"/>
                <a:gd name="connsiteX15" fmla="*/ 711771 w 1330212"/>
                <a:gd name="connsiteY15" fmla="*/ 1090183 h 1389669"/>
                <a:gd name="connsiteX16" fmla="*/ 804844 w 1330212"/>
                <a:gd name="connsiteY16" fmla="*/ 1227617 h 1389669"/>
                <a:gd name="connsiteX17" fmla="*/ 429416 w 1330212"/>
                <a:gd name="connsiteY17" fmla="*/ 1251136 h 1389669"/>
                <a:gd name="connsiteX0" fmla="*/ 429416 w 1330212"/>
                <a:gd name="connsiteY0" fmla="*/ 1251136 h 1389669"/>
                <a:gd name="connsiteX1" fmla="*/ 547972 w 1330212"/>
                <a:gd name="connsiteY1" fmla="*/ 308802 h 1389669"/>
                <a:gd name="connsiteX2" fmla="*/ 202179 w 1330212"/>
                <a:gd name="connsiteY2" fmla="*/ 328562 h 1389669"/>
                <a:gd name="connsiteX3" fmla="*/ 27347 w 1330212"/>
                <a:gd name="connsiteY3" fmla="*/ 409813 h 1389669"/>
                <a:gd name="connsiteX4" fmla="*/ 0 w 1330212"/>
                <a:gd name="connsiteY4" fmla="*/ 71767 h 1389669"/>
                <a:gd name="connsiteX5" fmla="*/ 182418 w 1330212"/>
                <a:gd name="connsiteY5" fmla="*/ 121086 h 1389669"/>
                <a:gd name="connsiteX6" fmla="*/ 595688 w 1330212"/>
                <a:gd name="connsiteY6" fmla="*/ 109909 h 1389669"/>
                <a:gd name="connsiteX7" fmla="*/ 889181 w 1330212"/>
                <a:gd name="connsiteY7" fmla="*/ 101328 h 1389669"/>
                <a:gd name="connsiteX8" fmla="*/ 1041881 w 1330212"/>
                <a:gd name="connsiteY8" fmla="*/ 75878 h 1389669"/>
                <a:gd name="connsiteX9" fmla="*/ 1292273 w 1330212"/>
                <a:gd name="connsiteY9" fmla="*/ 0 h 1389669"/>
                <a:gd name="connsiteX10" fmla="*/ 1330212 w 1330212"/>
                <a:gd name="connsiteY10" fmla="*/ 360414 h 1389669"/>
                <a:gd name="connsiteX11" fmla="*/ 1064644 w 1330212"/>
                <a:gd name="connsiteY11" fmla="*/ 390764 h 1389669"/>
                <a:gd name="connsiteX12" fmla="*/ 931859 w 1330212"/>
                <a:gd name="connsiteY12" fmla="*/ 292126 h 1389669"/>
                <a:gd name="connsiteX13" fmla="*/ 860962 w 1330212"/>
                <a:gd name="connsiteY13" fmla="*/ 242726 h 1389669"/>
                <a:gd name="connsiteX14" fmla="*/ 686289 w 1330212"/>
                <a:gd name="connsiteY14" fmla="*/ 328561 h 1389669"/>
                <a:gd name="connsiteX15" fmla="*/ 711771 w 1330212"/>
                <a:gd name="connsiteY15" fmla="*/ 1090183 h 1389669"/>
                <a:gd name="connsiteX16" fmla="*/ 804844 w 1330212"/>
                <a:gd name="connsiteY16" fmla="*/ 1227617 h 1389669"/>
                <a:gd name="connsiteX17" fmla="*/ 429416 w 1330212"/>
                <a:gd name="connsiteY17" fmla="*/ 1251136 h 1389669"/>
                <a:gd name="connsiteX0" fmla="*/ 429416 w 1330212"/>
                <a:gd name="connsiteY0" fmla="*/ 1258537 h 1397070"/>
                <a:gd name="connsiteX1" fmla="*/ 547972 w 1330212"/>
                <a:gd name="connsiteY1" fmla="*/ 316203 h 1397070"/>
                <a:gd name="connsiteX2" fmla="*/ 202179 w 1330212"/>
                <a:gd name="connsiteY2" fmla="*/ 335963 h 1397070"/>
                <a:gd name="connsiteX3" fmla="*/ 27347 w 1330212"/>
                <a:gd name="connsiteY3" fmla="*/ 417214 h 1397070"/>
                <a:gd name="connsiteX4" fmla="*/ 0 w 1330212"/>
                <a:gd name="connsiteY4" fmla="*/ 79168 h 1397070"/>
                <a:gd name="connsiteX5" fmla="*/ 182418 w 1330212"/>
                <a:gd name="connsiteY5" fmla="*/ 128487 h 1397070"/>
                <a:gd name="connsiteX6" fmla="*/ 595688 w 1330212"/>
                <a:gd name="connsiteY6" fmla="*/ 117310 h 1397070"/>
                <a:gd name="connsiteX7" fmla="*/ 889181 w 1330212"/>
                <a:gd name="connsiteY7" fmla="*/ 108729 h 1397070"/>
                <a:gd name="connsiteX8" fmla="*/ 1049470 w 1330212"/>
                <a:gd name="connsiteY8" fmla="*/ 41547 h 1397070"/>
                <a:gd name="connsiteX9" fmla="*/ 1292273 w 1330212"/>
                <a:gd name="connsiteY9" fmla="*/ 7401 h 1397070"/>
                <a:gd name="connsiteX10" fmla="*/ 1330212 w 1330212"/>
                <a:gd name="connsiteY10" fmla="*/ 367815 h 1397070"/>
                <a:gd name="connsiteX11" fmla="*/ 1064644 w 1330212"/>
                <a:gd name="connsiteY11" fmla="*/ 398165 h 1397070"/>
                <a:gd name="connsiteX12" fmla="*/ 931859 w 1330212"/>
                <a:gd name="connsiteY12" fmla="*/ 299527 h 1397070"/>
                <a:gd name="connsiteX13" fmla="*/ 860962 w 1330212"/>
                <a:gd name="connsiteY13" fmla="*/ 250127 h 1397070"/>
                <a:gd name="connsiteX14" fmla="*/ 686289 w 1330212"/>
                <a:gd name="connsiteY14" fmla="*/ 335962 h 1397070"/>
                <a:gd name="connsiteX15" fmla="*/ 711771 w 1330212"/>
                <a:gd name="connsiteY15" fmla="*/ 1097584 h 1397070"/>
                <a:gd name="connsiteX16" fmla="*/ 804844 w 1330212"/>
                <a:gd name="connsiteY16" fmla="*/ 1235018 h 1397070"/>
                <a:gd name="connsiteX17" fmla="*/ 429416 w 1330212"/>
                <a:gd name="connsiteY17" fmla="*/ 1258537 h 1397070"/>
                <a:gd name="connsiteX0" fmla="*/ 429416 w 1330212"/>
                <a:gd name="connsiteY0" fmla="*/ 1251136 h 1389669"/>
                <a:gd name="connsiteX1" fmla="*/ 547972 w 1330212"/>
                <a:gd name="connsiteY1" fmla="*/ 308802 h 1389669"/>
                <a:gd name="connsiteX2" fmla="*/ 202179 w 1330212"/>
                <a:gd name="connsiteY2" fmla="*/ 328562 h 1389669"/>
                <a:gd name="connsiteX3" fmla="*/ 27347 w 1330212"/>
                <a:gd name="connsiteY3" fmla="*/ 409813 h 1389669"/>
                <a:gd name="connsiteX4" fmla="*/ 0 w 1330212"/>
                <a:gd name="connsiteY4" fmla="*/ 71767 h 1389669"/>
                <a:gd name="connsiteX5" fmla="*/ 182418 w 1330212"/>
                <a:gd name="connsiteY5" fmla="*/ 121086 h 1389669"/>
                <a:gd name="connsiteX6" fmla="*/ 595688 w 1330212"/>
                <a:gd name="connsiteY6" fmla="*/ 109909 h 1389669"/>
                <a:gd name="connsiteX7" fmla="*/ 889181 w 1330212"/>
                <a:gd name="connsiteY7" fmla="*/ 101328 h 1389669"/>
                <a:gd name="connsiteX8" fmla="*/ 1049470 w 1330212"/>
                <a:gd name="connsiteY8" fmla="*/ 34146 h 1389669"/>
                <a:gd name="connsiteX9" fmla="*/ 1292273 w 1330212"/>
                <a:gd name="connsiteY9" fmla="*/ 0 h 1389669"/>
                <a:gd name="connsiteX10" fmla="*/ 1330212 w 1330212"/>
                <a:gd name="connsiteY10" fmla="*/ 360414 h 1389669"/>
                <a:gd name="connsiteX11" fmla="*/ 1064644 w 1330212"/>
                <a:gd name="connsiteY11" fmla="*/ 390764 h 1389669"/>
                <a:gd name="connsiteX12" fmla="*/ 931859 w 1330212"/>
                <a:gd name="connsiteY12" fmla="*/ 292126 h 1389669"/>
                <a:gd name="connsiteX13" fmla="*/ 860962 w 1330212"/>
                <a:gd name="connsiteY13" fmla="*/ 242726 h 1389669"/>
                <a:gd name="connsiteX14" fmla="*/ 686289 w 1330212"/>
                <a:gd name="connsiteY14" fmla="*/ 328561 h 1389669"/>
                <a:gd name="connsiteX15" fmla="*/ 711771 w 1330212"/>
                <a:gd name="connsiteY15" fmla="*/ 1090183 h 1389669"/>
                <a:gd name="connsiteX16" fmla="*/ 804844 w 1330212"/>
                <a:gd name="connsiteY16" fmla="*/ 1227617 h 1389669"/>
                <a:gd name="connsiteX17" fmla="*/ 429416 w 1330212"/>
                <a:gd name="connsiteY17" fmla="*/ 1251136 h 1389669"/>
                <a:gd name="connsiteX0" fmla="*/ 429416 w 1330212"/>
                <a:gd name="connsiteY0" fmla="*/ 1251136 h 1389669"/>
                <a:gd name="connsiteX1" fmla="*/ 547972 w 1330212"/>
                <a:gd name="connsiteY1" fmla="*/ 308802 h 1389669"/>
                <a:gd name="connsiteX2" fmla="*/ 202179 w 1330212"/>
                <a:gd name="connsiteY2" fmla="*/ 328562 h 1389669"/>
                <a:gd name="connsiteX3" fmla="*/ 27347 w 1330212"/>
                <a:gd name="connsiteY3" fmla="*/ 409813 h 1389669"/>
                <a:gd name="connsiteX4" fmla="*/ 0 w 1330212"/>
                <a:gd name="connsiteY4" fmla="*/ 71767 h 1389669"/>
                <a:gd name="connsiteX5" fmla="*/ 182418 w 1330212"/>
                <a:gd name="connsiteY5" fmla="*/ 121086 h 1389669"/>
                <a:gd name="connsiteX6" fmla="*/ 595688 w 1330212"/>
                <a:gd name="connsiteY6" fmla="*/ 109909 h 1389669"/>
                <a:gd name="connsiteX7" fmla="*/ 889181 w 1330212"/>
                <a:gd name="connsiteY7" fmla="*/ 101328 h 1389669"/>
                <a:gd name="connsiteX8" fmla="*/ 1049470 w 1330212"/>
                <a:gd name="connsiteY8" fmla="*/ 34146 h 1389669"/>
                <a:gd name="connsiteX9" fmla="*/ 1292273 w 1330212"/>
                <a:gd name="connsiteY9" fmla="*/ 0 h 1389669"/>
                <a:gd name="connsiteX10" fmla="*/ 1330212 w 1330212"/>
                <a:gd name="connsiteY10" fmla="*/ 360414 h 1389669"/>
                <a:gd name="connsiteX11" fmla="*/ 1064644 w 1330212"/>
                <a:gd name="connsiteY11" fmla="*/ 390764 h 1389669"/>
                <a:gd name="connsiteX12" fmla="*/ 931859 w 1330212"/>
                <a:gd name="connsiteY12" fmla="*/ 292126 h 1389669"/>
                <a:gd name="connsiteX13" fmla="*/ 860962 w 1330212"/>
                <a:gd name="connsiteY13" fmla="*/ 242726 h 1389669"/>
                <a:gd name="connsiteX14" fmla="*/ 686289 w 1330212"/>
                <a:gd name="connsiteY14" fmla="*/ 328561 h 1389669"/>
                <a:gd name="connsiteX15" fmla="*/ 711771 w 1330212"/>
                <a:gd name="connsiteY15" fmla="*/ 1090183 h 1389669"/>
                <a:gd name="connsiteX16" fmla="*/ 804844 w 1330212"/>
                <a:gd name="connsiteY16" fmla="*/ 1227617 h 1389669"/>
                <a:gd name="connsiteX17" fmla="*/ 429416 w 1330212"/>
                <a:gd name="connsiteY17" fmla="*/ 1251136 h 1389669"/>
                <a:gd name="connsiteX0" fmla="*/ 429416 w 1330212"/>
                <a:gd name="connsiteY0" fmla="*/ 1251136 h 1389669"/>
                <a:gd name="connsiteX1" fmla="*/ 547972 w 1330212"/>
                <a:gd name="connsiteY1" fmla="*/ 308802 h 1389669"/>
                <a:gd name="connsiteX2" fmla="*/ 202179 w 1330212"/>
                <a:gd name="connsiteY2" fmla="*/ 328562 h 1389669"/>
                <a:gd name="connsiteX3" fmla="*/ 27347 w 1330212"/>
                <a:gd name="connsiteY3" fmla="*/ 409813 h 1389669"/>
                <a:gd name="connsiteX4" fmla="*/ 0 w 1330212"/>
                <a:gd name="connsiteY4" fmla="*/ 71767 h 1389669"/>
                <a:gd name="connsiteX5" fmla="*/ 182418 w 1330212"/>
                <a:gd name="connsiteY5" fmla="*/ 121086 h 1389669"/>
                <a:gd name="connsiteX6" fmla="*/ 595688 w 1330212"/>
                <a:gd name="connsiteY6" fmla="*/ 109909 h 1389669"/>
                <a:gd name="connsiteX7" fmla="*/ 889181 w 1330212"/>
                <a:gd name="connsiteY7" fmla="*/ 101328 h 1389669"/>
                <a:gd name="connsiteX8" fmla="*/ 1049470 w 1330212"/>
                <a:gd name="connsiteY8" fmla="*/ 34146 h 1389669"/>
                <a:gd name="connsiteX9" fmla="*/ 1292273 w 1330212"/>
                <a:gd name="connsiteY9" fmla="*/ 0 h 1389669"/>
                <a:gd name="connsiteX10" fmla="*/ 1330212 w 1330212"/>
                <a:gd name="connsiteY10" fmla="*/ 360414 h 1389669"/>
                <a:gd name="connsiteX11" fmla="*/ 1060851 w 1330212"/>
                <a:gd name="connsiteY11" fmla="*/ 379384 h 1389669"/>
                <a:gd name="connsiteX12" fmla="*/ 931859 w 1330212"/>
                <a:gd name="connsiteY12" fmla="*/ 292126 h 1389669"/>
                <a:gd name="connsiteX13" fmla="*/ 860962 w 1330212"/>
                <a:gd name="connsiteY13" fmla="*/ 242726 h 1389669"/>
                <a:gd name="connsiteX14" fmla="*/ 686289 w 1330212"/>
                <a:gd name="connsiteY14" fmla="*/ 328561 h 1389669"/>
                <a:gd name="connsiteX15" fmla="*/ 711771 w 1330212"/>
                <a:gd name="connsiteY15" fmla="*/ 1090183 h 1389669"/>
                <a:gd name="connsiteX16" fmla="*/ 804844 w 1330212"/>
                <a:gd name="connsiteY16" fmla="*/ 1227617 h 1389669"/>
                <a:gd name="connsiteX17" fmla="*/ 429416 w 1330212"/>
                <a:gd name="connsiteY17" fmla="*/ 1251136 h 1389669"/>
                <a:gd name="connsiteX0" fmla="*/ 429416 w 1330212"/>
                <a:gd name="connsiteY0" fmla="*/ 1251136 h 1389669"/>
                <a:gd name="connsiteX1" fmla="*/ 547972 w 1330212"/>
                <a:gd name="connsiteY1" fmla="*/ 308802 h 1389669"/>
                <a:gd name="connsiteX2" fmla="*/ 202179 w 1330212"/>
                <a:gd name="connsiteY2" fmla="*/ 328562 h 1389669"/>
                <a:gd name="connsiteX3" fmla="*/ 27347 w 1330212"/>
                <a:gd name="connsiteY3" fmla="*/ 409813 h 1389669"/>
                <a:gd name="connsiteX4" fmla="*/ 0 w 1330212"/>
                <a:gd name="connsiteY4" fmla="*/ 71767 h 1389669"/>
                <a:gd name="connsiteX5" fmla="*/ 182418 w 1330212"/>
                <a:gd name="connsiteY5" fmla="*/ 121086 h 1389669"/>
                <a:gd name="connsiteX6" fmla="*/ 595688 w 1330212"/>
                <a:gd name="connsiteY6" fmla="*/ 109909 h 1389669"/>
                <a:gd name="connsiteX7" fmla="*/ 889181 w 1330212"/>
                <a:gd name="connsiteY7" fmla="*/ 101328 h 1389669"/>
                <a:gd name="connsiteX8" fmla="*/ 1049470 w 1330212"/>
                <a:gd name="connsiteY8" fmla="*/ 34146 h 1389669"/>
                <a:gd name="connsiteX9" fmla="*/ 1292273 w 1330212"/>
                <a:gd name="connsiteY9" fmla="*/ 0 h 1389669"/>
                <a:gd name="connsiteX10" fmla="*/ 1330212 w 1330212"/>
                <a:gd name="connsiteY10" fmla="*/ 360414 h 1389669"/>
                <a:gd name="connsiteX11" fmla="*/ 1060851 w 1330212"/>
                <a:gd name="connsiteY11" fmla="*/ 379384 h 1389669"/>
                <a:gd name="connsiteX12" fmla="*/ 931859 w 1330212"/>
                <a:gd name="connsiteY12" fmla="*/ 292126 h 1389669"/>
                <a:gd name="connsiteX13" fmla="*/ 860962 w 1330212"/>
                <a:gd name="connsiteY13" fmla="*/ 242726 h 1389669"/>
                <a:gd name="connsiteX14" fmla="*/ 686289 w 1330212"/>
                <a:gd name="connsiteY14" fmla="*/ 328561 h 1389669"/>
                <a:gd name="connsiteX15" fmla="*/ 711771 w 1330212"/>
                <a:gd name="connsiteY15" fmla="*/ 1090183 h 1389669"/>
                <a:gd name="connsiteX16" fmla="*/ 804844 w 1330212"/>
                <a:gd name="connsiteY16" fmla="*/ 1227617 h 1389669"/>
                <a:gd name="connsiteX17" fmla="*/ 429416 w 1330212"/>
                <a:gd name="connsiteY17" fmla="*/ 1251136 h 1389669"/>
                <a:gd name="connsiteX0" fmla="*/ 429416 w 1330212"/>
                <a:gd name="connsiteY0" fmla="*/ 1251136 h 1389669"/>
                <a:gd name="connsiteX1" fmla="*/ 547972 w 1330212"/>
                <a:gd name="connsiteY1" fmla="*/ 308802 h 1389669"/>
                <a:gd name="connsiteX2" fmla="*/ 202179 w 1330212"/>
                <a:gd name="connsiteY2" fmla="*/ 328562 h 1389669"/>
                <a:gd name="connsiteX3" fmla="*/ 27347 w 1330212"/>
                <a:gd name="connsiteY3" fmla="*/ 409813 h 1389669"/>
                <a:gd name="connsiteX4" fmla="*/ 0 w 1330212"/>
                <a:gd name="connsiteY4" fmla="*/ 71767 h 1389669"/>
                <a:gd name="connsiteX5" fmla="*/ 182418 w 1330212"/>
                <a:gd name="connsiteY5" fmla="*/ 121086 h 1389669"/>
                <a:gd name="connsiteX6" fmla="*/ 595688 w 1330212"/>
                <a:gd name="connsiteY6" fmla="*/ 109909 h 1389669"/>
                <a:gd name="connsiteX7" fmla="*/ 889181 w 1330212"/>
                <a:gd name="connsiteY7" fmla="*/ 101328 h 1389669"/>
                <a:gd name="connsiteX8" fmla="*/ 1049470 w 1330212"/>
                <a:gd name="connsiteY8" fmla="*/ 34146 h 1389669"/>
                <a:gd name="connsiteX9" fmla="*/ 1292273 w 1330212"/>
                <a:gd name="connsiteY9" fmla="*/ 0 h 1389669"/>
                <a:gd name="connsiteX10" fmla="*/ 1330212 w 1330212"/>
                <a:gd name="connsiteY10" fmla="*/ 360414 h 1389669"/>
                <a:gd name="connsiteX11" fmla="*/ 1060851 w 1330212"/>
                <a:gd name="connsiteY11" fmla="*/ 379384 h 1389669"/>
                <a:gd name="connsiteX12" fmla="*/ 931859 w 1330212"/>
                <a:gd name="connsiteY12" fmla="*/ 292126 h 1389669"/>
                <a:gd name="connsiteX13" fmla="*/ 860962 w 1330212"/>
                <a:gd name="connsiteY13" fmla="*/ 242726 h 1389669"/>
                <a:gd name="connsiteX14" fmla="*/ 686289 w 1330212"/>
                <a:gd name="connsiteY14" fmla="*/ 328561 h 1389669"/>
                <a:gd name="connsiteX15" fmla="*/ 711771 w 1330212"/>
                <a:gd name="connsiteY15" fmla="*/ 1090183 h 1389669"/>
                <a:gd name="connsiteX16" fmla="*/ 804844 w 1330212"/>
                <a:gd name="connsiteY16" fmla="*/ 1227617 h 1389669"/>
                <a:gd name="connsiteX17" fmla="*/ 429416 w 1330212"/>
                <a:gd name="connsiteY17" fmla="*/ 1251136 h 1389669"/>
                <a:gd name="connsiteX0" fmla="*/ 429416 w 1330212"/>
                <a:gd name="connsiteY0" fmla="*/ 1251136 h 1389669"/>
                <a:gd name="connsiteX1" fmla="*/ 547972 w 1330212"/>
                <a:gd name="connsiteY1" fmla="*/ 308802 h 1389669"/>
                <a:gd name="connsiteX2" fmla="*/ 202179 w 1330212"/>
                <a:gd name="connsiteY2" fmla="*/ 328562 h 1389669"/>
                <a:gd name="connsiteX3" fmla="*/ 27347 w 1330212"/>
                <a:gd name="connsiteY3" fmla="*/ 409813 h 1389669"/>
                <a:gd name="connsiteX4" fmla="*/ 0 w 1330212"/>
                <a:gd name="connsiteY4" fmla="*/ 71767 h 1389669"/>
                <a:gd name="connsiteX5" fmla="*/ 182418 w 1330212"/>
                <a:gd name="connsiteY5" fmla="*/ 121086 h 1389669"/>
                <a:gd name="connsiteX6" fmla="*/ 506950 w 1330212"/>
                <a:gd name="connsiteY6" fmla="*/ 132785 h 1389669"/>
                <a:gd name="connsiteX7" fmla="*/ 595688 w 1330212"/>
                <a:gd name="connsiteY7" fmla="*/ 109909 h 1389669"/>
                <a:gd name="connsiteX8" fmla="*/ 889181 w 1330212"/>
                <a:gd name="connsiteY8" fmla="*/ 101328 h 1389669"/>
                <a:gd name="connsiteX9" fmla="*/ 1049470 w 1330212"/>
                <a:gd name="connsiteY9" fmla="*/ 34146 h 1389669"/>
                <a:gd name="connsiteX10" fmla="*/ 1292273 w 1330212"/>
                <a:gd name="connsiteY10" fmla="*/ 0 h 1389669"/>
                <a:gd name="connsiteX11" fmla="*/ 1330212 w 1330212"/>
                <a:gd name="connsiteY11" fmla="*/ 360414 h 1389669"/>
                <a:gd name="connsiteX12" fmla="*/ 1060851 w 1330212"/>
                <a:gd name="connsiteY12" fmla="*/ 379384 h 1389669"/>
                <a:gd name="connsiteX13" fmla="*/ 931859 w 1330212"/>
                <a:gd name="connsiteY13" fmla="*/ 292126 h 1389669"/>
                <a:gd name="connsiteX14" fmla="*/ 860962 w 1330212"/>
                <a:gd name="connsiteY14" fmla="*/ 242726 h 1389669"/>
                <a:gd name="connsiteX15" fmla="*/ 686289 w 1330212"/>
                <a:gd name="connsiteY15" fmla="*/ 328561 h 1389669"/>
                <a:gd name="connsiteX16" fmla="*/ 711771 w 1330212"/>
                <a:gd name="connsiteY16" fmla="*/ 1090183 h 1389669"/>
                <a:gd name="connsiteX17" fmla="*/ 804844 w 1330212"/>
                <a:gd name="connsiteY17" fmla="*/ 1227617 h 1389669"/>
                <a:gd name="connsiteX18" fmla="*/ 429416 w 1330212"/>
                <a:gd name="connsiteY18" fmla="*/ 1251136 h 1389669"/>
                <a:gd name="connsiteX0" fmla="*/ 429416 w 1330212"/>
                <a:gd name="connsiteY0" fmla="*/ 1251136 h 1389669"/>
                <a:gd name="connsiteX1" fmla="*/ 547972 w 1330212"/>
                <a:gd name="connsiteY1" fmla="*/ 308802 h 1389669"/>
                <a:gd name="connsiteX2" fmla="*/ 202179 w 1330212"/>
                <a:gd name="connsiteY2" fmla="*/ 328562 h 1389669"/>
                <a:gd name="connsiteX3" fmla="*/ 27347 w 1330212"/>
                <a:gd name="connsiteY3" fmla="*/ 409813 h 1389669"/>
                <a:gd name="connsiteX4" fmla="*/ 0 w 1330212"/>
                <a:gd name="connsiteY4" fmla="*/ 71767 h 1389669"/>
                <a:gd name="connsiteX5" fmla="*/ 182418 w 1330212"/>
                <a:gd name="connsiteY5" fmla="*/ 121086 h 1389669"/>
                <a:gd name="connsiteX6" fmla="*/ 506950 w 1330212"/>
                <a:gd name="connsiteY6" fmla="*/ 132785 h 1389669"/>
                <a:gd name="connsiteX7" fmla="*/ 595688 w 1330212"/>
                <a:gd name="connsiteY7" fmla="*/ 90940 h 1389669"/>
                <a:gd name="connsiteX8" fmla="*/ 889181 w 1330212"/>
                <a:gd name="connsiteY8" fmla="*/ 101328 h 1389669"/>
                <a:gd name="connsiteX9" fmla="*/ 1049470 w 1330212"/>
                <a:gd name="connsiteY9" fmla="*/ 34146 h 1389669"/>
                <a:gd name="connsiteX10" fmla="*/ 1292273 w 1330212"/>
                <a:gd name="connsiteY10" fmla="*/ 0 h 1389669"/>
                <a:gd name="connsiteX11" fmla="*/ 1330212 w 1330212"/>
                <a:gd name="connsiteY11" fmla="*/ 360414 h 1389669"/>
                <a:gd name="connsiteX12" fmla="*/ 1060851 w 1330212"/>
                <a:gd name="connsiteY12" fmla="*/ 379384 h 1389669"/>
                <a:gd name="connsiteX13" fmla="*/ 931859 w 1330212"/>
                <a:gd name="connsiteY13" fmla="*/ 292126 h 1389669"/>
                <a:gd name="connsiteX14" fmla="*/ 860962 w 1330212"/>
                <a:gd name="connsiteY14" fmla="*/ 242726 h 1389669"/>
                <a:gd name="connsiteX15" fmla="*/ 686289 w 1330212"/>
                <a:gd name="connsiteY15" fmla="*/ 328561 h 1389669"/>
                <a:gd name="connsiteX16" fmla="*/ 711771 w 1330212"/>
                <a:gd name="connsiteY16" fmla="*/ 1090183 h 1389669"/>
                <a:gd name="connsiteX17" fmla="*/ 804844 w 1330212"/>
                <a:gd name="connsiteY17" fmla="*/ 1227617 h 1389669"/>
                <a:gd name="connsiteX18" fmla="*/ 429416 w 1330212"/>
                <a:gd name="connsiteY18" fmla="*/ 1251136 h 1389669"/>
                <a:gd name="connsiteX0" fmla="*/ 429416 w 1330212"/>
                <a:gd name="connsiteY0" fmla="*/ 1251136 h 1389669"/>
                <a:gd name="connsiteX1" fmla="*/ 547972 w 1330212"/>
                <a:gd name="connsiteY1" fmla="*/ 308802 h 1389669"/>
                <a:gd name="connsiteX2" fmla="*/ 202179 w 1330212"/>
                <a:gd name="connsiteY2" fmla="*/ 328562 h 1389669"/>
                <a:gd name="connsiteX3" fmla="*/ 27347 w 1330212"/>
                <a:gd name="connsiteY3" fmla="*/ 409813 h 1389669"/>
                <a:gd name="connsiteX4" fmla="*/ 0 w 1330212"/>
                <a:gd name="connsiteY4" fmla="*/ 71767 h 1389669"/>
                <a:gd name="connsiteX5" fmla="*/ 182419 w 1330212"/>
                <a:gd name="connsiteY5" fmla="*/ 132467 h 1389669"/>
                <a:gd name="connsiteX6" fmla="*/ 506950 w 1330212"/>
                <a:gd name="connsiteY6" fmla="*/ 132785 h 1389669"/>
                <a:gd name="connsiteX7" fmla="*/ 595688 w 1330212"/>
                <a:gd name="connsiteY7" fmla="*/ 90940 h 1389669"/>
                <a:gd name="connsiteX8" fmla="*/ 889181 w 1330212"/>
                <a:gd name="connsiteY8" fmla="*/ 101328 h 1389669"/>
                <a:gd name="connsiteX9" fmla="*/ 1049470 w 1330212"/>
                <a:gd name="connsiteY9" fmla="*/ 34146 h 1389669"/>
                <a:gd name="connsiteX10" fmla="*/ 1292273 w 1330212"/>
                <a:gd name="connsiteY10" fmla="*/ 0 h 1389669"/>
                <a:gd name="connsiteX11" fmla="*/ 1330212 w 1330212"/>
                <a:gd name="connsiteY11" fmla="*/ 360414 h 1389669"/>
                <a:gd name="connsiteX12" fmla="*/ 1060851 w 1330212"/>
                <a:gd name="connsiteY12" fmla="*/ 379384 h 1389669"/>
                <a:gd name="connsiteX13" fmla="*/ 931859 w 1330212"/>
                <a:gd name="connsiteY13" fmla="*/ 292126 h 1389669"/>
                <a:gd name="connsiteX14" fmla="*/ 860962 w 1330212"/>
                <a:gd name="connsiteY14" fmla="*/ 242726 h 1389669"/>
                <a:gd name="connsiteX15" fmla="*/ 686289 w 1330212"/>
                <a:gd name="connsiteY15" fmla="*/ 328561 h 1389669"/>
                <a:gd name="connsiteX16" fmla="*/ 711771 w 1330212"/>
                <a:gd name="connsiteY16" fmla="*/ 1090183 h 1389669"/>
                <a:gd name="connsiteX17" fmla="*/ 804844 w 1330212"/>
                <a:gd name="connsiteY17" fmla="*/ 1227617 h 1389669"/>
                <a:gd name="connsiteX18" fmla="*/ 429416 w 1330212"/>
                <a:gd name="connsiteY18" fmla="*/ 1251136 h 1389669"/>
                <a:gd name="connsiteX0" fmla="*/ 429416 w 1330212"/>
                <a:gd name="connsiteY0" fmla="*/ 1251136 h 1389669"/>
                <a:gd name="connsiteX1" fmla="*/ 547972 w 1330212"/>
                <a:gd name="connsiteY1" fmla="*/ 308802 h 1389669"/>
                <a:gd name="connsiteX2" fmla="*/ 202179 w 1330212"/>
                <a:gd name="connsiteY2" fmla="*/ 328562 h 1389669"/>
                <a:gd name="connsiteX3" fmla="*/ 27347 w 1330212"/>
                <a:gd name="connsiteY3" fmla="*/ 409813 h 1389669"/>
                <a:gd name="connsiteX4" fmla="*/ 0 w 1330212"/>
                <a:gd name="connsiteY4" fmla="*/ 71767 h 1389669"/>
                <a:gd name="connsiteX5" fmla="*/ 182419 w 1330212"/>
                <a:gd name="connsiteY5" fmla="*/ 132467 h 1389669"/>
                <a:gd name="connsiteX6" fmla="*/ 506950 w 1330212"/>
                <a:gd name="connsiteY6" fmla="*/ 132785 h 1389669"/>
                <a:gd name="connsiteX7" fmla="*/ 595688 w 1330212"/>
                <a:gd name="connsiteY7" fmla="*/ 90940 h 1389669"/>
                <a:gd name="connsiteX8" fmla="*/ 677673 w 1330212"/>
                <a:gd name="connsiteY8" fmla="*/ 110021 h 1389669"/>
                <a:gd name="connsiteX9" fmla="*/ 889181 w 1330212"/>
                <a:gd name="connsiteY9" fmla="*/ 101328 h 1389669"/>
                <a:gd name="connsiteX10" fmla="*/ 1049470 w 1330212"/>
                <a:gd name="connsiteY10" fmla="*/ 34146 h 1389669"/>
                <a:gd name="connsiteX11" fmla="*/ 1292273 w 1330212"/>
                <a:gd name="connsiteY11" fmla="*/ 0 h 1389669"/>
                <a:gd name="connsiteX12" fmla="*/ 1330212 w 1330212"/>
                <a:gd name="connsiteY12" fmla="*/ 360414 h 1389669"/>
                <a:gd name="connsiteX13" fmla="*/ 1060851 w 1330212"/>
                <a:gd name="connsiteY13" fmla="*/ 379384 h 1389669"/>
                <a:gd name="connsiteX14" fmla="*/ 931859 w 1330212"/>
                <a:gd name="connsiteY14" fmla="*/ 292126 h 1389669"/>
                <a:gd name="connsiteX15" fmla="*/ 860962 w 1330212"/>
                <a:gd name="connsiteY15" fmla="*/ 242726 h 1389669"/>
                <a:gd name="connsiteX16" fmla="*/ 686289 w 1330212"/>
                <a:gd name="connsiteY16" fmla="*/ 328561 h 1389669"/>
                <a:gd name="connsiteX17" fmla="*/ 711771 w 1330212"/>
                <a:gd name="connsiteY17" fmla="*/ 1090183 h 1389669"/>
                <a:gd name="connsiteX18" fmla="*/ 804844 w 1330212"/>
                <a:gd name="connsiteY18" fmla="*/ 1227617 h 1389669"/>
                <a:gd name="connsiteX19" fmla="*/ 429416 w 1330212"/>
                <a:gd name="connsiteY19" fmla="*/ 1251136 h 1389669"/>
                <a:gd name="connsiteX0" fmla="*/ 429416 w 1330212"/>
                <a:gd name="connsiteY0" fmla="*/ 1251136 h 1389669"/>
                <a:gd name="connsiteX1" fmla="*/ 547972 w 1330212"/>
                <a:gd name="connsiteY1" fmla="*/ 308802 h 1389669"/>
                <a:gd name="connsiteX2" fmla="*/ 202179 w 1330212"/>
                <a:gd name="connsiteY2" fmla="*/ 328562 h 1389669"/>
                <a:gd name="connsiteX3" fmla="*/ 27347 w 1330212"/>
                <a:gd name="connsiteY3" fmla="*/ 409813 h 1389669"/>
                <a:gd name="connsiteX4" fmla="*/ 0 w 1330212"/>
                <a:gd name="connsiteY4" fmla="*/ 71767 h 1389669"/>
                <a:gd name="connsiteX5" fmla="*/ 182419 w 1330212"/>
                <a:gd name="connsiteY5" fmla="*/ 132467 h 1389669"/>
                <a:gd name="connsiteX6" fmla="*/ 506950 w 1330212"/>
                <a:gd name="connsiteY6" fmla="*/ 132785 h 1389669"/>
                <a:gd name="connsiteX7" fmla="*/ 595688 w 1330212"/>
                <a:gd name="connsiteY7" fmla="*/ 90940 h 1389669"/>
                <a:gd name="connsiteX8" fmla="*/ 677673 w 1330212"/>
                <a:gd name="connsiteY8" fmla="*/ 110021 h 1389669"/>
                <a:gd name="connsiteX9" fmla="*/ 889181 w 1330212"/>
                <a:gd name="connsiteY9" fmla="*/ 101328 h 1389669"/>
                <a:gd name="connsiteX10" fmla="*/ 1049470 w 1330212"/>
                <a:gd name="connsiteY10" fmla="*/ 34146 h 1389669"/>
                <a:gd name="connsiteX11" fmla="*/ 1292273 w 1330212"/>
                <a:gd name="connsiteY11" fmla="*/ 0 h 1389669"/>
                <a:gd name="connsiteX12" fmla="*/ 1330212 w 1330212"/>
                <a:gd name="connsiteY12" fmla="*/ 360414 h 1389669"/>
                <a:gd name="connsiteX13" fmla="*/ 1060851 w 1330212"/>
                <a:gd name="connsiteY13" fmla="*/ 379384 h 1389669"/>
                <a:gd name="connsiteX14" fmla="*/ 931859 w 1330212"/>
                <a:gd name="connsiteY14" fmla="*/ 292126 h 1389669"/>
                <a:gd name="connsiteX15" fmla="*/ 860962 w 1330212"/>
                <a:gd name="connsiteY15" fmla="*/ 242726 h 1389669"/>
                <a:gd name="connsiteX16" fmla="*/ 686289 w 1330212"/>
                <a:gd name="connsiteY16" fmla="*/ 328561 h 1389669"/>
                <a:gd name="connsiteX17" fmla="*/ 711771 w 1330212"/>
                <a:gd name="connsiteY17" fmla="*/ 1090183 h 1389669"/>
                <a:gd name="connsiteX18" fmla="*/ 804844 w 1330212"/>
                <a:gd name="connsiteY18" fmla="*/ 1227617 h 1389669"/>
                <a:gd name="connsiteX19" fmla="*/ 429416 w 1330212"/>
                <a:gd name="connsiteY19" fmla="*/ 1251136 h 1389669"/>
                <a:gd name="connsiteX0" fmla="*/ 429416 w 1330212"/>
                <a:gd name="connsiteY0" fmla="*/ 1251136 h 1389669"/>
                <a:gd name="connsiteX1" fmla="*/ 547972 w 1330212"/>
                <a:gd name="connsiteY1" fmla="*/ 308802 h 1389669"/>
                <a:gd name="connsiteX2" fmla="*/ 202179 w 1330212"/>
                <a:gd name="connsiteY2" fmla="*/ 328562 h 1389669"/>
                <a:gd name="connsiteX3" fmla="*/ 27347 w 1330212"/>
                <a:gd name="connsiteY3" fmla="*/ 409813 h 1389669"/>
                <a:gd name="connsiteX4" fmla="*/ 0 w 1330212"/>
                <a:gd name="connsiteY4" fmla="*/ 71767 h 1389669"/>
                <a:gd name="connsiteX5" fmla="*/ 182419 w 1330212"/>
                <a:gd name="connsiteY5" fmla="*/ 132467 h 1389669"/>
                <a:gd name="connsiteX6" fmla="*/ 506950 w 1330212"/>
                <a:gd name="connsiteY6" fmla="*/ 132785 h 1389669"/>
                <a:gd name="connsiteX7" fmla="*/ 595688 w 1330212"/>
                <a:gd name="connsiteY7" fmla="*/ 90940 h 1389669"/>
                <a:gd name="connsiteX8" fmla="*/ 677673 w 1330212"/>
                <a:gd name="connsiteY8" fmla="*/ 110021 h 1389669"/>
                <a:gd name="connsiteX9" fmla="*/ 889181 w 1330212"/>
                <a:gd name="connsiteY9" fmla="*/ 101328 h 1389669"/>
                <a:gd name="connsiteX10" fmla="*/ 1049470 w 1330212"/>
                <a:gd name="connsiteY10" fmla="*/ 34146 h 1389669"/>
                <a:gd name="connsiteX11" fmla="*/ 1292273 w 1330212"/>
                <a:gd name="connsiteY11" fmla="*/ 0 h 1389669"/>
                <a:gd name="connsiteX12" fmla="*/ 1330212 w 1330212"/>
                <a:gd name="connsiteY12" fmla="*/ 360414 h 1389669"/>
                <a:gd name="connsiteX13" fmla="*/ 1060851 w 1330212"/>
                <a:gd name="connsiteY13" fmla="*/ 379384 h 1389669"/>
                <a:gd name="connsiteX14" fmla="*/ 931859 w 1330212"/>
                <a:gd name="connsiteY14" fmla="*/ 292126 h 1389669"/>
                <a:gd name="connsiteX15" fmla="*/ 860962 w 1330212"/>
                <a:gd name="connsiteY15" fmla="*/ 242726 h 1389669"/>
                <a:gd name="connsiteX16" fmla="*/ 686289 w 1330212"/>
                <a:gd name="connsiteY16" fmla="*/ 328561 h 1389669"/>
                <a:gd name="connsiteX17" fmla="*/ 711771 w 1330212"/>
                <a:gd name="connsiteY17" fmla="*/ 1090183 h 1389669"/>
                <a:gd name="connsiteX18" fmla="*/ 804844 w 1330212"/>
                <a:gd name="connsiteY18" fmla="*/ 1227617 h 1389669"/>
                <a:gd name="connsiteX19" fmla="*/ 429416 w 1330212"/>
                <a:gd name="connsiteY19" fmla="*/ 1251136 h 1389669"/>
                <a:gd name="connsiteX0" fmla="*/ 429416 w 1330212"/>
                <a:gd name="connsiteY0" fmla="*/ 1251136 h 1389669"/>
                <a:gd name="connsiteX1" fmla="*/ 586621 w 1330212"/>
                <a:gd name="connsiteY1" fmla="*/ 975012 h 1389669"/>
                <a:gd name="connsiteX2" fmla="*/ 547972 w 1330212"/>
                <a:gd name="connsiteY2" fmla="*/ 308802 h 1389669"/>
                <a:gd name="connsiteX3" fmla="*/ 202179 w 1330212"/>
                <a:gd name="connsiteY3" fmla="*/ 328562 h 1389669"/>
                <a:gd name="connsiteX4" fmla="*/ 27347 w 1330212"/>
                <a:gd name="connsiteY4" fmla="*/ 409813 h 1389669"/>
                <a:gd name="connsiteX5" fmla="*/ 0 w 1330212"/>
                <a:gd name="connsiteY5" fmla="*/ 71767 h 1389669"/>
                <a:gd name="connsiteX6" fmla="*/ 182419 w 1330212"/>
                <a:gd name="connsiteY6" fmla="*/ 132467 h 1389669"/>
                <a:gd name="connsiteX7" fmla="*/ 506950 w 1330212"/>
                <a:gd name="connsiteY7" fmla="*/ 132785 h 1389669"/>
                <a:gd name="connsiteX8" fmla="*/ 595688 w 1330212"/>
                <a:gd name="connsiteY8" fmla="*/ 90940 h 1389669"/>
                <a:gd name="connsiteX9" fmla="*/ 677673 w 1330212"/>
                <a:gd name="connsiteY9" fmla="*/ 110021 h 1389669"/>
                <a:gd name="connsiteX10" fmla="*/ 889181 w 1330212"/>
                <a:gd name="connsiteY10" fmla="*/ 101328 h 1389669"/>
                <a:gd name="connsiteX11" fmla="*/ 1049470 w 1330212"/>
                <a:gd name="connsiteY11" fmla="*/ 34146 h 1389669"/>
                <a:gd name="connsiteX12" fmla="*/ 1292273 w 1330212"/>
                <a:gd name="connsiteY12" fmla="*/ 0 h 1389669"/>
                <a:gd name="connsiteX13" fmla="*/ 1330212 w 1330212"/>
                <a:gd name="connsiteY13" fmla="*/ 360414 h 1389669"/>
                <a:gd name="connsiteX14" fmla="*/ 1060851 w 1330212"/>
                <a:gd name="connsiteY14" fmla="*/ 379384 h 1389669"/>
                <a:gd name="connsiteX15" fmla="*/ 931859 w 1330212"/>
                <a:gd name="connsiteY15" fmla="*/ 292126 h 1389669"/>
                <a:gd name="connsiteX16" fmla="*/ 860962 w 1330212"/>
                <a:gd name="connsiteY16" fmla="*/ 242726 h 1389669"/>
                <a:gd name="connsiteX17" fmla="*/ 686289 w 1330212"/>
                <a:gd name="connsiteY17" fmla="*/ 328561 h 1389669"/>
                <a:gd name="connsiteX18" fmla="*/ 711771 w 1330212"/>
                <a:gd name="connsiteY18" fmla="*/ 1090183 h 1389669"/>
                <a:gd name="connsiteX19" fmla="*/ 804844 w 1330212"/>
                <a:gd name="connsiteY19" fmla="*/ 1227617 h 1389669"/>
                <a:gd name="connsiteX20" fmla="*/ 429416 w 1330212"/>
                <a:gd name="connsiteY20" fmla="*/ 1251136 h 1389669"/>
                <a:gd name="connsiteX0" fmla="*/ 429416 w 1330212"/>
                <a:gd name="connsiteY0" fmla="*/ 1251136 h 1389669"/>
                <a:gd name="connsiteX1" fmla="*/ 586621 w 1330212"/>
                <a:gd name="connsiteY1" fmla="*/ 975012 h 1389669"/>
                <a:gd name="connsiteX2" fmla="*/ 547972 w 1330212"/>
                <a:gd name="connsiteY2" fmla="*/ 308802 h 1389669"/>
                <a:gd name="connsiteX3" fmla="*/ 202179 w 1330212"/>
                <a:gd name="connsiteY3" fmla="*/ 328562 h 1389669"/>
                <a:gd name="connsiteX4" fmla="*/ 27347 w 1330212"/>
                <a:gd name="connsiteY4" fmla="*/ 409813 h 1389669"/>
                <a:gd name="connsiteX5" fmla="*/ 0 w 1330212"/>
                <a:gd name="connsiteY5" fmla="*/ 71767 h 1389669"/>
                <a:gd name="connsiteX6" fmla="*/ 182419 w 1330212"/>
                <a:gd name="connsiteY6" fmla="*/ 132467 h 1389669"/>
                <a:gd name="connsiteX7" fmla="*/ 506950 w 1330212"/>
                <a:gd name="connsiteY7" fmla="*/ 132785 h 1389669"/>
                <a:gd name="connsiteX8" fmla="*/ 595688 w 1330212"/>
                <a:gd name="connsiteY8" fmla="*/ 90940 h 1389669"/>
                <a:gd name="connsiteX9" fmla="*/ 677673 w 1330212"/>
                <a:gd name="connsiteY9" fmla="*/ 110021 h 1389669"/>
                <a:gd name="connsiteX10" fmla="*/ 889181 w 1330212"/>
                <a:gd name="connsiteY10" fmla="*/ 101328 h 1389669"/>
                <a:gd name="connsiteX11" fmla="*/ 1049470 w 1330212"/>
                <a:gd name="connsiteY11" fmla="*/ 34146 h 1389669"/>
                <a:gd name="connsiteX12" fmla="*/ 1292273 w 1330212"/>
                <a:gd name="connsiteY12" fmla="*/ 0 h 1389669"/>
                <a:gd name="connsiteX13" fmla="*/ 1330212 w 1330212"/>
                <a:gd name="connsiteY13" fmla="*/ 360414 h 1389669"/>
                <a:gd name="connsiteX14" fmla="*/ 1060851 w 1330212"/>
                <a:gd name="connsiteY14" fmla="*/ 379384 h 1389669"/>
                <a:gd name="connsiteX15" fmla="*/ 931859 w 1330212"/>
                <a:gd name="connsiteY15" fmla="*/ 292126 h 1389669"/>
                <a:gd name="connsiteX16" fmla="*/ 860962 w 1330212"/>
                <a:gd name="connsiteY16" fmla="*/ 242726 h 1389669"/>
                <a:gd name="connsiteX17" fmla="*/ 686289 w 1330212"/>
                <a:gd name="connsiteY17" fmla="*/ 328561 h 1389669"/>
                <a:gd name="connsiteX18" fmla="*/ 711771 w 1330212"/>
                <a:gd name="connsiteY18" fmla="*/ 1090183 h 1389669"/>
                <a:gd name="connsiteX19" fmla="*/ 804844 w 1330212"/>
                <a:gd name="connsiteY19" fmla="*/ 1227617 h 1389669"/>
                <a:gd name="connsiteX20" fmla="*/ 429416 w 1330212"/>
                <a:gd name="connsiteY20" fmla="*/ 1251136 h 1389669"/>
                <a:gd name="connsiteX0" fmla="*/ 429416 w 1330212"/>
                <a:gd name="connsiteY0" fmla="*/ 1251136 h 1389669"/>
                <a:gd name="connsiteX1" fmla="*/ 586621 w 1330212"/>
                <a:gd name="connsiteY1" fmla="*/ 975012 h 1389669"/>
                <a:gd name="connsiteX2" fmla="*/ 547972 w 1330212"/>
                <a:gd name="connsiteY2" fmla="*/ 308802 h 1389669"/>
                <a:gd name="connsiteX3" fmla="*/ 202179 w 1330212"/>
                <a:gd name="connsiteY3" fmla="*/ 328562 h 1389669"/>
                <a:gd name="connsiteX4" fmla="*/ 27347 w 1330212"/>
                <a:gd name="connsiteY4" fmla="*/ 409813 h 1389669"/>
                <a:gd name="connsiteX5" fmla="*/ 0 w 1330212"/>
                <a:gd name="connsiteY5" fmla="*/ 71767 h 1389669"/>
                <a:gd name="connsiteX6" fmla="*/ 182419 w 1330212"/>
                <a:gd name="connsiteY6" fmla="*/ 132467 h 1389669"/>
                <a:gd name="connsiteX7" fmla="*/ 506950 w 1330212"/>
                <a:gd name="connsiteY7" fmla="*/ 132785 h 1389669"/>
                <a:gd name="connsiteX8" fmla="*/ 595688 w 1330212"/>
                <a:gd name="connsiteY8" fmla="*/ 90940 h 1389669"/>
                <a:gd name="connsiteX9" fmla="*/ 677673 w 1330212"/>
                <a:gd name="connsiteY9" fmla="*/ 110021 h 1389669"/>
                <a:gd name="connsiteX10" fmla="*/ 889181 w 1330212"/>
                <a:gd name="connsiteY10" fmla="*/ 101328 h 1389669"/>
                <a:gd name="connsiteX11" fmla="*/ 1049470 w 1330212"/>
                <a:gd name="connsiteY11" fmla="*/ 34146 h 1389669"/>
                <a:gd name="connsiteX12" fmla="*/ 1292273 w 1330212"/>
                <a:gd name="connsiteY12" fmla="*/ 0 h 1389669"/>
                <a:gd name="connsiteX13" fmla="*/ 1330212 w 1330212"/>
                <a:gd name="connsiteY13" fmla="*/ 360414 h 1389669"/>
                <a:gd name="connsiteX14" fmla="*/ 1060851 w 1330212"/>
                <a:gd name="connsiteY14" fmla="*/ 379384 h 1389669"/>
                <a:gd name="connsiteX15" fmla="*/ 931859 w 1330212"/>
                <a:gd name="connsiteY15" fmla="*/ 292126 h 1389669"/>
                <a:gd name="connsiteX16" fmla="*/ 860962 w 1330212"/>
                <a:gd name="connsiteY16" fmla="*/ 242726 h 1389669"/>
                <a:gd name="connsiteX17" fmla="*/ 686289 w 1330212"/>
                <a:gd name="connsiteY17" fmla="*/ 328561 h 1389669"/>
                <a:gd name="connsiteX18" fmla="*/ 711771 w 1330212"/>
                <a:gd name="connsiteY18" fmla="*/ 1090183 h 1389669"/>
                <a:gd name="connsiteX19" fmla="*/ 804844 w 1330212"/>
                <a:gd name="connsiteY19" fmla="*/ 1227617 h 1389669"/>
                <a:gd name="connsiteX20" fmla="*/ 429416 w 1330212"/>
                <a:gd name="connsiteY20" fmla="*/ 1251136 h 1389669"/>
                <a:gd name="connsiteX0" fmla="*/ 429416 w 1330212"/>
                <a:gd name="connsiteY0" fmla="*/ 1251136 h 1389669"/>
                <a:gd name="connsiteX1" fmla="*/ 586621 w 1330212"/>
                <a:gd name="connsiteY1" fmla="*/ 975012 h 1389669"/>
                <a:gd name="connsiteX2" fmla="*/ 547972 w 1330212"/>
                <a:gd name="connsiteY2" fmla="*/ 308802 h 1389669"/>
                <a:gd name="connsiteX3" fmla="*/ 202179 w 1330212"/>
                <a:gd name="connsiteY3" fmla="*/ 328562 h 1389669"/>
                <a:gd name="connsiteX4" fmla="*/ 27347 w 1330212"/>
                <a:gd name="connsiteY4" fmla="*/ 409813 h 1389669"/>
                <a:gd name="connsiteX5" fmla="*/ 0 w 1330212"/>
                <a:gd name="connsiteY5" fmla="*/ 71767 h 1389669"/>
                <a:gd name="connsiteX6" fmla="*/ 182419 w 1330212"/>
                <a:gd name="connsiteY6" fmla="*/ 132467 h 1389669"/>
                <a:gd name="connsiteX7" fmla="*/ 506950 w 1330212"/>
                <a:gd name="connsiteY7" fmla="*/ 132785 h 1389669"/>
                <a:gd name="connsiteX8" fmla="*/ 595688 w 1330212"/>
                <a:gd name="connsiteY8" fmla="*/ 90940 h 1389669"/>
                <a:gd name="connsiteX9" fmla="*/ 677673 w 1330212"/>
                <a:gd name="connsiteY9" fmla="*/ 110021 h 1389669"/>
                <a:gd name="connsiteX10" fmla="*/ 889181 w 1330212"/>
                <a:gd name="connsiteY10" fmla="*/ 101328 h 1389669"/>
                <a:gd name="connsiteX11" fmla="*/ 1049470 w 1330212"/>
                <a:gd name="connsiteY11" fmla="*/ 34146 h 1389669"/>
                <a:gd name="connsiteX12" fmla="*/ 1292273 w 1330212"/>
                <a:gd name="connsiteY12" fmla="*/ 0 h 1389669"/>
                <a:gd name="connsiteX13" fmla="*/ 1330212 w 1330212"/>
                <a:gd name="connsiteY13" fmla="*/ 360414 h 1389669"/>
                <a:gd name="connsiteX14" fmla="*/ 1060851 w 1330212"/>
                <a:gd name="connsiteY14" fmla="*/ 379384 h 1389669"/>
                <a:gd name="connsiteX15" fmla="*/ 931859 w 1330212"/>
                <a:gd name="connsiteY15" fmla="*/ 292126 h 1389669"/>
                <a:gd name="connsiteX16" fmla="*/ 860962 w 1330212"/>
                <a:gd name="connsiteY16" fmla="*/ 242726 h 1389669"/>
                <a:gd name="connsiteX17" fmla="*/ 686289 w 1330212"/>
                <a:gd name="connsiteY17" fmla="*/ 328561 h 1389669"/>
                <a:gd name="connsiteX18" fmla="*/ 711771 w 1330212"/>
                <a:gd name="connsiteY18" fmla="*/ 1090183 h 1389669"/>
                <a:gd name="connsiteX19" fmla="*/ 694823 w 1330212"/>
                <a:gd name="connsiteY19" fmla="*/ 1257968 h 1389669"/>
                <a:gd name="connsiteX20" fmla="*/ 429416 w 1330212"/>
                <a:gd name="connsiteY20" fmla="*/ 1251136 h 1389669"/>
                <a:gd name="connsiteX0" fmla="*/ 429416 w 1330212"/>
                <a:gd name="connsiteY0" fmla="*/ 1251136 h 1389669"/>
                <a:gd name="connsiteX1" fmla="*/ 586621 w 1330212"/>
                <a:gd name="connsiteY1" fmla="*/ 975012 h 1389669"/>
                <a:gd name="connsiteX2" fmla="*/ 547972 w 1330212"/>
                <a:gd name="connsiteY2" fmla="*/ 308802 h 1389669"/>
                <a:gd name="connsiteX3" fmla="*/ 202179 w 1330212"/>
                <a:gd name="connsiteY3" fmla="*/ 328562 h 1389669"/>
                <a:gd name="connsiteX4" fmla="*/ 27347 w 1330212"/>
                <a:gd name="connsiteY4" fmla="*/ 409813 h 1389669"/>
                <a:gd name="connsiteX5" fmla="*/ 0 w 1330212"/>
                <a:gd name="connsiteY5" fmla="*/ 71767 h 1389669"/>
                <a:gd name="connsiteX6" fmla="*/ 182419 w 1330212"/>
                <a:gd name="connsiteY6" fmla="*/ 132467 h 1389669"/>
                <a:gd name="connsiteX7" fmla="*/ 506950 w 1330212"/>
                <a:gd name="connsiteY7" fmla="*/ 132785 h 1389669"/>
                <a:gd name="connsiteX8" fmla="*/ 595688 w 1330212"/>
                <a:gd name="connsiteY8" fmla="*/ 90940 h 1389669"/>
                <a:gd name="connsiteX9" fmla="*/ 677673 w 1330212"/>
                <a:gd name="connsiteY9" fmla="*/ 110021 h 1389669"/>
                <a:gd name="connsiteX10" fmla="*/ 889181 w 1330212"/>
                <a:gd name="connsiteY10" fmla="*/ 101328 h 1389669"/>
                <a:gd name="connsiteX11" fmla="*/ 1049470 w 1330212"/>
                <a:gd name="connsiteY11" fmla="*/ 34146 h 1389669"/>
                <a:gd name="connsiteX12" fmla="*/ 1292273 w 1330212"/>
                <a:gd name="connsiteY12" fmla="*/ 0 h 1389669"/>
                <a:gd name="connsiteX13" fmla="*/ 1330212 w 1330212"/>
                <a:gd name="connsiteY13" fmla="*/ 360414 h 1389669"/>
                <a:gd name="connsiteX14" fmla="*/ 1060851 w 1330212"/>
                <a:gd name="connsiteY14" fmla="*/ 379384 h 1389669"/>
                <a:gd name="connsiteX15" fmla="*/ 931859 w 1330212"/>
                <a:gd name="connsiteY15" fmla="*/ 292126 h 1389669"/>
                <a:gd name="connsiteX16" fmla="*/ 860962 w 1330212"/>
                <a:gd name="connsiteY16" fmla="*/ 242726 h 1389669"/>
                <a:gd name="connsiteX17" fmla="*/ 686289 w 1330212"/>
                <a:gd name="connsiteY17" fmla="*/ 328561 h 1389669"/>
                <a:gd name="connsiteX18" fmla="*/ 711771 w 1330212"/>
                <a:gd name="connsiteY18" fmla="*/ 1090183 h 1389669"/>
                <a:gd name="connsiteX19" fmla="*/ 694823 w 1330212"/>
                <a:gd name="connsiteY19" fmla="*/ 1257968 h 1389669"/>
                <a:gd name="connsiteX20" fmla="*/ 429416 w 1330212"/>
                <a:gd name="connsiteY20" fmla="*/ 1251136 h 1389669"/>
                <a:gd name="connsiteX0" fmla="*/ 429416 w 1330212"/>
                <a:gd name="connsiteY0" fmla="*/ 1251136 h 1389669"/>
                <a:gd name="connsiteX1" fmla="*/ 586621 w 1330212"/>
                <a:gd name="connsiteY1" fmla="*/ 975012 h 1389669"/>
                <a:gd name="connsiteX2" fmla="*/ 547972 w 1330212"/>
                <a:gd name="connsiteY2" fmla="*/ 308802 h 1389669"/>
                <a:gd name="connsiteX3" fmla="*/ 202179 w 1330212"/>
                <a:gd name="connsiteY3" fmla="*/ 328562 h 1389669"/>
                <a:gd name="connsiteX4" fmla="*/ 27347 w 1330212"/>
                <a:gd name="connsiteY4" fmla="*/ 409813 h 1389669"/>
                <a:gd name="connsiteX5" fmla="*/ 0 w 1330212"/>
                <a:gd name="connsiteY5" fmla="*/ 71767 h 1389669"/>
                <a:gd name="connsiteX6" fmla="*/ 182419 w 1330212"/>
                <a:gd name="connsiteY6" fmla="*/ 132467 h 1389669"/>
                <a:gd name="connsiteX7" fmla="*/ 506950 w 1330212"/>
                <a:gd name="connsiteY7" fmla="*/ 132785 h 1389669"/>
                <a:gd name="connsiteX8" fmla="*/ 595688 w 1330212"/>
                <a:gd name="connsiteY8" fmla="*/ 90940 h 1389669"/>
                <a:gd name="connsiteX9" fmla="*/ 677673 w 1330212"/>
                <a:gd name="connsiteY9" fmla="*/ 110021 h 1389669"/>
                <a:gd name="connsiteX10" fmla="*/ 889181 w 1330212"/>
                <a:gd name="connsiteY10" fmla="*/ 101328 h 1389669"/>
                <a:gd name="connsiteX11" fmla="*/ 1049470 w 1330212"/>
                <a:gd name="connsiteY11" fmla="*/ 34146 h 1389669"/>
                <a:gd name="connsiteX12" fmla="*/ 1292273 w 1330212"/>
                <a:gd name="connsiteY12" fmla="*/ 0 h 1389669"/>
                <a:gd name="connsiteX13" fmla="*/ 1330212 w 1330212"/>
                <a:gd name="connsiteY13" fmla="*/ 360414 h 1389669"/>
                <a:gd name="connsiteX14" fmla="*/ 1060851 w 1330212"/>
                <a:gd name="connsiteY14" fmla="*/ 379384 h 1389669"/>
                <a:gd name="connsiteX15" fmla="*/ 931859 w 1330212"/>
                <a:gd name="connsiteY15" fmla="*/ 292126 h 1389669"/>
                <a:gd name="connsiteX16" fmla="*/ 860962 w 1330212"/>
                <a:gd name="connsiteY16" fmla="*/ 242726 h 1389669"/>
                <a:gd name="connsiteX17" fmla="*/ 686289 w 1330212"/>
                <a:gd name="connsiteY17" fmla="*/ 328561 h 1389669"/>
                <a:gd name="connsiteX18" fmla="*/ 711771 w 1330212"/>
                <a:gd name="connsiteY18" fmla="*/ 1090183 h 1389669"/>
                <a:gd name="connsiteX19" fmla="*/ 694823 w 1330212"/>
                <a:gd name="connsiteY19" fmla="*/ 1257968 h 1389669"/>
                <a:gd name="connsiteX20" fmla="*/ 429416 w 1330212"/>
                <a:gd name="connsiteY20" fmla="*/ 1251136 h 1389669"/>
                <a:gd name="connsiteX0" fmla="*/ 429416 w 1330212"/>
                <a:gd name="connsiteY0" fmla="*/ 1251136 h 1389669"/>
                <a:gd name="connsiteX1" fmla="*/ 586621 w 1330212"/>
                <a:gd name="connsiteY1" fmla="*/ 975012 h 1389669"/>
                <a:gd name="connsiteX2" fmla="*/ 547972 w 1330212"/>
                <a:gd name="connsiteY2" fmla="*/ 308802 h 1389669"/>
                <a:gd name="connsiteX3" fmla="*/ 202179 w 1330212"/>
                <a:gd name="connsiteY3" fmla="*/ 328562 h 1389669"/>
                <a:gd name="connsiteX4" fmla="*/ 27347 w 1330212"/>
                <a:gd name="connsiteY4" fmla="*/ 409813 h 1389669"/>
                <a:gd name="connsiteX5" fmla="*/ 0 w 1330212"/>
                <a:gd name="connsiteY5" fmla="*/ 71767 h 1389669"/>
                <a:gd name="connsiteX6" fmla="*/ 182419 w 1330212"/>
                <a:gd name="connsiteY6" fmla="*/ 132467 h 1389669"/>
                <a:gd name="connsiteX7" fmla="*/ 506950 w 1330212"/>
                <a:gd name="connsiteY7" fmla="*/ 132785 h 1389669"/>
                <a:gd name="connsiteX8" fmla="*/ 595688 w 1330212"/>
                <a:gd name="connsiteY8" fmla="*/ 90940 h 1389669"/>
                <a:gd name="connsiteX9" fmla="*/ 677673 w 1330212"/>
                <a:gd name="connsiteY9" fmla="*/ 110021 h 1389669"/>
                <a:gd name="connsiteX10" fmla="*/ 889181 w 1330212"/>
                <a:gd name="connsiteY10" fmla="*/ 101328 h 1389669"/>
                <a:gd name="connsiteX11" fmla="*/ 1049470 w 1330212"/>
                <a:gd name="connsiteY11" fmla="*/ 34146 h 1389669"/>
                <a:gd name="connsiteX12" fmla="*/ 1292273 w 1330212"/>
                <a:gd name="connsiteY12" fmla="*/ 0 h 1389669"/>
                <a:gd name="connsiteX13" fmla="*/ 1330212 w 1330212"/>
                <a:gd name="connsiteY13" fmla="*/ 360414 h 1389669"/>
                <a:gd name="connsiteX14" fmla="*/ 1060851 w 1330212"/>
                <a:gd name="connsiteY14" fmla="*/ 379384 h 1389669"/>
                <a:gd name="connsiteX15" fmla="*/ 931859 w 1330212"/>
                <a:gd name="connsiteY15" fmla="*/ 292126 h 1389669"/>
                <a:gd name="connsiteX16" fmla="*/ 860962 w 1330212"/>
                <a:gd name="connsiteY16" fmla="*/ 242726 h 1389669"/>
                <a:gd name="connsiteX17" fmla="*/ 686289 w 1330212"/>
                <a:gd name="connsiteY17" fmla="*/ 328561 h 1389669"/>
                <a:gd name="connsiteX18" fmla="*/ 711771 w 1330212"/>
                <a:gd name="connsiteY18" fmla="*/ 1090183 h 1389669"/>
                <a:gd name="connsiteX19" fmla="*/ 850371 w 1330212"/>
                <a:gd name="connsiteY19" fmla="*/ 1159328 h 1389669"/>
                <a:gd name="connsiteX20" fmla="*/ 429416 w 1330212"/>
                <a:gd name="connsiteY20" fmla="*/ 1251136 h 1389669"/>
                <a:gd name="connsiteX0" fmla="*/ 429416 w 1330212"/>
                <a:gd name="connsiteY0" fmla="*/ 1251136 h 1389669"/>
                <a:gd name="connsiteX1" fmla="*/ 586621 w 1330212"/>
                <a:gd name="connsiteY1" fmla="*/ 975012 h 1389669"/>
                <a:gd name="connsiteX2" fmla="*/ 547972 w 1330212"/>
                <a:gd name="connsiteY2" fmla="*/ 308802 h 1389669"/>
                <a:gd name="connsiteX3" fmla="*/ 202179 w 1330212"/>
                <a:gd name="connsiteY3" fmla="*/ 328562 h 1389669"/>
                <a:gd name="connsiteX4" fmla="*/ 27347 w 1330212"/>
                <a:gd name="connsiteY4" fmla="*/ 409813 h 1389669"/>
                <a:gd name="connsiteX5" fmla="*/ 0 w 1330212"/>
                <a:gd name="connsiteY5" fmla="*/ 71767 h 1389669"/>
                <a:gd name="connsiteX6" fmla="*/ 182419 w 1330212"/>
                <a:gd name="connsiteY6" fmla="*/ 132467 h 1389669"/>
                <a:gd name="connsiteX7" fmla="*/ 506950 w 1330212"/>
                <a:gd name="connsiteY7" fmla="*/ 132785 h 1389669"/>
                <a:gd name="connsiteX8" fmla="*/ 595688 w 1330212"/>
                <a:gd name="connsiteY8" fmla="*/ 90940 h 1389669"/>
                <a:gd name="connsiteX9" fmla="*/ 677673 w 1330212"/>
                <a:gd name="connsiteY9" fmla="*/ 110021 h 1389669"/>
                <a:gd name="connsiteX10" fmla="*/ 889181 w 1330212"/>
                <a:gd name="connsiteY10" fmla="*/ 101328 h 1389669"/>
                <a:gd name="connsiteX11" fmla="*/ 1049470 w 1330212"/>
                <a:gd name="connsiteY11" fmla="*/ 34146 h 1389669"/>
                <a:gd name="connsiteX12" fmla="*/ 1292273 w 1330212"/>
                <a:gd name="connsiteY12" fmla="*/ 0 h 1389669"/>
                <a:gd name="connsiteX13" fmla="*/ 1330212 w 1330212"/>
                <a:gd name="connsiteY13" fmla="*/ 360414 h 1389669"/>
                <a:gd name="connsiteX14" fmla="*/ 1060851 w 1330212"/>
                <a:gd name="connsiteY14" fmla="*/ 379384 h 1389669"/>
                <a:gd name="connsiteX15" fmla="*/ 931859 w 1330212"/>
                <a:gd name="connsiteY15" fmla="*/ 292126 h 1389669"/>
                <a:gd name="connsiteX16" fmla="*/ 860962 w 1330212"/>
                <a:gd name="connsiteY16" fmla="*/ 242726 h 1389669"/>
                <a:gd name="connsiteX17" fmla="*/ 686289 w 1330212"/>
                <a:gd name="connsiteY17" fmla="*/ 328561 h 1389669"/>
                <a:gd name="connsiteX18" fmla="*/ 711771 w 1330212"/>
                <a:gd name="connsiteY18" fmla="*/ 1090183 h 1389669"/>
                <a:gd name="connsiteX19" fmla="*/ 850371 w 1330212"/>
                <a:gd name="connsiteY19" fmla="*/ 1159328 h 1389669"/>
                <a:gd name="connsiteX20" fmla="*/ 429416 w 1330212"/>
                <a:gd name="connsiteY20" fmla="*/ 1251136 h 1389669"/>
                <a:gd name="connsiteX0" fmla="*/ 429416 w 1330212"/>
                <a:gd name="connsiteY0" fmla="*/ 1251136 h 1389669"/>
                <a:gd name="connsiteX1" fmla="*/ 586621 w 1330212"/>
                <a:gd name="connsiteY1" fmla="*/ 975012 h 1389669"/>
                <a:gd name="connsiteX2" fmla="*/ 547972 w 1330212"/>
                <a:gd name="connsiteY2" fmla="*/ 308802 h 1389669"/>
                <a:gd name="connsiteX3" fmla="*/ 202179 w 1330212"/>
                <a:gd name="connsiteY3" fmla="*/ 328562 h 1389669"/>
                <a:gd name="connsiteX4" fmla="*/ 27347 w 1330212"/>
                <a:gd name="connsiteY4" fmla="*/ 409813 h 1389669"/>
                <a:gd name="connsiteX5" fmla="*/ 0 w 1330212"/>
                <a:gd name="connsiteY5" fmla="*/ 71767 h 1389669"/>
                <a:gd name="connsiteX6" fmla="*/ 182419 w 1330212"/>
                <a:gd name="connsiteY6" fmla="*/ 132467 h 1389669"/>
                <a:gd name="connsiteX7" fmla="*/ 506950 w 1330212"/>
                <a:gd name="connsiteY7" fmla="*/ 132785 h 1389669"/>
                <a:gd name="connsiteX8" fmla="*/ 595688 w 1330212"/>
                <a:gd name="connsiteY8" fmla="*/ 90940 h 1389669"/>
                <a:gd name="connsiteX9" fmla="*/ 677673 w 1330212"/>
                <a:gd name="connsiteY9" fmla="*/ 110021 h 1389669"/>
                <a:gd name="connsiteX10" fmla="*/ 889181 w 1330212"/>
                <a:gd name="connsiteY10" fmla="*/ 101328 h 1389669"/>
                <a:gd name="connsiteX11" fmla="*/ 1049470 w 1330212"/>
                <a:gd name="connsiteY11" fmla="*/ 34146 h 1389669"/>
                <a:gd name="connsiteX12" fmla="*/ 1292273 w 1330212"/>
                <a:gd name="connsiteY12" fmla="*/ 0 h 1389669"/>
                <a:gd name="connsiteX13" fmla="*/ 1330212 w 1330212"/>
                <a:gd name="connsiteY13" fmla="*/ 360414 h 1389669"/>
                <a:gd name="connsiteX14" fmla="*/ 1060851 w 1330212"/>
                <a:gd name="connsiteY14" fmla="*/ 379384 h 1389669"/>
                <a:gd name="connsiteX15" fmla="*/ 931859 w 1330212"/>
                <a:gd name="connsiteY15" fmla="*/ 292126 h 1389669"/>
                <a:gd name="connsiteX16" fmla="*/ 860962 w 1330212"/>
                <a:gd name="connsiteY16" fmla="*/ 242726 h 1389669"/>
                <a:gd name="connsiteX17" fmla="*/ 686289 w 1330212"/>
                <a:gd name="connsiteY17" fmla="*/ 328561 h 1389669"/>
                <a:gd name="connsiteX18" fmla="*/ 711771 w 1330212"/>
                <a:gd name="connsiteY18" fmla="*/ 1090183 h 1389669"/>
                <a:gd name="connsiteX19" fmla="*/ 850371 w 1330212"/>
                <a:gd name="connsiteY19" fmla="*/ 1159328 h 1389669"/>
                <a:gd name="connsiteX20" fmla="*/ 429416 w 1330212"/>
                <a:gd name="connsiteY20" fmla="*/ 1251136 h 1389669"/>
                <a:gd name="connsiteX0" fmla="*/ 429416 w 1330212"/>
                <a:gd name="connsiteY0" fmla="*/ 1251136 h 1389669"/>
                <a:gd name="connsiteX1" fmla="*/ 586621 w 1330212"/>
                <a:gd name="connsiteY1" fmla="*/ 975012 h 1389669"/>
                <a:gd name="connsiteX2" fmla="*/ 547972 w 1330212"/>
                <a:gd name="connsiteY2" fmla="*/ 308802 h 1389669"/>
                <a:gd name="connsiteX3" fmla="*/ 202179 w 1330212"/>
                <a:gd name="connsiteY3" fmla="*/ 328562 h 1389669"/>
                <a:gd name="connsiteX4" fmla="*/ 27347 w 1330212"/>
                <a:gd name="connsiteY4" fmla="*/ 409813 h 1389669"/>
                <a:gd name="connsiteX5" fmla="*/ 0 w 1330212"/>
                <a:gd name="connsiteY5" fmla="*/ 71767 h 1389669"/>
                <a:gd name="connsiteX6" fmla="*/ 182419 w 1330212"/>
                <a:gd name="connsiteY6" fmla="*/ 132467 h 1389669"/>
                <a:gd name="connsiteX7" fmla="*/ 506950 w 1330212"/>
                <a:gd name="connsiteY7" fmla="*/ 132785 h 1389669"/>
                <a:gd name="connsiteX8" fmla="*/ 595688 w 1330212"/>
                <a:gd name="connsiteY8" fmla="*/ 90940 h 1389669"/>
                <a:gd name="connsiteX9" fmla="*/ 677673 w 1330212"/>
                <a:gd name="connsiteY9" fmla="*/ 110021 h 1389669"/>
                <a:gd name="connsiteX10" fmla="*/ 889181 w 1330212"/>
                <a:gd name="connsiteY10" fmla="*/ 101328 h 1389669"/>
                <a:gd name="connsiteX11" fmla="*/ 1049470 w 1330212"/>
                <a:gd name="connsiteY11" fmla="*/ 34146 h 1389669"/>
                <a:gd name="connsiteX12" fmla="*/ 1292273 w 1330212"/>
                <a:gd name="connsiteY12" fmla="*/ 0 h 1389669"/>
                <a:gd name="connsiteX13" fmla="*/ 1330212 w 1330212"/>
                <a:gd name="connsiteY13" fmla="*/ 360414 h 1389669"/>
                <a:gd name="connsiteX14" fmla="*/ 1060851 w 1330212"/>
                <a:gd name="connsiteY14" fmla="*/ 379384 h 1389669"/>
                <a:gd name="connsiteX15" fmla="*/ 931859 w 1330212"/>
                <a:gd name="connsiteY15" fmla="*/ 292126 h 1389669"/>
                <a:gd name="connsiteX16" fmla="*/ 860962 w 1330212"/>
                <a:gd name="connsiteY16" fmla="*/ 242726 h 1389669"/>
                <a:gd name="connsiteX17" fmla="*/ 686289 w 1330212"/>
                <a:gd name="connsiteY17" fmla="*/ 328561 h 1389669"/>
                <a:gd name="connsiteX18" fmla="*/ 711771 w 1330212"/>
                <a:gd name="connsiteY18" fmla="*/ 1090183 h 1389669"/>
                <a:gd name="connsiteX19" fmla="*/ 850371 w 1330212"/>
                <a:gd name="connsiteY19" fmla="*/ 1159328 h 1389669"/>
                <a:gd name="connsiteX20" fmla="*/ 429416 w 1330212"/>
                <a:gd name="connsiteY20" fmla="*/ 1251136 h 1389669"/>
                <a:gd name="connsiteX0" fmla="*/ 429416 w 1330212"/>
                <a:gd name="connsiteY0" fmla="*/ 1251136 h 1389669"/>
                <a:gd name="connsiteX1" fmla="*/ 586621 w 1330212"/>
                <a:gd name="connsiteY1" fmla="*/ 975012 h 1389669"/>
                <a:gd name="connsiteX2" fmla="*/ 547972 w 1330212"/>
                <a:gd name="connsiteY2" fmla="*/ 308802 h 1389669"/>
                <a:gd name="connsiteX3" fmla="*/ 202179 w 1330212"/>
                <a:gd name="connsiteY3" fmla="*/ 328562 h 1389669"/>
                <a:gd name="connsiteX4" fmla="*/ 27347 w 1330212"/>
                <a:gd name="connsiteY4" fmla="*/ 409813 h 1389669"/>
                <a:gd name="connsiteX5" fmla="*/ 0 w 1330212"/>
                <a:gd name="connsiteY5" fmla="*/ 71767 h 1389669"/>
                <a:gd name="connsiteX6" fmla="*/ 182419 w 1330212"/>
                <a:gd name="connsiteY6" fmla="*/ 132467 h 1389669"/>
                <a:gd name="connsiteX7" fmla="*/ 506950 w 1330212"/>
                <a:gd name="connsiteY7" fmla="*/ 132785 h 1389669"/>
                <a:gd name="connsiteX8" fmla="*/ 595688 w 1330212"/>
                <a:gd name="connsiteY8" fmla="*/ 90940 h 1389669"/>
                <a:gd name="connsiteX9" fmla="*/ 677673 w 1330212"/>
                <a:gd name="connsiteY9" fmla="*/ 110021 h 1389669"/>
                <a:gd name="connsiteX10" fmla="*/ 889181 w 1330212"/>
                <a:gd name="connsiteY10" fmla="*/ 101328 h 1389669"/>
                <a:gd name="connsiteX11" fmla="*/ 1049470 w 1330212"/>
                <a:gd name="connsiteY11" fmla="*/ 34146 h 1389669"/>
                <a:gd name="connsiteX12" fmla="*/ 1292273 w 1330212"/>
                <a:gd name="connsiteY12" fmla="*/ 0 h 1389669"/>
                <a:gd name="connsiteX13" fmla="*/ 1330212 w 1330212"/>
                <a:gd name="connsiteY13" fmla="*/ 360414 h 1389669"/>
                <a:gd name="connsiteX14" fmla="*/ 1060851 w 1330212"/>
                <a:gd name="connsiteY14" fmla="*/ 379384 h 1389669"/>
                <a:gd name="connsiteX15" fmla="*/ 931859 w 1330212"/>
                <a:gd name="connsiteY15" fmla="*/ 292126 h 1389669"/>
                <a:gd name="connsiteX16" fmla="*/ 860962 w 1330212"/>
                <a:gd name="connsiteY16" fmla="*/ 242726 h 1389669"/>
                <a:gd name="connsiteX17" fmla="*/ 686289 w 1330212"/>
                <a:gd name="connsiteY17" fmla="*/ 328561 h 1389669"/>
                <a:gd name="connsiteX18" fmla="*/ 700390 w 1330212"/>
                <a:gd name="connsiteY18" fmla="*/ 976368 h 1389669"/>
                <a:gd name="connsiteX19" fmla="*/ 850371 w 1330212"/>
                <a:gd name="connsiteY19" fmla="*/ 1159328 h 1389669"/>
                <a:gd name="connsiteX20" fmla="*/ 429416 w 1330212"/>
                <a:gd name="connsiteY20" fmla="*/ 1251136 h 1389669"/>
                <a:gd name="connsiteX0" fmla="*/ 429416 w 1330212"/>
                <a:gd name="connsiteY0" fmla="*/ 1251136 h 1389669"/>
                <a:gd name="connsiteX1" fmla="*/ 586621 w 1330212"/>
                <a:gd name="connsiteY1" fmla="*/ 975012 h 1389669"/>
                <a:gd name="connsiteX2" fmla="*/ 547972 w 1330212"/>
                <a:gd name="connsiteY2" fmla="*/ 308802 h 1389669"/>
                <a:gd name="connsiteX3" fmla="*/ 202179 w 1330212"/>
                <a:gd name="connsiteY3" fmla="*/ 328562 h 1389669"/>
                <a:gd name="connsiteX4" fmla="*/ 27347 w 1330212"/>
                <a:gd name="connsiteY4" fmla="*/ 409813 h 1389669"/>
                <a:gd name="connsiteX5" fmla="*/ 0 w 1330212"/>
                <a:gd name="connsiteY5" fmla="*/ 71767 h 1389669"/>
                <a:gd name="connsiteX6" fmla="*/ 182419 w 1330212"/>
                <a:gd name="connsiteY6" fmla="*/ 132467 h 1389669"/>
                <a:gd name="connsiteX7" fmla="*/ 506950 w 1330212"/>
                <a:gd name="connsiteY7" fmla="*/ 132785 h 1389669"/>
                <a:gd name="connsiteX8" fmla="*/ 595688 w 1330212"/>
                <a:gd name="connsiteY8" fmla="*/ 90940 h 1389669"/>
                <a:gd name="connsiteX9" fmla="*/ 677673 w 1330212"/>
                <a:gd name="connsiteY9" fmla="*/ 110021 h 1389669"/>
                <a:gd name="connsiteX10" fmla="*/ 889181 w 1330212"/>
                <a:gd name="connsiteY10" fmla="*/ 101328 h 1389669"/>
                <a:gd name="connsiteX11" fmla="*/ 1049470 w 1330212"/>
                <a:gd name="connsiteY11" fmla="*/ 34146 h 1389669"/>
                <a:gd name="connsiteX12" fmla="*/ 1292273 w 1330212"/>
                <a:gd name="connsiteY12" fmla="*/ 0 h 1389669"/>
                <a:gd name="connsiteX13" fmla="*/ 1330212 w 1330212"/>
                <a:gd name="connsiteY13" fmla="*/ 360414 h 1389669"/>
                <a:gd name="connsiteX14" fmla="*/ 1060851 w 1330212"/>
                <a:gd name="connsiteY14" fmla="*/ 379384 h 1389669"/>
                <a:gd name="connsiteX15" fmla="*/ 931859 w 1330212"/>
                <a:gd name="connsiteY15" fmla="*/ 292126 h 1389669"/>
                <a:gd name="connsiteX16" fmla="*/ 860962 w 1330212"/>
                <a:gd name="connsiteY16" fmla="*/ 242726 h 1389669"/>
                <a:gd name="connsiteX17" fmla="*/ 686289 w 1330212"/>
                <a:gd name="connsiteY17" fmla="*/ 328561 h 1389669"/>
                <a:gd name="connsiteX18" fmla="*/ 700390 w 1330212"/>
                <a:gd name="connsiteY18" fmla="*/ 976368 h 1389669"/>
                <a:gd name="connsiteX19" fmla="*/ 734580 w 1330212"/>
                <a:gd name="connsiteY19" fmla="*/ 1092620 h 1389669"/>
                <a:gd name="connsiteX20" fmla="*/ 850371 w 1330212"/>
                <a:gd name="connsiteY20" fmla="*/ 1159328 h 1389669"/>
                <a:gd name="connsiteX21" fmla="*/ 429416 w 1330212"/>
                <a:gd name="connsiteY21" fmla="*/ 1251136 h 1389669"/>
                <a:gd name="connsiteX0" fmla="*/ 429416 w 1330212"/>
                <a:gd name="connsiteY0" fmla="*/ 1251136 h 1389669"/>
                <a:gd name="connsiteX1" fmla="*/ 586621 w 1330212"/>
                <a:gd name="connsiteY1" fmla="*/ 975012 h 1389669"/>
                <a:gd name="connsiteX2" fmla="*/ 547972 w 1330212"/>
                <a:gd name="connsiteY2" fmla="*/ 308802 h 1389669"/>
                <a:gd name="connsiteX3" fmla="*/ 202179 w 1330212"/>
                <a:gd name="connsiteY3" fmla="*/ 328562 h 1389669"/>
                <a:gd name="connsiteX4" fmla="*/ 27347 w 1330212"/>
                <a:gd name="connsiteY4" fmla="*/ 409813 h 1389669"/>
                <a:gd name="connsiteX5" fmla="*/ 0 w 1330212"/>
                <a:gd name="connsiteY5" fmla="*/ 71767 h 1389669"/>
                <a:gd name="connsiteX6" fmla="*/ 182419 w 1330212"/>
                <a:gd name="connsiteY6" fmla="*/ 132467 h 1389669"/>
                <a:gd name="connsiteX7" fmla="*/ 506950 w 1330212"/>
                <a:gd name="connsiteY7" fmla="*/ 132785 h 1389669"/>
                <a:gd name="connsiteX8" fmla="*/ 595688 w 1330212"/>
                <a:gd name="connsiteY8" fmla="*/ 90940 h 1389669"/>
                <a:gd name="connsiteX9" fmla="*/ 677673 w 1330212"/>
                <a:gd name="connsiteY9" fmla="*/ 110021 h 1389669"/>
                <a:gd name="connsiteX10" fmla="*/ 889181 w 1330212"/>
                <a:gd name="connsiteY10" fmla="*/ 101328 h 1389669"/>
                <a:gd name="connsiteX11" fmla="*/ 1049470 w 1330212"/>
                <a:gd name="connsiteY11" fmla="*/ 34146 h 1389669"/>
                <a:gd name="connsiteX12" fmla="*/ 1292273 w 1330212"/>
                <a:gd name="connsiteY12" fmla="*/ 0 h 1389669"/>
                <a:gd name="connsiteX13" fmla="*/ 1330212 w 1330212"/>
                <a:gd name="connsiteY13" fmla="*/ 360414 h 1389669"/>
                <a:gd name="connsiteX14" fmla="*/ 1060851 w 1330212"/>
                <a:gd name="connsiteY14" fmla="*/ 379384 h 1389669"/>
                <a:gd name="connsiteX15" fmla="*/ 931859 w 1330212"/>
                <a:gd name="connsiteY15" fmla="*/ 292126 h 1389669"/>
                <a:gd name="connsiteX16" fmla="*/ 860962 w 1330212"/>
                <a:gd name="connsiteY16" fmla="*/ 242726 h 1389669"/>
                <a:gd name="connsiteX17" fmla="*/ 686289 w 1330212"/>
                <a:gd name="connsiteY17" fmla="*/ 328561 h 1389669"/>
                <a:gd name="connsiteX18" fmla="*/ 700390 w 1330212"/>
                <a:gd name="connsiteY18" fmla="*/ 976368 h 1389669"/>
                <a:gd name="connsiteX19" fmla="*/ 734580 w 1330212"/>
                <a:gd name="connsiteY19" fmla="*/ 1092620 h 1389669"/>
                <a:gd name="connsiteX20" fmla="*/ 869340 w 1330212"/>
                <a:gd name="connsiteY20" fmla="*/ 1140359 h 1389669"/>
                <a:gd name="connsiteX21" fmla="*/ 429416 w 1330212"/>
                <a:gd name="connsiteY21" fmla="*/ 1251136 h 138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30212" h="1389669">
                  <a:moveTo>
                    <a:pt x="429416" y="1251136"/>
                  </a:moveTo>
                  <a:cubicBezTo>
                    <a:pt x="466394" y="1198286"/>
                    <a:pt x="566862" y="1132068"/>
                    <a:pt x="586621" y="975012"/>
                  </a:cubicBezTo>
                  <a:cubicBezTo>
                    <a:pt x="591206" y="817956"/>
                    <a:pt x="605723" y="413382"/>
                    <a:pt x="547972" y="308802"/>
                  </a:cubicBezTo>
                  <a:cubicBezTo>
                    <a:pt x="437648" y="257130"/>
                    <a:pt x="288950" y="311727"/>
                    <a:pt x="202179" y="328562"/>
                  </a:cubicBezTo>
                  <a:cubicBezTo>
                    <a:pt x="115408" y="345397"/>
                    <a:pt x="60280" y="371809"/>
                    <a:pt x="27347" y="409813"/>
                  </a:cubicBezTo>
                  <a:cubicBezTo>
                    <a:pt x="40506" y="221472"/>
                    <a:pt x="38650" y="257099"/>
                    <a:pt x="0" y="71767"/>
                  </a:cubicBezTo>
                  <a:cubicBezTo>
                    <a:pt x="29639" y="30601"/>
                    <a:pt x="115188" y="147648"/>
                    <a:pt x="182419" y="132467"/>
                  </a:cubicBezTo>
                  <a:cubicBezTo>
                    <a:pt x="267543" y="142004"/>
                    <a:pt x="438072" y="139706"/>
                    <a:pt x="506950" y="132785"/>
                  </a:cubicBezTo>
                  <a:cubicBezTo>
                    <a:pt x="549272" y="103102"/>
                    <a:pt x="567234" y="94734"/>
                    <a:pt x="595688" y="90940"/>
                  </a:cubicBezTo>
                  <a:cubicBezTo>
                    <a:pt x="624142" y="87146"/>
                    <a:pt x="666697" y="89321"/>
                    <a:pt x="677673" y="110021"/>
                  </a:cubicBezTo>
                  <a:cubicBezTo>
                    <a:pt x="726589" y="111752"/>
                    <a:pt x="827847" y="108283"/>
                    <a:pt x="889181" y="101328"/>
                  </a:cubicBezTo>
                  <a:cubicBezTo>
                    <a:pt x="960386" y="115890"/>
                    <a:pt x="1010743" y="68106"/>
                    <a:pt x="1049470" y="34146"/>
                  </a:cubicBezTo>
                  <a:cubicBezTo>
                    <a:pt x="1141314" y="38125"/>
                    <a:pt x="1206281" y="21499"/>
                    <a:pt x="1292273" y="0"/>
                  </a:cubicBezTo>
                  <a:cubicBezTo>
                    <a:pt x="1266507" y="100719"/>
                    <a:pt x="1275202" y="274421"/>
                    <a:pt x="1330212" y="360414"/>
                  </a:cubicBezTo>
                  <a:cubicBezTo>
                    <a:pt x="1161387" y="385707"/>
                    <a:pt x="1159927" y="368649"/>
                    <a:pt x="1060851" y="379384"/>
                  </a:cubicBezTo>
                  <a:cubicBezTo>
                    <a:pt x="1009634" y="352195"/>
                    <a:pt x="965174" y="314902"/>
                    <a:pt x="931859" y="292126"/>
                  </a:cubicBezTo>
                  <a:cubicBezTo>
                    <a:pt x="898544" y="269350"/>
                    <a:pt x="898729" y="232860"/>
                    <a:pt x="860962" y="242726"/>
                  </a:cubicBezTo>
                  <a:cubicBezTo>
                    <a:pt x="767974" y="242804"/>
                    <a:pt x="688629" y="241142"/>
                    <a:pt x="686289" y="328561"/>
                  </a:cubicBezTo>
                  <a:cubicBezTo>
                    <a:pt x="674070" y="465378"/>
                    <a:pt x="687217" y="838052"/>
                    <a:pt x="700390" y="976368"/>
                  </a:cubicBezTo>
                  <a:cubicBezTo>
                    <a:pt x="716026" y="1090433"/>
                    <a:pt x="706422" y="1065288"/>
                    <a:pt x="734580" y="1092620"/>
                  </a:cubicBezTo>
                  <a:cubicBezTo>
                    <a:pt x="762738" y="1119952"/>
                    <a:pt x="927788" y="1100662"/>
                    <a:pt x="869340" y="1140359"/>
                  </a:cubicBezTo>
                  <a:cubicBezTo>
                    <a:pt x="685677" y="1226528"/>
                    <a:pt x="502148" y="1389669"/>
                    <a:pt x="429416" y="125113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2" name="Полилиния 91"/>
            <p:cNvSpPr/>
            <p:nvPr/>
          </p:nvSpPr>
          <p:spPr>
            <a:xfrm>
              <a:off x="4054952" y="3651819"/>
              <a:ext cx="2247000" cy="2387463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47901"/>
                <a:gd name="connsiteY0" fmla="*/ 1225551 h 2387602"/>
                <a:gd name="connsiteX1" fmla="*/ 481099 w 2247901"/>
                <a:gd name="connsiteY1" fmla="*/ 325522 h 2387602"/>
                <a:gd name="connsiteX2" fmla="*/ 1409701 w 2247901"/>
                <a:gd name="connsiteY2" fmla="*/ 34925 h 2387602"/>
                <a:gd name="connsiteX3" fmla="*/ 2090653 w 2247901"/>
                <a:gd name="connsiteY3" fmla="*/ 477924 h 2387602"/>
                <a:gd name="connsiteX4" fmla="*/ 2219325 w 2247901"/>
                <a:gd name="connsiteY4" fmla="*/ 1311277 h 2387602"/>
                <a:gd name="connsiteX5" fmla="*/ 1871577 w 2247901"/>
                <a:gd name="connsiteY5" fmla="*/ 1963654 h 2387602"/>
                <a:gd name="connsiteX6" fmla="*/ 1104900 w 2247901"/>
                <a:gd name="connsiteY6" fmla="*/ 2368552 h 2387602"/>
                <a:gd name="connsiteX7" fmla="*/ 328698 w 2247901"/>
                <a:gd name="connsiteY7" fmla="*/ 2077953 h 2387602"/>
                <a:gd name="connsiteX8" fmla="*/ 0 w 2247901"/>
                <a:gd name="connsiteY8" fmla="*/ 1225551 h 2387602"/>
                <a:gd name="connsiteX0" fmla="*/ 0 w 2247901"/>
                <a:gd name="connsiteY0" fmla="*/ 1225551 h 2387602"/>
                <a:gd name="connsiteX1" fmla="*/ 481099 w 2247901"/>
                <a:gd name="connsiteY1" fmla="*/ 325522 h 2387602"/>
                <a:gd name="connsiteX2" fmla="*/ 1409701 w 2247901"/>
                <a:gd name="connsiteY2" fmla="*/ 34925 h 2387602"/>
                <a:gd name="connsiteX3" fmla="*/ 2090653 w 2247901"/>
                <a:gd name="connsiteY3" fmla="*/ 477924 h 2387602"/>
                <a:gd name="connsiteX4" fmla="*/ 2219325 w 2247901"/>
                <a:gd name="connsiteY4" fmla="*/ 1311277 h 2387602"/>
                <a:gd name="connsiteX5" fmla="*/ 1871577 w 2247901"/>
                <a:gd name="connsiteY5" fmla="*/ 1963654 h 2387602"/>
                <a:gd name="connsiteX6" fmla="*/ 1104900 w 2247901"/>
                <a:gd name="connsiteY6" fmla="*/ 2368552 h 2387602"/>
                <a:gd name="connsiteX7" fmla="*/ 290598 w 2247901"/>
                <a:gd name="connsiteY7" fmla="*/ 2077953 h 2387602"/>
                <a:gd name="connsiteX8" fmla="*/ 0 w 2247901"/>
                <a:gd name="connsiteY8" fmla="*/ 1225551 h 2387602"/>
                <a:gd name="connsiteX0" fmla="*/ 0 w 2247901"/>
                <a:gd name="connsiteY0" fmla="*/ 1225551 h 2387602"/>
                <a:gd name="connsiteX1" fmla="*/ 442999 w 2247901"/>
                <a:gd name="connsiteY1" fmla="*/ 315997 h 2387602"/>
                <a:gd name="connsiteX2" fmla="*/ 1409701 w 2247901"/>
                <a:gd name="connsiteY2" fmla="*/ 34925 h 2387602"/>
                <a:gd name="connsiteX3" fmla="*/ 2090653 w 2247901"/>
                <a:gd name="connsiteY3" fmla="*/ 477924 h 2387602"/>
                <a:gd name="connsiteX4" fmla="*/ 2219325 w 2247901"/>
                <a:gd name="connsiteY4" fmla="*/ 1311277 h 2387602"/>
                <a:gd name="connsiteX5" fmla="*/ 1871577 w 2247901"/>
                <a:gd name="connsiteY5" fmla="*/ 1963654 h 2387602"/>
                <a:gd name="connsiteX6" fmla="*/ 1104900 w 2247901"/>
                <a:gd name="connsiteY6" fmla="*/ 2368552 h 2387602"/>
                <a:gd name="connsiteX7" fmla="*/ 290598 w 2247901"/>
                <a:gd name="connsiteY7" fmla="*/ 2077953 h 2387602"/>
                <a:gd name="connsiteX8" fmla="*/ 0 w 2247901"/>
                <a:gd name="connsiteY8" fmla="*/ 1225551 h 2387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7901" h="2387602">
                  <a:moveTo>
                    <a:pt x="0" y="1225551"/>
                  </a:moveTo>
                  <a:cubicBezTo>
                    <a:pt x="77816" y="782666"/>
                    <a:pt x="203258" y="530282"/>
                    <a:pt x="442999" y="315997"/>
                  </a:cubicBezTo>
                  <a:cubicBezTo>
                    <a:pt x="667265" y="112292"/>
                    <a:pt x="1093817" y="0"/>
                    <a:pt x="1409701" y="34925"/>
                  </a:cubicBezTo>
                  <a:cubicBezTo>
                    <a:pt x="1677960" y="60325"/>
                    <a:pt x="1971162" y="312319"/>
                    <a:pt x="2090653" y="477924"/>
                  </a:cubicBezTo>
                  <a:cubicBezTo>
                    <a:pt x="2196440" y="656669"/>
                    <a:pt x="2247901" y="1083257"/>
                    <a:pt x="2219325" y="1311277"/>
                  </a:cubicBezTo>
                  <a:cubicBezTo>
                    <a:pt x="2152650" y="1548821"/>
                    <a:pt x="2063089" y="1794434"/>
                    <a:pt x="1871577" y="1963654"/>
                  </a:cubicBezTo>
                  <a:cubicBezTo>
                    <a:pt x="1704461" y="2205459"/>
                    <a:pt x="1368397" y="2349502"/>
                    <a:pt x="1104900" y="2368552"/>
                  </a:cubicBezTo>
                  <a:cubicBezTo>
                    <a:pt x="841404" y="2387602"/>
                    <a:pt x="514864" y="2272133"/>
                    <a:pt x="290598" y="2077953"/>
                  </a:cubicBezTo>
                  <a:cubicBezTo>
                    <a:pt x="156236" y="1908733"/>
                    <a:pt x="0" y="1472620"/>
                    <a:pt x="0" y="122555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3" name="Полилиния 92"/>
            <p:cNvSpPr/>
            <p:nvPr/>
          </p:nvSpPr>
          <p:spPr>
            <a:xfrm>
              <a:off x="4143374" y="3670301"/>
              <a:ext cx="2044732" cy="2301874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28237 w 2120883"/>
                <a:gd name="connsiteY7" fmla="*/ 2077953 h 2387602"/>
                <a:gd name="connsiteX8" fmla="*/ 0 w 2120883"/>
                <a:gd name="connsiteY8" fmla="*/ 123543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28237 w 2120883"/>
                <a:gd name="connsiteY7" fmla="*/ 2077953 h 2387602"/>
                <a:gd name="connsiteX8" fmla="*/ 0 w 2120883"/>
                <a:gd name="connsiteY8" fmla="*/ 1235431 h 2387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20883" h="2387602">
                  <a:moveTo>
                    <a:pt x="0" y="1235431"/>
                  </a:moveTo>
                  <a:cubicBezTo>
                    <a:pt x="77816" y="792546"/>
                    <a:pt x="134100" y="618845"/>
                    <a:pt x="373841" y="404560"/>
                  </a:cubicBezTo>
                  <a:cubicBezTo>
                    <a:pt x="598107" y="200855"/>
                    <a:pt x="966799" y="0"/>
                    <a:pt x="1282683" y="34925"/>
                  </a:cubicBezTo>
                  <a:cubicBezTo>
                    <a:pt x="1550942" y="60325"/>
                    <a:pt x="1844144" y="312319"/>
                    <a:pt x="1963635" y="477924"/>
                  </a:cubicBezTo>
                  <a:cubicBezTo>
                    <a:pt x="2118821" y="696188"/>
                    <a:pt x="2120883" y="1083257"/>
                    <a:pt x="2092307" y="1311277"/>
                  </a:cubicBezTo>
                  <a:cubicBezTo>
                    <a:pt x="2025632" y="1548821"/>
                    <a:pt x="1936071" y="1794434"/>
                    <a:pt x="1744559" y="1963654"/>
                  </a:cubicBezTo>
                  <a:cubicBezTo>
                    <a:pt x="1577443" y="2205459"/>
                    <a:pt x="1230602" y="2349502"/>
                    <a:pt x="977882" y="2368552"/>
                  </a:cubicBezTo>
                  <a:cubicBezTo>
                    <a:pt x="725162" y="2387602"/>
                    <a:pt x="492022" y="2321532"/>
                    <a:pt x="228237" y="2077953"/>
                  </a:cubicBezTo>
                  <a:cubicBezTo>
                    <a:pt x="31514" y="1839575"/>
                    <a:pt x="0" y="1482500"/>
                    <a:pt x="0" y="123543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4" name="Полилиния 93"/>
            <p:cNvSpPr/>
            <p:nvPr/>
          </p:nvSpPr>
          <p:spPr>
            <a:xfrm>
              <a:off x="4818672" y="1563112"/>
              <a:ext cx="553307" cy="2174436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1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235431 h 2387602"/>
                <a:gd name="connsiteX1" fmla="*/ 355923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398886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50301"/>
                <a:gd name="connsiteY0" fmla="*/ 1156393 h 2308564"/>
                <a:gd name="connsiteX1" fmla="*/ 355923 w 2150301"/>
                <a:gd name="connsiteY1" fmla="*/ 325522 h 2308564"/>
                <a:gd name="connsiteX2" fmla="*/ 1304283 w 2150301"/>
                <a:gd name="connsiteY2" fmla="*/ 34925 h 2308564"/>
                <a:gd name="connsiteX3" fmla="*/ 1995115 w 2150301"/>
                <a:gd name="connsiteY3" fmla="*/ 250690 h 2308564"/>
                <a:gd name="connsiteX4" fmla="*/ 2113907 w 2150301"/>
                <a:gd name="connsiteY4" fmla="*/ 1232239 h 2308564"/>
                <a:gd name="connsiteX5" fmla="*/ 1766159 w 2150301"/>
                <a:gd name="connsiteY5" fmla="*/ 1884616 h 2308564"/>
                <a:gd name="connsiteX6" fmla="*/ 999482 w 2150301"/>
                <a:gd name="connsiteY6" fmla="*/ 2289514 h 2308564"/>
                <a:gd name="connsiteX7" fmla="*/ 223280 w 2150301"/>
                <a:gd name="connsiteY7" fmla="*/ 1998915 h 2308564"/>
                <a:gd name="connsiteX8" fmla="*/ 21601 w 2150301"/>
                <a:gd name="connsiteY8" fmla="*/ 1156393 h 2308564"/>
                <a:gd name="connsiteX0" fmla="*/ 21601 w 2150301"/>
                <a:gd name="connsiteY0" fmla="*/ 1156393 h 2387602"/>
                <a:gd name="connsiteX1" fmla="*/ 355923 w 2150301"/>
                <a:gd name="connsiteY1" fmla="*/ 325522 h 2387602"/>
                <a:gd name="connsiteX2" fmla="*/ 1304283 w 2150301"/>
                <a:gd name="connsiteY2" fmla="*/ 34925 h 2387602"/>
                <a:gd name="connsiteX3" fmla="*/ 1995115 w 2150301"/>
                <a:gd name="connsiteY3" fmla="*/ 250690 h 2387602"/>
                <a:gd name="connsiteX4" fmla="*/ 2113907 w 2150301"/>
                <a:gd name="connsiteY4" fmla="*/ 1232239 h 2387602"/>
                <a:gd name="connsiteX5" fmla="*/ 1766159 w 2150301"/>
                <a:gd name="connsiteY5" fmla="*/ 1884616 h 2387602"/>
                <a:gd name="connsiteX6" fmla="*/ 821647 w 2150301"/>
                <a:gd name="connsiteY6" fmla="*/ 2368552 h 2387602"/>
                <a:gd name="connsiteX7" fmla="*/ 223280 w 2150301"/>
                <a:gd name="connsiteY7" fmla="*/ 1998915 h 2387602"/>
                <a:gd name="connsiteX8" fmla="*/ 21601 w 2150301"/>
                <a:gd name="connsiteY8" fmla="*/ 1156393 h 2387602"/>
                <a:gd name="connsiteX0" fmla="*/ 21601 w 2150301"/>
                <a:gd name="connsiteY0" fmla="*/ 1156393 h 2368552"/>
                <a:gd name="connsiteX1" fmla="*/ 355923 w 2150301"/>
                <a:gd name="connsiteY1" fmla="*/ 325522 h 2368552"/>
                <a:gd name="connsiteX2" fmla="*/ 1304283 w 2150301"/>
                <a:gd name="connsiteY2" fmla="*/ 34925 h 2368552"/>
                <a:gd name="connsiteX3" fmla="*/ 1995115 w 2150301"/>
                <a:gd name="connsiteY3" fmla="*/ 250690 h 2368552"/>
                <a:gd name="connsiteX4" fmla="*/ 2113907 w 2150301"/>
                <a:gd name="connsiteY4" fmla="*/ 1232239 h 2368552"/>
                <a:gd name="connsiteX5" fmla="*/ 1766159 w 2150301"/>
                <a:gd name="connsiteY5" fmla="*/ 1884616 h 2368552"/>
                <a:gd name="connsiteX6" fmla="*/ 821647 w 2150301"/>
                <a:gd name="connsiteY6" fmla="*/ 2368552 h 2368552"/>
                <a:gd name="connsiteX7" fmla="*/ 223280 w 2150301"/>
                <a:gd name="connsiteY7" fmla="*/ 1998915 h 2368552"/>
                <a:gd name="connsiteX8" fmla="*/ 21601 w 2150301"/>
                <a:gd name="connsiteY8" fmla="*/ 1156393 h 2368552"/>
                <a:gd name="connsiteX0" fmla="*/ 110519 w 2239219"/>
                <a:gd name="connsiteY0" fmla="*/ 1156393 h 2368552"/>
                <a:gd name="connsiteX1" fmla="*/ 444841 w 2239219"/>
                <a:gd name="connsiteY1" fmla="*/ 325522 h 2368552"/>
                <a:gd name="connsiteX2" fmla="*/ 1393201 w 2239219"/>
                <a:gd name="connsiteY2" fmla="*/ 34925 h 2368552"/>
                <a:gd name="connsiteX3" fmla="*/ 2084033 w 2239219"/>
                <a:gd name="connsiteY3" fmla="*/ 250690 h 2368552"/>
                <a:gd name="connsiteX4" fmla="*/ 2202825 w 2239219"/>
                <a:gd name="connsiteY4" fmla="*/ 1232239 h 2368552"/>
                <a:gd name="connsiteX5" fmla="*/ 1855077 w 2239219"/>
                <a:gd name="connsiteY5" fmla="*/ 1884616 h 2368552"/>
                <a:gd name="connsiteX6" fmla="*/ 910565 w 2239219"/>
                <a:gd name="connsiteY6" fmla="*/ 2368552 h 2368552"/>
                <a:gd name="connsiteX7" fmla="*/ 223280 w 2239219"/>
                <a:gd name="connsiteY7" fmla="*/ 1712403 h 2368552"/>
                <a:gd name="connsiteX8" fmla="*/ 110519 w 2239219"/>
                <a:gd name="connsiteY8" fmla="*/ 1156393 h 2368552"/>
                <a:gd name="connsiteX0" fmla="*/ 11722 w 2140422"/>
                <a:gd name="connsiteY0" fmla="*/ 1156393 h 2368552"/>
                <a:gd name="connsiteX1" fmla="*/ 346044 w 2140422"/>
                <a:gd name="connsiteY1" fmla="*/ 325522 h 2368552"/>
                <a:gd name="connsiteX2" fmla="*/ 1294404 w 2140422"/>
                <a:gd name="connsiteY2" fmla="*/ 34925 h 2368552"/>
                <a:gd name="connsiteX3" fmla="*/ 1985236 w 2140422"/>
                <a:gd name="connsiteY3" fmla="*/ 250690 h 2368552"/>
                <a:gd name="connsiteX4" fmla="*/ 2104028 w 2140422"/>
                <a:gd name="connsiteY4" fmla="*/ 1232239 h 2368552"/>
                <a:gd name="connsiteX5" fmla="*/ 1756280 w 2140422"/>
                <a:gd name="connsiteY5" fmla="*/ 1884616 h 2368552"/>
                <a:gd name="connsiteX6" fmla="*/ 811768 w 2140422"/>
                <a:gd name="connsiteY6" fmla="*/ 2368552 h 2368552"/>
                <a:gd name="connsiteX7" fmla="*/ 124483 w 2140422"/>
                <a:gd name="connsiteY7" fmla="*/ 1712403 h 2368552"/>
                <a:gd name="connsiteX8" fmla="*/ 11722 w 2140422"/>
                <a:gd name="connsiteY8" fmla="*/ 115639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1301927 w 2187979"/>
                <a:gd name="connsiteY4" fmla="*/ 441860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1610220"/>
                <a:gd name="connsiteY0" fmla="*/ 1160225 h 2392144"/>
                <a:gd name="connsiteX1" fmla="*/ 393601 w 1610220"/>
                <a:gd name="connsiteY1" fmla="*/ 349114 h 2392144"/>
                <a:gd name="connsiteX2" fmla="*/ 1341961 w 1610220"/>
                <a:gd name="connsiteY2" fmla="*/ 58517 h 2392144"/>
                <a:gd name="connsiteX3" fmla="*/ 1390610 w 1610220"/>
                <a:gd name="connsiteY3" fmla="*/ 96447 h 2392144"/>
                <a:gd name="connsiteX4" fmla="*/ 1301927 w 1610220"/>
                <a:gd name="connsiteY4" fmla="*/ 465452 h 2392144"/>
                <a:gd name="connsiteX5" fmla="*/ 677546 w 1610220"/>
                <a:gd name="connsiteY5" fmla="*/ 1394462 h 2392144"/>
                <a:gd name="connsiteX6" fmla="*/ 859325 w 1610220"/>
                <a:gd name="connsiteY6" fmla="*/ 2392144 h 2392144"/>
                <a:gd name="connsiteX7" fmla="*/ 172040 w 1610220"/>
                <a:gd name="connsiteY7" fmla="*/ 1735995 h 2392144"/>
                <a:gd name="connsiteX8" fmla="*/ 0 w 1610220"/>
                <a:gd name="connsiteY8" fmla="*/ 1160225 h 2392144"/>
                <a:gd name="connsiteX0" fmla="*/ 0 w 1493349"/>
                <a:gd name="connsiteY0" fmla="*/ 1136633 h 2368552"/>
                <a:gd name="connsiteX1" fmla="*/ 393601 w 1493349"/>
                <a:gd name="connsiteY1" fmla="*/ 325522 h 2368552"/>
                <a:gd name="connsiteX2" fmla="*/ 1341961 w 1493349"/>
                <a:gd name="connsiteY2" fmla="*/ 34925 h 2368552"/>
                <a:gd name="connsiteX3" fmla="*/ 1301927 w 1493349"/>
                <a:gd name="connsiteY3" fmla="*/ 441860 h 2368552"/>
                <a:gd name="connsiteX4" fmla="*/ 677546 w 1493349"/>
                <a:gd name="connsiteY4" fmla="*/ 1370870 h 2368552"/>
                <a:gd name="connsiteX5" fmla="*/ 859325 w 1493349"/>
                <a:gd name="connsiteY5" fmla="*/ 2368552 h 2368552"/>
                <a:gd name="connsiteX6" fmla="*/ 172040 w 1493349"/>
                <a:gd name="connsiteY6" fmla="*/ 1712403 h 2368552"/>
                <a:gd name="connsiteX7" fmla="*/ 0 w 1493349"/>
                <a:gd name="connsiteY7" fmla="*/ 1136633 h 2368552"/>
                <a:gd name="connsiteX0" fmla="*/ 0 w 1493349"/>
                <a:gd name="connsiteY0" fmla="*/ 1174303 h 2406222"/>
                <a:gd name="connsiteX1" fmla="*/ 393601 w 1493349"/>
                <a:gd name="connsiteY1" fmla="*/ 363192 h 2406222"/>
                <a:gd name="connsiteX2" fmla="*/ 1341961 w 1493349"/>
                <a:gd name="connsiteY2" fmla="*/ 72595 h 2406222"/>
                <a:gd name="connsiteX3" fmla="*/ 768420 w 1493349"/>
                <a:gd name="connsiteY3" fmla="*/ 222657 h 2406222"/>
                <a:gd name="connsiteX4" fmla="*/ 677546 w 1493349"/>
                <a:gd name="connsiteY4" fmla="*/ 1408540 h 2406222"/>
                <a:gd name="connsiteX5" fmla="*/ 859325 w 1493349"/>
                <a:gd name="connsiteY5" fmla="*/ 2406222 h 2406222"/>
                <a:gd name="connsiteX6" fmla="*/ 172040 w 1493349"/>
                <a:gd name="connsiteY6" fmla="*/ 1750073 h 2406222"/>
                <a:gd name="connsiteX7" fmla="*/ 0 w 1493349"/>
                <a:gd name="connsiteY7" fmla="*/ 1174303 h 2406222"/>
                <a:gd name="connsiteX0" fmla="*/ 0 w 1493349"/>
                <a:gd name="connsiteY0" fmla="*/ 1174303 h 2406222"/>
                <a:gd name="connsiteX1" fmla="*/ 393601 w 1493349"/>
                <a:gd name="connsiteY1" fmla="*/ 363192 h 2406222"/>
                <a:gd name="connsiteX2" fmla="*/ 1341961 w 1493349"/>
                <a:gd name="connsiteY2" fmla="*/ 72595 h 2406222"/>
                <a:gd name="connsiteX3" fmla="*/ 768420 w 1493349"/>
                <a:gd name="connsiteY3" fmla="*/ 222657 h 2406222"/>
                <a:gd name="connsiteX4" fmla="*/ 124280 w 1493349"/>
                <a:gd name="connsiteY4" fmla="*/ 1013351 h 2406222"/>
                <a:gd name="connsiteX5" fmla="*/ 859325 w 1493349"/>
                <a:gd name="connsiteY5" fmla="*/ 2406222 h 2406222"/>
                <a:gd name="connsiteX6" fmla="*/ 172040 w 1493349"/>
                <a:gd name="connsiteY6" fmla="*/ 1750073 h 2406222"/>
                <a:gd name="connsiteX7" fmla="*/ 0 w 1493349"/>
                <a:gd name="connsiteY7" fmla="*/ 1174303 h 2406222"/>
                <a:gd name="connsiteX0" fmla="*/ 0 w 1493349"/>
                <a:gd name="connsiteY0" fmla="*/ 1174303 h 1750073"/>
                <a:gd name="connsiteX1" fmla="*/ 393601 w 1493349"/>
                <a:gd name="connsiteY1" fmla="*/ 363192 h 1750073"/>
                <a:gd name="connsiteX2" fmla="*/ 1341961 w 1493349"/>
                <a:gd name="connsiteY2" fmla="*/ 72595 h 1750073"/>
                <a:gd name="connsiteX3" fmla="*/ 768420 w 1493349"/>
                <a:gd name="connsiteY3" fmla="*/ 222657 h 1750073"/>
                <a:gd name="connsiteX4" fmla="*/ 124280 w 1493349"/>
                <a:gd name="connsiteY4" fmla="*/ 1013351 h 1750073"/>
                <a:gd name="connsiteX5" fmla="*/ 172040 w 1493349"/>
                <a:gd name="connsiteY5" fmla="*/ 1750073 h 1750073"/>
                <a:gd name="connsiteX6" fmla="*/ 0 w 1493349"/>
                <a:gd name="connsiteY6" fmla="*/ 1174303 h 1750073"/>
                <a:gd name="connsiteX0" fmla="*/ 0 w 1493349"/>
                <a:gd name="connsiteY0" fmla="*/ 1174303 h 1819231"/>
                <a:gd name="connsiteX1" fmla="*/ 393601 w 1493349"/>
                <a:gd name="connsiteY1" fmla="*/ 363192 h 1819231"/>
                <a:gd name="connsiteX2" fmla="*/ 1341961 w 1493349"/>
                <a:gd name="connsiteY2" fmla="*/ 72595 h 1819231"/>
                <a:gd name="connsiteX3" fmla="*/ 768420 w 1493349"/>
                <a:gd name="connsiteY3" fmla="*/ 222657 h 1819231"/>
                <a:gd name="connsiteX4" fmla="*/ 124280 w 1493349"/>
                <a:gd name="connsiteY4" fmla="*/ 1013351 h 1819231"/>
                <a:gd name="connsiteX5" fmla="*/ 241199 w 1493349"/>
                <a:gd name="connsiteY5" fmla="*/ 1819231 h 1819231"/>
                <a:gd name="connsiteX6" fmla="*/ 0 w 1493349"/>
                <a:gd name="connsiteY6" fmla="*/ 1174303 h 1819231"/>
                <a:gd name="connsiteX0" fmla="*/ 0 w 1493349"/>
                <a:gd name="connsiteY0" fmla="*/ 1174303 h 1819231"/>
                <a:gd name="connsiteX1" fmla="*/ 393601 w 1493349"/>
                <a:gd name="connsiteY1" fmla="*/ 363192 h 1819231"/>
                <a:gd name="connsiteX2" fmla="*/ 1341961 w 1493349"/>
                <a:gd name="connsiteY2" fmla="*/ 72595 h 1819231"/>
                <a:gd name="connsiteX3" fmla="*/ 768420 w 1493349"/>
                <a:gd name="connsiteY3" fmla="*/ 222657 h 1819231"/>
                <a:gd name="connsiteX4" fmla="*/ 124280 w 1493349"/>
                <a:gd name="connsiteY4" fmla="*/ 1013351 h 1819231"/>
                <a:gd name="connsiteX5" fmla="*/ 201681 w 1493349"/>
                <a:gd name="connsiteY5" fmla="*/ 1819231 h 1819231"/>
                <a:gd name="connsiteX6" fmla="*/ 0 w 1493349"/>
                <a:gd name="connsiteY6" fmla="*/ 1174303 h 1819231"/>
                <a:gd name="connsiteX0" fmla="*/ 0 w 1493349"/>
                <a:gd name="connsiteY0" fmla="*/ 1174303 h 1819231"/>
                <a:gd name="connsiteX1" fmla="*/ 393601 w 1493349"/>
                <a:gd name="connsiteY1" fmla="*/ 363192 h 1819231"/>
                <a:gd name="connsiteX2" fmla="*/ 1341961 w 1493349"/>
                <a:gd name="connsiteY2" fmla="*/ 72595 h 1819231"/>
                <a:gd name="connsiteX3" fmla="*/ 768420 w 1493349"/>
                <a:gd name="connsiteY3" fmla="*/ 222657 h 1819231"/>
                <a:gd name="connsiteX4" fmla="*/ 124280 w 1493349"/>
                <a:gd name="connsiteY4" fmla="*/ 1013351 h 1819231"/>
                <a:gd name="connsiteX5" fmla="*/ 201681 w 1493349"/>
                <a:gd name="connsiteY5" fmla="*/ 1819231 h 1819231"/>
                <a:gd name="connsiteX6" fmla="*/ 0 w 1493349"/>
                <a:gd name="connsiteY6" fmla="*/ 1174303 h 1819231"/>
                <a:gd name="connsiteX0" fmla="*/ 0 w 1493349"/>
                <a:gd name="connsiteY0" fmla="*/ 1174303 h 1680915"/>
                <a:gd name="connsiteX1" fmla="*/ 393601 w 1493349"/>
                <a:gd name="connsiteY1" fmla="*/ 363192 h 1680915"/>
                <a:gd name="connsiteX2" fmla="*/ 1341961 w 1493349"/>
                <a:gd name="connsiteY2" fmla="*/ 72595 h 1680915"/>
                <a:gd name="connsiteX3" fmla="*/ 768420 w 1493349"/>
                <a:gd name="connsiteY3" fmla="*/ 222657 h 1680915"/>
                <a:gd name="connsiteX4" fmla="*/ 124280 w 1493349"/>
                <a:gd name="connsiteY4" fmla="*/ 1013351 h 1680915"/>
                <a:gd name="connsiteX5" fmla="*/ 152282 w 1493349"/>
                <a:gd name="connsiteY5" fmla="*/ 1680915 h 1680915"/>
                <a:gd name="connsiteX6" fmla="*/ 0 w 1493349"/>
                <a:gd name="connsiteY6" fmla="*/ 1174303 h 1680915"/>
                <a:gd name="connsiteX0" fmla="*/ 0 w 1493349"/>
                <a:gd name="connsiteY0" fmla="*/ 1174303 h 1789592"/>
                <a:gd name="connsiteX1" fmla="*/ 393601 w 1493349"/>
                <a:gd name="connsiteY1" fmla="*/ 363192 h 1789592"/>
                <a:gd name="connsiteX2" fmla="*/ 1341961 w 1493349"/>
                <a:gd name="connsiteY2" fmla="*/ 72595 h 1789592"/>
                <a:gd name="connsiteX3" fmla="*/ 768420 w 1493349"/>
                <a:gd name="connsiteY3" fmla="*/ 222657 h 1789592"/>
                <a:gd name="connsiteX4" fmla="*/ 124280 w 1493349"/>
                <a:gd name="connsiteY4" fmla="*/ 1013351 h 1789592"/>
                <a:gd name="connsiteX5" fmla="*/ 201681 w 1493349"/>
                <a:gd name="connsiteY5" fmla="*/ 1789592 h 1789592"/>
                <a:gd name="connsiteX6" fmla="*/ 0 w 1493349"/>
                <a:gd name="connsiteY6" fmla="*/ 1174303 h 1789592"/>
                <a:gd name="connsiteX0" fmla="*/ 0 w 1493349"/>
                <a:gd name="connsiteY0" fmla="*/ 1174303 h 1789592"/>
                <a:gd name="connsiteX1" fmla="*/ 393601 w 1493349"/>
                <a:gd name="connsiteY1" fmla="*/ 363192 h 1789592"/>
                <a:gd name="connsiteX2" fmla="*/ 1341961 w 1493349"/>
                <a:gd name="connsiteY2" fmla="*/ 72595 h 1789592"/>
                <a:gd name="connsiteX3" fmla="*/ 768420 w 1493349"/>
                <a:gd name="connsiteY3" fmla="*/ 222657 h 1789592"/>
                <a:gd name="connsiteX4" fmla="*/ 124280 w 1493349"/>
                <a:gd name="connsiteY4" fmla="*/ 1013351 h 1789592"/>
                <a:gd name="connsiteX5" fmla="*/ 201681 w 1493349"/>
                <a:gd name="connsiteY5" fmla="*/ 1789592 h 1789592"/>
                <a:gd name="connsiteX6" fmla="*/ 0 w 1493349"/>
                <a:gd name="connsiteY6" fmla="*/ 1174303 h 1789592"/>
                <a:gd name="connsiteX0" fmla="*/ 0 w 1493349"/>
                <a:gd name="connsiteY0" fmla="*/ 1174303 h 1789592"/>
                <a:gd name="connsiteX1" fmla="*/ 393601 w 1493349"/>
                <a:gd name="connsiteY1" fmla="*/ 363192 h 1789592"/>
                <a:gd name="connsiteX2" fmla="*/ 1341961 w 1493349"/>
                <a:gd name="connsiteY2" fmla="*/ 72595 h 1789592"/>
                <a:gd name="connsiteX3" fmla="*/ 768420 w 1493349"/>
                <a:gd name="connsiteY3" fmla="*/ 222657 h 1789592"/>
                <a:gd name="connsiteX4" fmla="*/ 124280 w 1493349"/>
                <a:gd name="connsiteY4" fmla="*/ 1013351 h 1789592"/>
                <a:gd name="connsiteX5" fmla="*/ 201681 w 1493349"/>
                <a:gd name="connsiteY5" fmla="*/ 1789592 h 1789592"/>
                <a:gd name="connsiteX6" fmla="*/ 0 w 1493349"/>
                <a:gd name="connsiteY6" fmla="*/ 1174303 h 1789592"/>
                <a:gd name="connsiteX0" fmla="*/ 0 w 1493349"/>
                <a:gd name="connsiteY0" fmla="*/ 1174303 h 1789592"/>
                <a:gd name="connsiteX1" fmla="*/ 393601 w 1493349"/>
                <a:gd name="connsiteY1" fmla="*/ 363192 h 1789592"/>
                <a:gd name="connsiteX2" fmla="*/ 1341961 w 1493349"/>
                <a:gd name="connsiteY2" fmla="*/ 72595 h 1789592"/>
                <a:gd name="connsiteX3" fmla="*/ 768420 w 1493349"/>
                <a:gd name="connsiteY3" fmla="*/ 222657 h 1789592"/>
                <a:gd name="connsiteX4" fmla="*/ 124280 w 1493349"/>
                <a:gd name="connsiteY4" fmla="*/ 1013351 h 1789592"/>
                <a:gd name="connsiteX5" fmla="*/ 201681 w 1493349"/>
                <a:gd name="connsiteY5" fmla="*/ 1789592 h 1789592"/>
                <a:gd name="connsiteX6" fmla="*/ 0 w 1493349"/>
                <a:gd name="connsiteY6" fmla="*/ 1174303 h 1789592"/>
                <a:gd name="connsiteX0" fmla="*/ 0 w 1493349"/>
                <a:gd name="connsiteY0" fmla="*/ 1174303 h 1789592"/>
                <a:gd name="connsiteX1" fmla="*/ 393601 w 1493349"/>
                <a:gd name="connsiteY1" fmla="*/ 363192 h 1789592"/>
                <a:gd name="connsiteX2" fmla="*/ 1341961 w 1493349"/>
                <a:gd name="connsiteY2" fmla="*/ 72595 h 1789592"/>
                <a:gd name="connsiteX3" fmla="*/ 768420 w 1493349"/>
                <a:gd name="connsiteY3" fmla="*/ 222657 h 1789592"/>
                <a:gd name="connsiteX4" fmla="*/ 124280 w 1493349"/>
                <a:gd name="connsiteY4" fmla="*/ 1013351 h 1789592"/>
                <a:gd name="connsiteX5" fmla="*/ 201681 w 1493349"/>
                <a:gd name="connsiteY5" fmla="*/ 1789592 h 1789592"/>
                <a:gd name="connsiteX6" fmla="*/ 0 w 1493349"/>
                <a:gd name="connsiteY6" fmla="*/ 1174303 h 1789592"/>
                <a:gd name="connsiteX0" fmla="*/ 0 w 1493349"/>
                <a:gd name="connsiteY0" fmla="*/ 1174303 h 1789592"/>
                <a:gd name="connsiteX1" fmla="*/ 393601 w 1493349"/>
                <a:gd name="connsiteY1" fmla="*/ 461989 h 1789592"/>
                <a:gd name="connsiteX2" fmla="*/ 1341961 w 1493349"/>
                <a:gd name="connsiteY2" fmla="*/ 72595 h 1789592"/>
                <a:gd name="connsiteX3" fmla="*/ 768420 w 1493349"/>
                <a:gd name="connsiteY3" fmla="*/ 222657 h 1789592"/>
                <a:gd name="connsiteX4" fmla="*/ 124280 w 1493349"/>
                <a:gd name="connsiteY4" fmla="*/ 1013351 h 1789592"/>
                <a:gd name="connsiteX5" fmla="*/ 201681 w 1493349"/>
                <a:gd name="connsiteY5" fmla="*/ 1789592 h 1789592"/>
                <a:gd name="connsiteX6" fmla="*/ 0 w 1493349"/>
                <a:gd name="connsiteY6" fmla="*/ 1174303 h 1789592"/>
                <a:gd name="connsiteX0" fmla="*/ 0 w 1493349"/>
                <a:gd name="connsiteY0" fmla="*/ 1174303 h 1789592"/>
                <a:gd name="connsiteX1" fmla="*/ 433120 w 1493349"/>
                <a:gd name="connsiteY1" fmla="*/ 323673 h 1789592"/>
                <a:gd name="connsiteX2" fmla="*/ 1341961 w 1493349"/>
                <a:gd name="connsiteY2" fmla="*/ 72595 h 1789592"/>
                <a:gd name="connsiteX3" fmla="*/ 768420 w 1493349"/>
                <a:gd name="connsiteY3" fmla="*/ 222657 h 1789592"/>
                <a:gd name="connsiteX4" fmla="*/ 124280 w 1493349"/>
                <a:gd name="connsiteY4" fmla="*/ 1013351 h 1789592"/>
                <a:gd name="connsiteX5" fmla="*/ 201681 w 1493349"/>
                <a:gd name="connsiteY5" fmla="*/ 1789592 h 1789592"/>
                <a:gd name="connsiteX6" fmla="*/ 0 w 1493349"/>
                <a:gd name="connsiteY6" fmla="*/ 1174303 h 1789592"/>
                <a:gd name="connsiteX0" fmla="*/ 0 w 1493349"/>
                <a:gd name="connsiteY0" fmla="*/ 1174303 h 1789592"/>
                <a:gd name="connsiteX1" fmla="*/ 433120 w 1493349"/>
                <a:gd name="connsiteY1" fmla="*/ 323673 h 1789592"/>
                <a:gd name="connsiteX2" fmla="*/ 1341961 w 1493349"/>
                <a:gd name="connsiteY2" fmla="*/ 72595 h 1789592"/>
                <a:gd name="connsiteX3" fmla="*/ 768420 w 1493349"/>
                <a:gd name="connsiteY3" fmla="*/ 222657 h 1789592"/>
                <a:gd name="connsiteX4" fmla="*/ 124280 w 1493349"/>
                <a:gd name="connsiteY4" fmla="*/ 1013351 h 1789592"/>
                <a:gd name="connsiteX5" fmla="*/ 201681 w 1493349"/>
                <a:gd name="connsiteY5" fmla="*/ 1789592 h 1789592"/>
                <a:gd name="connsiteX6" fmla="*/ 0 w 1493349"/>
                <a:gd name="connsiteY6" fmla="*/ 1174303 h 1789592"/>
                <a:gd name="connsiteX0" fmla="*/ 0 w 1493349"/>
                <a:gd name="connsiteY0" fmla="*/ 1136633 h 1751922"/>
                <a:gd name="connsiteX1" fmla="*/ 433120 w 1493349"/>
                <a:gd name="connsiteY1" fmla="*/ 286003 h 1751922"/>
                <a:gd name="connsiteX2" fmla="*/ 1341961 w 1493349"/>
                <a:gd name="connsiteY2" fmla="*/ 34925 h 1751922"/>
                <a:gd name="connsiteX3" fmla="*/ 768420 w 1493349"/>
                <a:gd name="connsiteY3" fmla="*/ 184987 h 1751922"/>
                <a:gd name="connsiteX4" fmla="*/ 124280 w 1493349"/>
                <a:gd name="connsiteY4" fmla="*/ 975681 h 1751922"/>
                <a:gd name="connsiteX5" fmla="*/ 201681 w 1493349"/>
                <a:gd name="connsiteY5" fmla="*/ 1751922 h 1751922"/>
                <a:gd name="connsiteX6" fmla="*/ 0 w 1493349"/>
                <a:gd name="connsiteY6" fmla="*/ 1136633 h 1751922"/>
                <a:gd name="connsiteX0" fmla="*/ 0 w 1341961"/>
                <a:gd name="connsiteY0" fmla="*/ 1136633 h 1751922"/>
                <a:gd name="connsiteX1" fmla="*/ 433120 w 1341961"/>
                <a:gd name="connsiteY1" fmla="*/ 286003 h 1751922"/>
                <a:gd name="connsiteX2" fmla="*/ 1341961 w 1341961"/>
                <a:gd name="connsiteY2" fmla="*/ 34925 h 1751922"/>
                <a:gd name="connsiteX3" fmla="*/ 768420 w 1341961"/>
                <a:gd name="connsiteY3" fmla="*/ 184987 h 1751922"/>
                <a:gd name="connsiteX4" fmla="*/ 124280 w 1341961"/>
                <a:gd name="connsiteY4" fmla="*/ 975681 h 1751922"/>
                <a:gd name="connsiteX5" fmla="*/ 201681 w 1341961"/>
                <a:gd name="connsiteY5" fmla="*/ 1751922 h 1751922"/>
                <a:gd name="connsiteX6" fmla="*/ 0 w 1341961"/>
                <a:gd name="connsiteY6" fmla="*/ 1136633 h 1751922"/>
                <a:gd name="connsiteX0" fmla="*/ 0 w 1341961"/>
                <a:gd name="connsiteY0" fmla="*/ 1136633 h 1821080"/>
                <a:gd name="connsiteX1" fmla="*/ 433120 w 1341961"/>
                <a:gd name="connsiteY1" fmla="*/ 286003 h 1821080"/>
                <a:gd name="connsiteX2" fmla="*/ 1341961 w 1341961"/>
                <a:gd name="connsiteY2" fmla="*/ 34925 h 1821080"/>
                <a:gd name="connsiteX3" fmla="*/ 768420 w 1341961"/>
                <a:gd name="connsiteY3" fmla="*/ 184987 h 1821080"/>
                <a:gd name="connsiteX4" fmla="*/ 124280 w 1341961"/>
                <a:gd name="connsiteY4" fmla="*/ 975681 h 1821080"/>
                <a:gd name="connsiteX5" fmla="*/ 270839 w 1341961"/>
                <a:gd name="connsiteY5" fmla="*/ 1821080 h 1821080"/>
                <a:gd name="connsiteX6" fmla="*/ 0 w 1341961"/>
                <a:gd name="connsiteY6" fmla="*/ 1136633 h 1821080"/>
                <a:gd name="connsiteX0" fmla="*/ 0 w 1341961"/>
                <a:gd name="connsiteY0" fmla="*/ 1136633 h 1821080"/>
                <a:gd name="connsiteX1" fmla="*/ 433120 w 1341961"/>
                <a:gd name="connsiteY1" fmla="*/ 286003 h 1821080"/>
                <a:gd name="connsiteX2" fmla="*/ 1341961 w 1341961"/>
                <a:gd name="connsiteY2" fmla="*/ 34925 h 1821080"/>
                <a:gd name="connsiteX3" fmla="*/ 768420 w 1341961"/>
                <a:gd name="connsiteY3" fmla="*/ 184987 h 1821080"/>
                <a:gd name="connsiteX4" fmla="*/ 124280 w 1341961"/>
                <a:gd name="connsiteY4" fmla="*/ 975681 h 1821080"/>
                <a:gd name="connsiteX5" fmla="*/ 270839 w 1341961"/>
                <a:gd name="connsiteY5" fmla="*/ 1821080 h 1821080"/>
                <a:gd name="connsiteX6" fmla="*/ 0 w 1341961"/>
                <a:gd name="connsiteY6" fmla="*/ 1136633 h 1821080"/>
                <a:gd name="connsiteX0" fmla="*/ 0 w 1341961"/>
                <a:gd name="connsiteY0" fmla="*/ 1136633 h 1821080"/>
                <a:gd name="connsiteX1" fmla="*/ 433120 w 1341961"/>
                <a:gd name="connsiteY1" fmla="*/ 286003 h 1821080"/>
                <a:gd name="connsiteX2" fmla="*/ 1341961 w 1341961"/>
                <a:gd name="connsiteY2" fmla="*/ 34925 h 1821080"/>
                <a:gd name="connsiteX3" fmla="*/ 768420 w 1341961"/>
                <a:gd name="connsiteY3" fmla="*/ 184987 h 1821080"/>
                <a:gd name="connsiteX4" fmla="*/ 124280 w 1341961"/>
                <a:gd name="connsiteY4" fmla="*/ 975681 h 1821080"/>
                <a:gd name="connsiteX5" fmla="*/ 270839 w 1341961"/>
                <a:gd name="connsiteY5" fmla="*/ 1821080 h 1821080"/>
                <a:gd name="connsiteX6" fmla="*/ 0 w 1341961"/>
                <a:gd name="connsiteY6" fmla="*/ 1136633 h 1821080"/>
                <a:gd name="connsiteX0" fmla="*/ 11102 w 1353063"/>
                <a:gd name="connsiteY0" fmla="*/ 1136633 h 1821080"/>
                <a:gd name="connsiteX1" fmla="*/ 444222 w 1353063"/>
                <a:gd name="connsiteY1" fmla="*/ 286003 h 1821080"/>
                <a:gd name="connsiteX2" fmla="*/ 1353063 w 1353063"/>
                <a:gd name="connsiteY2" fmla="*/ 34925 h 1821080"/>
                <a:gd name="connsiteX3" fmla="*/ 779522 w 1353063"/>
                <a:gd name="connsiteY3" fmla="*/ 184987 h 1821080"/>
                <a:gd name="connsiteX4" fmla="*/ 135382 w 1353063"/>
                <a:gd name="connsiteY4" fmla="*/ 975681 h 1821080"/>
                <a:gd name="connsiteX5" fmla="*/ 281941 w 1353063"/>
                <a:gd name="connsiteY5" fmla="*/ 1821080 h 1821080"/>
                <a:gd name="connsiteX6" fmla="*/ 11102 w 1353063"/>
                <a:gd name="connsiteY6" fmla="*/ 1136633 h 1821080"/>
                <a:gd name="connsiteX0" fmla="*/ 0 w 1341961"/>
                <a:gd name="connsiteY0" fmla="*/ 1136633 h 1821080"/>
                <a:gd name="connsiteX1" fmla="*/ 433120 w 1341961"/>
                <a:gd name="connsiteY1" fmla="*/ 286003 h 1821080"/>
                <a:gd name="connsiteX2" fmla="*/ 1341961 w 1341961"/>
                <a:gd name="connsiteY2" fmla="*/ 34925 h 1821080"/>
                <a:gd name="connsiteX3" fmla="*/ 768420 w 1341961"/>
                <a:gd name="connsiteY3" fmla="*/ 184987 h 1821080"/>
                <a:gd name="connsiteX4" fmla="*/ 124280 w 1341961"/>
                <a:gd name="connsiteY4" fmla="*/ 975681 h 1821080"/>
                <a:gd name="connsiteX5" fmla="*/ 270839 w 1341961"/>
                <a:gd name="connsiteY5" fmla="*/ 1821080 h 1821080"/>
                <a:gd name="connsiteX6" fmla="*/ 0 w 1341961"/>
                <a:gd name="connsiteY6" fmla="*/ 1136633 h 1821080"/>
                <a:gd name="connsiteX0" fmla="*/ 0 w 1341961"/>
                <a:gd name="connsiteY0" fmla="*/ 1136633 h 1821080"/>
                <a:gd name="connsiteX1" fmla="*/ 433120 w 1341961"/>
                <a:gd name="connsiteY1" fmla="*/ 286003 h 1821080"/>
                <a:gd name="connsiteX2" fmla="*/ 1341961 w 1341961"/>
                <a:gd name="connsiteY2" fmla="*/ 34925 h 1821080"/>
                <a:gd name="connsiteX3" fmla="*/ 768420 w 1341961"/>
                <a:gd name="connsiteY3" fmla="*/ 184987 h 1821080"/>
                <a:gd name="connsiteX4" fmla="*/ 124280 w 1341961"/>
                <a:gd name="connsiteY4" fmla="*/ 975681 h 1821080"/>
                <a:gd name="connsiteX5" fmla="*/ 270839 w 1341961"/>
                <a:gd name="connsiteY5" fmla="*/ 1821080 h 1821080"/>
                <a:gd name="connsiteX6" fmla="*/ 0 w 1341961"/>
                <a:gd name="connsiteY6" fmla="*/ 1136633 h 1821080"/>
                <a:gd name="connsiteX0" fmla="*/ 0 w 1341961"/>
                <a:gd name="connsiteY0" fmla="*/ 1136633 h 1821080"/>
                <a:gd name="connsiteX1" fmla="*/ 433120 w 1341961"/>
                <a:gd name="connsiteY1" fmla="*/ 286003 h 1821080"/>
                <a:gd name="connsiteX2" fmla="*/ 1341961 w 1341961"/>
                <a:gd name="connsiteY2" fmla="*/ 34925 h 1821080"/>
                <a:gd name="connsiteX3" fmla="*/ 768420 w 1341961"/>
                <a:gd name="connsiteY3" fmla="*/ 184987 h 1821080"/>
                <a:gd name="connsiteX4" fmla="*/ 124280 w 1341961"/>
                <a:gd name="connsiteY4" fmla="*/ 975681 h 1821080"/>
                <a:gd name="connsiteX5" fmla="*/ 270839 w 1341961"/>
                <a:gd name="connsiteY5" fmla="*/ 1821080 h 1821080"/>
                <a:gd name="connsiteX6" fmla="*/ 0 w 1341961"/>
                <a:gd name="connsiteY6" fmla="*/ 1136633 h 1821080"/>
                <a:gd name="connsiteX0" fmla="*/ 90334 w 1078167"/>
                <a:gd name="connsiteY0" fmla="*/ 1353987 h 2038434"/>
                <a:gd name="connsiteX1" fmla="*/ 523454 w 1078167"/>
                <a:gd name="connsiteY1" fmla="*/ 503357 h 2038434"/>
                <a:gd name="connsiteX2" fmla="*/ 315884 w 1078167"/>
                <a:gd name="connsiteY2" fmla="*/ 34925 h 2038434"/>
                <a:gd name="connsiteX3" fmla="*/ 858754 w 1078167"/>
                <a:gd name="connsiteY3" fmla="*/ 402341 h 2038434"/>
                <a:gd name="connsiteX4" fmla="*/ 214614 w 1078167"/>
                <a:gd name="connsiteY4" fmla="*/ 1193035 h 2038434"/>
                <a:gd name="connsiteX5" fmla="*/ 361173 w 1078167"/>
                <a:gd name="connsiteY5" fmla="*/ 2038434 h 2038434"/>
                <a:gd name="connsiteX6" fmla="*/ 90334 w 1078167"/>
                <a:gd name="connsiteY6" fmla="*/ 1353987 h 2038434"/>
                <a:gd name="connsiteX0" fmla="*/ 90334 w 1078168"/>
                <a:gd name="connsiteY0" fmla="*/ 1353987 h 2038434"/>
                <a:gd name="connsiteX1" fmla="*/ 266581 w 1078168"/>
                <a:gd name="connsiteY1" fmla="*/ 572515 h 2038434"/>
                <a:gd name="connsiteX2" fmla="*/ 315884 w 1078168"/>
                <a:gd name="connsiteY2" fmla="*/ 34925 h 2038434"/>
                <a:gd name="connsiteX3" fmla="*/ 858754 w 1078168"/>
                <a:gd name="connsiteY3" fmla="*/ 402341 h 2038434"/>
                <a:gd name="connsiteX4" fmla="*/ 214614 w 1078168"/>
                <a:gd name="connsiteY4" fmla="*/ 1193035 h 2038434"/>
                <a:gd name="connsiteX5" fmla="*/ 361173 w 1078168"/>
                <a:gd name="connsiteY5" fmla="*/ 2038434 h 2038434"/>
                <a:gd name="connsiteX6" fmla="*/ 90334 w 1078168"/>
                <a:gd name="connsiteY6" fmla="*/ 1353987 h 2038434"/>
                <a:gd name="connsiteX0" fmla="*/ 90334 w 1078168"/>
                <a:gd name="connsiteY0" fmla="*/ 1353987 h 2038434"/>
                <a:gd name="connsiteX1" fmla="*/ 266581 w 1078168"/>
                <a:gd name="connsiteY1" fmla="*/ 572515 h 2038434"/>
                <a:gd name="connsiteX2" fmla="*/ 315884 w 1078168"/>
                <a:gd name="connsiteY2" fmla="*/ 34925 h 2038434"/>
                <a:gd name="connsiteX3" fmla="*/ 858754 w 1078168"/>
                <a:gd name="connsiteY3" fmla="*/ 402341 h 2038434"/>
                <a:gd name="connsiteX4" fmla="*/ 214614 w 1078168"/>
                <a:gd name="connsiteY4" fmla="*/ 1193035 h 2038434"/>
                <a:gd name="connsiteX5" fmla="*/ 361173 w 1078168"/>
                <a:gd name="connsiteY5" fmla="*/ 2038434 h 2038434"/>
                <a:gd name="connsiteX6" fmla="*/ 90334 w 1078168"/>
                <a:gd name="connsiteY6" fmla="*/ 1353987 h 2038434"/>
                <a:gd name="connsiteX0" fmla="*/ 90334 w 1078168"/>
                <a:gd name="connsiteY0" fmla="*/ 1353987 h 2038434"/>
                <a:gd name="connsiteX1" fmla="*/ 266581 w 1078168"/>
                <a:gd name="connsiteY1" fmla="*/ 572515 h 2038434"/>
                <a:gd name="connsiteX2" fmla="*/ 315884 w 1078168"/>
                <a:gd name="connsiteY2" fmla="*/ 34925 h 2038434"/>
                <a:gd name="connsiteX3" fmla="*/ 858754 w 1078168"/>
                <a:gd name="connsiteY3" fmla="*/ 402341 h 2038434"/>
                <a:gd name="connsiteX4" fmla="*/ 214614 w 1078168"/>
                <a:gd name="connsiteY4" fmla="*/ 1193035 h 2038434"/>
                <a:gd name="connsiteX5" fmla="*/ 361173 w 1078168"/>
                <a:gd name="connsiteY5" fmla="*/ 2038434 h 2038434"/>
                <a:gd name="connsiteX6" fmla="*/ 90334 w 1078168"/>
                <a:gd name="connsiteY6" fmla="*/ 1353987 h 2038434"/>
                <a:gd name="connsiteX0" fmla="*/ 73372 w 1061206"/>
                <a:gd name="connsiteY0" fmla="*/ 1319062 h 2003509"/>
                <a:gd name="connsiteX1" fmla="*/ 249619 w 1061206"/>
                <a:gd name="connsiteY1" fmla="*/ 537590 h 2003509"/>
                <a:gd name="connsiteX2" fmla="*/ 298922 w 1061206"/>
                <a:gd name="connsiteY2" fmla="*/ 0 h 2003509"/>
                <a:gd name="connsiteX3" fmla="*/ 841792 w 1061206"/>
                <a:gd name="connsiteY3" fmla="*/ 367416 h 2003509"/>
                <a:gd name="connsiteX4" fmla="*/ 197652 w 1061206"/>
                <a:gd name="connsiteY4" fmla="*/ 1158110 h 2003509"/>
                <a:gd name="connsiteX5" fmla="*/ 344211 w 1061206"/>
                <a:gd name="connsiteY5" fmla="*/ 2003509 h 2003509"/>
                <a:gd name="connsiteX6" fmla="*/ 73372 w 1061206"/>
                <a:gd name="connsiteY6" fmla="*/ 1319062 h 2003509"/>
                <a:gd name="connsiteX0" fmla="*/ 73372 w 1061206"/>
                <a:gd name="connsiteY0" fmla="*/ 1348701 h 2033148"/>
                <a:gd name="connsiteX1" fmla="*/ 249619 w 1061206"/>
                <a:gd name="connsiteY1" fmla="*/ 567229 h 2033148"/>
                <a:gd name="connsiteX2" fmla="*/ 259403 w 1061206"/>
                <a:gd name="connsiteY2" fmla="*/ 0 h 2033148"/>
                <a:gd name="connsiteX3" fmla="*/ 841792 w 1061206"/>
                <a:gd name="connsiteY3" fmla="*/ 397055 h 2033148"/>
                <a:gd name="connsiteX4" fmla="*/ 197652 w 1061206"/>
                <a:gd name="connsiteY4" fmla="*/ 1187749 h 2033148"/>
                <a:gd name="connsiteX5" fmla="*/ 344211 w 1061206"/>
                <a:gd name="connsiteY5" fmla="*/ 2033148 h 2033148"/>
                <a:gd name="connsiteX6" fmla="*/ 73372 w 1061206"/>
                <a:gd name="connsiteY6" fmla="*/ 1348701 h 2033148"/>
                <a:gd name="connsiteX0" fmla="*/ 73372 w 1061206"/>
                <a:gd name="connsiteY0" fmla="*/ 1348701 h 2033148"/>
                <a:gd name="connsiteX1" fmla="*/ 249619 w 1061206"/>
                <a:gd name="connsiteY1" fmla="*/ 567229 h 2033148"/>
                <a:gd name="connsiteX2" fmla="*/ 259403 w 1061206"/>
                <a:gd name="connsiteY2" fmla="*/ 0 h 2033148"/>
                <a:gd name="connsiteX3" fmla="*/ 841792 w 1061206"/>
                <a:gd name="connsiteY3" fmla="*/ 397055 h 2033148"/>
                <a:gd name="connsiteX4" fmla="*/ 197652 w 1061206"/>
                <a:gd name="connsiteY4" fmla="*/ 1187749 h 2033148"/>
                <a:gd name="connsiteX5" fmla="*/ 344211 w 1061206"/>
                <a:gd name="connsiteY5" fmla="*/ 2033148 h 2033148"/>
                <a:gd name="connsiteX6" fmla="*/ 73372 w 1061206"/>
                <a:gd name="connsiteY6" fmla="*/ 1348701 h 2033148"/>
                <a:gd name="connsiteX0" fmla="*/ 2195142 w 3182976"/>
                <a:gd name="connsiteY0" fmla="*/ 1348701 h 1954110"/>
                <a:gd name="connsiteX1" fmla="*/ 2371389 w 3182976"/>
                <a:gd name="connsiteY1" fmla="*/ 567229 h 1954110"/>
                <a:gd name="connsiteX2" fmla="*/ 2381173 w 3182976"/>
                <a:gd name="connsiteY2" fmla="*/ 0 h 1954110"/>
                <a:gd name="connsiteX3" fmla="*/ 2963562 w 3182976"/>
                <a:gd name="connsiteY3" fmla="*/ 397055 h 1954110"/>
                <a:gd name="connsiteX4" fmla="*/ 2319422 w 3182976"/>
                <a:gd name="connsiteY4" fmla="*/ 1187749 h 1954110"/>
                <a:gd name="connsiteX5" fmla="*/ 223279 w 3182976"/>
                <a:gd name="connsiteY5" fmla="*/ 1954110 h 1954110"/>
                <a:gd name="connsiteX6" fmla="*/ 2195142 w 3182976"/>
                <a:gd name="connsiteY6" fmla="*/ 1348701 h 1954110"/>
                <a:gd name="connsiteX0" fmla="*/ 2185263 w 3182976"/>
                <a:gd name="connsiteY0" fmla="*/ 2099561 h 2346631"/>
                <a:gd name="connsiteX1" fmla="*/ 2371389 w 3182976"/>
                <a:gd name="connsiteY1" fmla="*/ 567229 h 2346631"/>
                <a:gd name="connsiteX2" fmla="*/ 2381173 w 3182976"/>
                <a:gd name="connsiteY2" fmla="*/ 0 h 2346631"/>
                <a:gd name="connsiteX3" fmla="*/ 2963562 w 3182976"/>
                <a:gd name="connsiteY3" fmla="*/ 397055 h 2346631"/>
                <a:gd name="connsiteX4" fmla="*/ 2319422 w 3182976"/>
                <a:gd name="connsiteY4" fmla="*/ 1187749 h 2346631"/>
                <a:gd name="connsiteX5" fmla="*/ 223279 w 3182976"/>
                <a:gd name="connsiteY5" fmla="*/ 1954110 h 2346631"/>
                <a:gd name="connsiteX6" fmla="*/ 2185263 w 3182976"/>
                <a:gd name="connsiteY6" fmla="*/ 2099561 h 2346631"/>
                <a:gd name="connsiteX0" fmla="*/ 2185263 w 3182976"/>
                <a:gd name="connsiteY0" fmla="*/ 2099561 h 2346631"/>
                <a:gd name="connsiteX1" fmla="*/ 2381173 w 3182976"/>
                <a:gd name="connsiteY1" fmla="*/ 0 h 2346631"/>
                <a:gd name="connsiteX2" fmla="*/ 2963562 w 3182976"/>
                <a:gd name="connsiteY2" fmla="*/ 397055 h 2346631"/>
                <a:gd name="connsiteX3" fmla="*/ 2319422 w 3182976"/>
                <a:gd name="connsiteY3" fmla="*/ 1187749 h 2346631"/>
                <a:gd name="connsiteX4" fmla="*/ 223279 w 3182976"/>
                <a:gd name="connsiteY4" fmla="*/ 1954110 h 2346631"/>
                <a:gd name="connsiteX5" fmla="*/ 2185263 w 3182976"/>
                <a:gd name="connsiteY5" fmla="*/ 2099561 h 2346631"/>
                <a:gd name="connsiteX0" fmla="*/ 2185263 w 3182976"/>
                <a:gd name="connsiteY0" fmla="*/ 2099561 h 2346631"/>
                <a:gd name="connsiteX1" fmla="*/ 2381173 w 3182976"/>
                <a:gd name="connsiteY1" fmla="*/ 0 h 2346631"/>
                <a:gd name="connsiteX2" fmla="*/ 2963562 w 3182976"/>
                <a:gd name="connsiteY2" fmla="*/ 397055 h 2346631"/>
                <a:gd name="connsiteX3" fmla="*/ 2497257 w 3182976"/>
                <a:gd name="connsiteY3" fmla="*/ 1968248 h 2346631"/>
                <a:gd name="connsiteX4" fmla="*/ 223279 w 3182976"/>
                <a:gd name="connsiteY4" fmla="*/ 1954110 h 2346631"/>
                <a:gd name="connsiteX5" fmla="*/ 2185263 w 3182976"/>
                <a:gd name="connsiteY5" fmla="*/ 2099561 h 2346631"/>
                <a:gd name="connsiteX0" fmla="*/ 2185263 w 2856906"/>
                <a:gd name="connsiteY0" fmla="*/ 2121446 h 2368516"/>
                <a:gd name="connsiteX1" fmla="*/ 2381173 w 2856906"/>
                <a:gd name="connsiteY1" fmla="*/ 21885 h 2368516"/>
                <a:gd name="connsiteX2" fmla="*/ 2497257 w 2856906"/>
                <a:gd name="connsiteY2" fmla="*/ 1990133 h 2368516"/>
                <a:gd name="connsiteX3" fmla="*/ 223279 w 2856906"/>
                <a:gd name="connsiteY3" fmla="*/ 1975995 h 2368516"/>
                <a:gd name="connsiteX4" fmla="*/ 2185263 w 2856906"/>
                <a:gd name="connsiteY4" fmla="*/ 2121446 h 2368516"/>
                <a:gd name="connsiteX0" fmla="*/ 0 w 671643"/>
                <a:gd name="connsiteY0" fmla="*/ 2121446 h 2368516"/>
                <a:gd name="connsiteX1" fmla="*/ 195910 w 671643"/>
                <a:gd name="connsiteY1" fmla="*/ 21885 h 2368516"/>
                <a:gd name="connsiteX2" fmla="*/ 311994 w 671643"/>
                <a:gd name="connsiteY2" fmla="*/ 1990133 h 2368516"/>
                <a:gd name="connsiteX3" fmla="*/ 527712 w 671643"/>
                <a:gd name="connsiteY3" fmla="*/ 2272387 h 2368516"/>
                <a:gd name="connsiteX4" fmla="*/ 0 w 671643"/>
                <a:gd name="connsiteY4" fmla="*/ 2121446 h 2368516"/>
                <a:gd name="connsiteX0" fmla="*/ 3013 w 674656"/>
                <a:gd name="connsiteY0" fmla="*/ 2121446 h 2487213"/>
                <a:gd name="connsiteX1" fmla="*/ 198923 w 674656"/>
                <a:gd name="connsiteY1" fmla="*/ 21885 h 2487213"/>
                <a:gd name="connsiteX2" fmla="*/ 315007 w 674656"/>
                <a:gd name="connsiteY2" fmla="*/ 1990133 h 2487213"/>
                <a:gd name="connsiteX3" fmla="*/ 530725 w 674656"/>
                <a:gd name="connsiteY3" fmla="*/ 2272387 h 2487213"/>
                <a:gd name="connsiteX4" fmla="*/ 111689 w 674656"/>
                <a:gd name="connsiteY4" fmla="*/ 2216485 h 2487213"/>
                <a:gd name="connsiteX5" fmla="*/ 3013 w 674656"/>
                <a:gd name="connsiteY5" fmla="*/ 2121446 h 2487213"/>
                <a:gd name="connsiteX0" fmla="*/ 3013 w 674656"/>
                <a:gd name="connsiteY0" fmla="*/ 2121446 h 2487213"/>
                <a:gd name="connsiteX1" fmla="*/ 198923 w 674656"/>
                <a:gd name="connsiteY1" fmla="*/ 21885 h 2487213"/>
                <a:gd name="connsiteX2" fmla="*/ 315007 w 674656"/>
                <a:gd name="connsiteY2" fmla="*/ 1990133 h 2487213"/>
                <a:gd name="connsiteX3" fmla="*/ 382529 w 674656"/>
                <a:gd name="connsiteY3" fmla="*/ 2222989 h 2487213"/>
                <a:gd name="connsiteX4" fmla="*/ 111689 w 674656"/>
                <a:gd name="connsiteY4" fmla="*/ 2216485 h 2487213"/>
                <a:gd name="connsiteX5" fmla="*/ 3013 w 674656"/>
                <a:gd name="connsiteY5" fmla="*/ 2121446 h 2487213"/>
                <a:gd name="connsiteX0" fmla="*/ 3013 w 674656"/>
                <a:gd name="connsiteY0" fmla="*/ 2121446 h 2487213"/>
                <a:gd name="connsiteX1" fmla="*/ 198923 w 674656"/>
                <a:gd name="connsiteY1" fmla="*/ 21885 h 2487213"/>
                <a:gd name="connsiteX2" fmla="*/ 315007 w 674656"/>
                <a:gd name="connsiteY2" fmla="*/ 1990133 h 2487213"/>
                <a:gd name="connsiteX3" fmla="*/ 111689 w 674656"/>
                <a:gd name="connsiteY3" fmla="*/ 2216485 h 2487213"/>
                <a:gd name="connsiteX4" fmla="*/ 3013 w 674656"/>
                <a:gd name="connsiteY4" fmla="*/ 2121446 h 2487213"/>
                <a:gd name="connsiteX0" fmla="*/ 0 w 671643"/>
                <a:gd name="connsiteY0" fmla="*/ 2121446 h 2449487"/>
                <a:gd name="connsiteX1" fmla="*/ 195910 w 671643"/>
                <a:gd name="connsiteY1" fmla="*/ 21885 h 2449487"/>
                <a:gd name="connsiteX2" fmla="*/ 311994 w 671643"/>
                <a:gd name="connsiteY2" fmla="*/ 1990133 h 2449487"/>
                <a:gd name="connsiteX3" fmla="*/ 0 w 671643"/>
                <a:gd name="connsiteY3" fmla="*/ 2121446 h 2449487"/>
                <a:gd name="connsiteX0" fmla="*/ 0 w 359649"/>
                <a:gd name="connsiteY0" fmla="*/ 2121446 h 2449487"/>
                <a:gd name="connsiteX1" fmla="*/ 195910 w 359649"/>
                <a:gd name="connsiteY1" fmla="*/ 21885 h 2449487"/>
                <a:gd name="connsiteX2" fmla="*/ 311994 w 359649"/>
                <a:gd name="connsiteY2" fmla="*/ 1990133 h 2449487"/>
                <a:gd name="connsiteX3" fmla="*/ 0 w 359649"/>
                <a:gd name="connsiteY3" fmla="*/ 2121446 h 2449487"/>
                <a:gd name="connsiteX0" fmla="*/ 0 w 509589"/>
                <a:gd name="connsiteY0" fmla="*/ 1834934 h 2340060"/>
                <a:gd name="connsiteX1" fmla="*/ 393505 w 509589"/>
                <a:gd name="connsiteY1" fmla="*/ 21885 h 2340060"/>
                <a:gd name="connsiteX2" fmla="*/ 509589 w 509589"/>
                <a:gd name="connsiteY2" fmla="*/ 1990133 h 2340060"/>
                <a:gd name="connsiteX3" fmla="*/ 0 w 509589"/>
                <a:gd name="connsiteY3" fmla="*/ 1834934 h 2340060"/>
                <a:gd name="connsiteX0" fmla="*/ 0 w 359649"/>
                <a:gd name="connsiteY0" fmla="*/ 2101687 h 2429728"/>
                <a:gd name="connsiteX1" fmla="*/ 205790 w 359649"/>
                <a:gd name="connsiteY1" fmla="*/ 21885 h 2429728"/>
                <a:gd name="connsiteX2" fmla="*/ 321874 w 359649"/>
                <a:gd name="connsiteY2" fmla="*/ 1990133 h 2429728"/>
                <a:gd name="connsiteX3" fmla="*/ 0 w 359649"/>
                <a:gd name="connsiteY3" fmla="*/ 2101687 h 2429728"/>
                <a:gd name="connsiteX0" fmla="*/ 0 w 339889"/>
                <a:gd name="connsiteY0" fmla="*/ 2101687 h 2429728"/>
                <a:gd name="connsiteX1" fmla="*/ 205790 w 339889"/>
                <a:gd name="connsiteY1" fmla="*/ 21885 h 2429728"/>
                <a:gd name="connsiteX2" fmla="*/ 321874 w 339889"/>
                <a:gd name="connsiteY2" fmla="*/ 1990133 h 2429728"/>
                <a:gd name="connsiteX3" fmla="*/ 0 w 339889"/>
                <a:gd name="connsiteY3" fmla="*/ 2101687 h 2429728"/>
                <a:gd name="connsiteX0" fmla="*/ 0 w 606909"/>
                <a:gd name="connsiteY0" fmla="*/ 2101687 h 2457574"/>
                <a:gd name="connsiteX1" fmla="*/ 205790 w 606909"/>
                <a:gd name="connsiteY1" fmla="*/ 21885 h 2457574"/>
                <a:gd name="connsiteX2" fmla="*/ 321874 w 606909"/>
                <a:gd name="connsiteY2" fmla="*/ 1990133 h 2457574"/>
                <a:gd name="connsiteX3" fmla="*/ 553263 w 606909"/>
                <a:gd name="connsiteY3" fmla="*/ 2206606 h 2457574"/>
                <a:gd name="connsiteX4" fmla="*/ 0 w 606909"/>
                <a:gd name="connsiteY4" fmla="*/ 2101687 h 2457574"/>
                <a:gd name="connsiteX0" fmla="*/ 0 w 553263"/>
                <a:gd name="connsiteY0" fmla="*/ 2101687 h 2457574"/>
                <a:gd name="connsiteX1" fmla="*/ 205790 w 553263"/>
                <a:gd name="connsiteY1" fmla="*/ 21885 h 2457574"/>
                <a:gd name="connsiteX2" fmla="*/ 321874 w 553263"/>
                <a:gd name="connsiteY2" fmla="*/ 1990133 h 2457574"/>
                <a:gd name="connsiteX3" fmla="*/ 553263 w 553263"/>
                <a:gd name="connsiteY3" fmla="*/ 2206606 h 2457574"/>
                <a:gd name="connsiteX4" fmla="*/ 0 w 553263"/>
                <a:gd name="connsiteY4" fmla="*/ 2101687 h 2457574"/>
                <a:gd name="connsiteX0" fmla="*/ 0 w 652061"/>
                <a:gd name="connsiteY0" fmla="*/ 2101687 h 2457574"/>
                <a:gd name="connsiteX1" fmla="*/ 205790 w 652061"/>
                <a:gd name="connsiteY1" fmla="*/ 21885 h 2457574"/>
                <a:gd name="connsiteX2" fmla="*/ 321874 w 652061"/>
                <a:gd name="connsiteY2" fmla="*/ 1990133 h 2457574"/>
                <a:gd name="connsiteX3" fmla="*/ 652061 w 652061"/>
                <a:gd name="connsiteY3" fmla="*/ 2078169 h 2457574"/>
                <a:gd name="connsiteX4" fmla="*/ 0 w 652061"/>
                <a:gd name="connsiteY4" fmla="*/ 2101687 h 2457574"/>
                <a:gd name="connsiteX0" fmla="*/ 0 w 652061"/>
                <a:gd name="connsiteY0" fmla="*/ 2101687 h 2457574"/>
                <a:gd name="connsiteX1" fmla="*/ 205790 w 652061"/>
                <a:gd name="connsiteY1" fmla="*/ 21885 h 2457574"/>
                <a:gd name="connsiteX2" fmla="*/ 321874 w 652061"/>
                <a:gd name="connsiteY2" fmla="*/ 1990133 h 2457574"/>
                <a:gd name="connsiteX3" fmla="*/ 652061 w 652061"/>
                <a:gd name="connsiteY3" fmla="*/ 2078169 h 2457574"/>
                <a:gd name="connsiteX4" fmla="*/ 0 w 652061"/>
                <a:gd name="connsiteY4" fmla="*/ 2101687 h 2457574"/>
                <a:gd name="connsiteX0" fmla="*/ 0 w 652061"/>
                <a:gd name="connsiteY0" fmla="*/ 2101687 h 2457574"/>
                <a:gd name="connsiteX1" fmla="*/ 205790 w 652061"/>
                <a:gd name="connsiteY1" fmla="*/ 21885 h 2457574"/>
                <a:gd name="connsiteX2" fmla="*/ 321874 w 652061"/>
                <a:gd name="connsiteY2" fmla="*/ 1990133 h 2457574"/>
                <a:gd name="connsiteX3" fmla="*/ 652061 w 652061"/>
                <a:gd name="connsiteY3" fmla="*/ 2078169 h 2457574"/>
                <a:gd name="connsiteX4" fmla="*/ 0 w 652061"/>
                <a:gd name="connsiteY4" fmla="*/ 2101687 h 2457574"/>
                <a:gd name="connsiteX0" fmla="*/ 0 w 543384"/>
                <a:gd name="connsiteY0" fmla="*/ 2101687 h 2457574"/>
                <a:gd name="connsiteX1" fmla="*/ 205790 w 543384"/>
                <a:gd name="connsiteY1" fmla="*/ 21885 h 2457574"/>
                <a:gd name="connsiteX2" fmla="*/ 321874 w 543384"/>
                <a:gd name="connsiteY2" fmla="*/ 1990133 h 2457574"/>
                <a:gd name="connsiteX3" fmla="*/ 543384 w 543384"/>
                <a:gd name="connsiteY3" fmla="*/ 2186846 h 2457574"/>
                <a:gd name="connsiteX4" fmla="*/ 0 w 543384"/>
                <a:gd name="connsiteY4" fmla="*/ 2101687 h 2457574"/>
                <a:gd name="connsiteX0" fmla="*/ 0 w 543384"/>
                <a:gd name="connsiteY0" fmla="*/ 2101687 h 2457574"/>
                <a:gd name="connsiteX1" fmla="*/ 205790 w 543384"/>
                <a:gd name="connsiteY1" fmla="*/ 21885 h 2457574"/>
                <a:gd name="connsiteX2" fmla="*/ 321874 w 543384"/>
                <a:gd name="connsiteY2" fmla="*/ 1990133 h 2457574"/>
                <a:gd name="connsiteX3" fmla="*/ 543384 w 543384"/>
                <a:gd name="connsiteY3" fmla="*/ 2186846 h 2457574"/>
                <a:gd name="connsiteX4" fmla="*/ 0 w 543384"/>
                <a:gd name="connsiteY4" fmla="*/ 2101687 h 2457574"/>
                <a:gd name="connsiteX0" fmla="*/ 0 w 543384"/>
                <a:gd name="connsiteY0" fmla="*/ 2101687 h 2457574"/>
                <a:gd name="connsiteX1" fmla="*/ 205790 w 543384"/>
                <a:gd name="connsiteY1" fmla="*/ 21885 h 2457574"/>
                <a:gd name="connsiteX2" fmla="*/ 321874 w 543384"/>
                <a:gd name="connsiteY2" fmla="*/ 1990133 h 2457574"/>
                <a:gd name="connsiteX3" fmla="*/ 543384 w 543384"/>
                <a:gd name="connsiteY3" fmla="*/ 2186846 h 2457574"/>
                <a:gd name="connsiteX4" fmla="*/ 0 w 543384"/>
                <a:gd name="connsiteY4" fmla="*/ 2101687 h 2457574"/>
                <a:gd name="connsiteX0" fmla="*/ 0 w 543384"/>
                <a:gd name="connsiteY0" fmla="*/ 2101687 h 2457574"/>
                <a:gd name="connsiteX1" fmla="*/ 205790 w 543384"/>
                <a:gd name="connsiteY1" fmla="*/ 21885 h 2457574"/>
                <a:gd name="connsiteX2" fmla="*/ 321874 w 543384"/>
                <a:gd name="connsiteY2" fmla="*/ 1990133 h 2457574"/>
                <a:gd name="connsiteX3" fmla="*/ 543384 w 543384"/>
                <a:gd name="connsiteY3" fmla="*/ 2186846 h 2457574"/>
                <a:gd name="connsiteX4" fmla="*/ 0 w 543384"/>
                <a:gd name="connsiteY4" fmla="*/ 2101687 h 2457574"/>
                <a:gd name="connsiteX0" fmla="*/ 0 w 513745"/>
                <a:gd name="connsiteY0" fmla="*/ 2200485 h 2556372"/>
                <a:gd name="connsiteX1" fmla="*/ 176151 w 513745"/>
                <a:gd name="connsiteY1" fmla="*/ 21885 h 2556372"/>
                <a:gd name="connsiteX2" fmla="*/ 292235 w 513745"/>
                <a:gd name="connsiteY2" fmla="*/ 1990133 h 2556372"/>
                <a:gd name="connsiteX3" fmla="*/ 513745 w 513745"/>
                <a:gd name="connsiteY3" fmla="*/ 2186846 h 2556372"/>
                <a:gd name="connsiteX4" fmla="*/ 0 w 513745"/>
                <a:gd name="connsiteY4" fmla="*/ 2200485 h 2556372"/>
                <a:gd name="connsiteX0" fmla="*/ 0 w 503865"/>
                <a:gd name="connsiteY0" fmla="*/ 2151086 h 2506973"/>
                <a:gd name="connsiteX1" fmla="*/ 166271 w 503865"/>
                <a:gd name="connsiteY1" fmla="*/ 21885 h 2506973"/>
                <a:gd name="connsiteX2" fmla="*/ 282355 w 503865"/>
                <a:gd name="connsiteY2" fmla="*/ 1990133 h 2506973"/>
                <a:gd name="connsiteX3" fmla="*/ 503865 w 503865"/>
                <a:gd name="connsiteY3" fmla="*/ 2186846 h 2506973"/>
                <a:gd name="connsiteX4" fmla="*/ 0 w 503865"/>
                <a:gd name="connsiteY4" fmla="*/ 2151086 h 2506973"/>
                <a:gd name="connsiteX0" fmla="*/ 0 w 503865"/>
                <a:gd name="connsiteY0" fmla="*/ 2151086 h 2506973"/>
                <a:gd name="connsiteX1" fmla="*/ 166271 w 503865"/>
                <a:gd name="connsiteY1" fmla="*/ 21885 h 2506973"/>
                <a:gd name="connsiteX2" fmla="*/ 282355 w 503865"/>
                <a:gd name="connsiteY2" fmla="*/ 1990133 h 2506973"/>
                <a:gd name="connsiteX3" fmla="*/ 503865 w 503865"/>
                <a:gd name="connsiteY3" fmla="*/ 2186846 h 2506973"/>
                <a:gd name="connsiteX4" fmla="*/ 0 w 503865"/>
                <a:gd name="connsiteY4" fmla="*/ 2151086 h 2506973"/>
                <a:gd name="connsiteX0" fmla="*/ 0 w 503865"/>
                <a:gd name="connsiteY0" fmla="*/ 2151086 h 2289619"/>
                <a:gd name="connsiteX1" fmla="*/ 166271 w 503865"/>
                <a:gd name="connsiteY1" fmla="*/ 21885 h 2289619"/>
                <a:gd name="connsiteX2" fmla="*/ 282355 w 503865"/>
                <a:gd name="connsiteY2" fmla="*/ 1990133 h 2289619"/>
                <a:gd name="connsiteX3" fmla="*/ 503865 w 503865"/>
                <a:gd name="connsiteY3" fmla="*/ 2186846 h 2289619"/>
                <a:gd name="connsiteX4" fmla="*/ 0 w 503865"/>
                <a:gd name="connsiteY4" fmla="*/ 2151086 h 2289619"/>
                <a:gd name="connsiteX0" fmla="*/ 0 w 503865"/>
                <a:gd name="connsiteY0" fmla="*/ 2151086 h 2289619"/>
                <a:gd name="connsiteX1" fmla="*/ 166271 w 503865"/>
                <a:gd name="connsiteY1" fmla="*/ 21885 h 2289619"/>
                <a:gd name="connsiteX2" fmla="*/ 282355 w 503865"/>
                <a:gd name="connsiteY2" fmla="*/ 1990133 h 2289619"/>
                <a:gd name="connsiteX3" fmla="*/ 503865 w 503865"/>
                <a:gd name="connsiteY3" fmla="*/ 2186846 h 2289619"/>
                <a:gd name="connsiteX4" fmla="*/ 0 w 503865"/>
                <a:gd name="connsiteY4" fmla="*/ 2151086 h 2289619"/>
                <a:gd name="connsiteX0" fmla="*/ 0 w 503865"/>
                <a:gd name="connsiteY0" fmla="*/ 2129201 h 2267734"/>
                <a:gd name="connsiteX1" fmla="*/ 166271 w 503865"/>
                <a:gd name="connsiteY1" fmla="*/ 0 h 2267734"/>
                <a:gd name="connsiteX2" fmla="*/ 282355 w 503865"/>
                <a:gd name="connsiteY2" fmla="*/ 1968248 h 2267734"/>
                <a:gd name="connsiteX3" fmla="*/ 503865 w 503865"/>
                <a:gd name="connsiteY3" fmla="*/ 2164961 h 2267734"/>
                <a:gd name="connsiteX4" fmla="*/ 0 w 503865"/>
                <a:gd name="connsiteY4" fmla="*/ 2129201 h 2267734"/>
                <a:gd name="connsiteX0" fmla="*/ 0 w 503865"/>
                <a:gd name="connsiteY0" fmla="*/ 2117819 h 2256352"/>
                <a:gd name="connsiteX1" fmla="*/ 189035 w 503865"/>
                <a:gd name="connsiteY1" fmla="*/ 0 h 2256352"/>
                <a:gd name="connsiteX2" fmla="*/ 282355 w 503865"/>
                <a:gd name="connsiteY2" fmla="*/ 1956866 h 2256352"/>
                <a:gd name="connsiteX3" fmla="*/ 503865 w 503865"/>
                <a:gd name="connsiteY3" fmla="*/ 2153579 h 2256352"/>
                <a:gd name="connsiteX4" fmla="*/ 0 w 503865"/>
                <a:gd name="connsiteY4" fmla="*/ 2117819 h 2256352"/>
                <a:gd name="connsiteX0" fmla="*/ 0 w 503865"/>
                <a:gd name="connsiteY0" fmla="*/ 2117819 h 2256352"/>
                <a:gd name="connsiteX1" fmla="*/ 189035 w 503865"/>
                <a:gd name="connsiteY1" fmla="*/ 0 h 2256352"/>
                <a:gd name="connsiteX2" fmla="*/ 282355 w 503865"/>
                <a:gd name="connsiteY2" fmla="*/ 1956866 h 2256352"/>
                <a:gd name="connsiteX3" fmla="*/ 503865 w 503865"/>
                <a:gd name="connsiteY3" fmla="*/ 2153579 h 2256352"/>
                <a:gd name="connsiteX4" fmla="*/ 0 w 503865"/>
                <a:gd name="connsiteY4" fmla="*/ 2117819 h 2256352"/>
                <a:gd name="connsiteX0" fmla="*/ 65457 w 569322"/>
                <a:gd name="connsiteY0" fmla="*/ 2117819 h 2313853"/>
                <a:gd name="connsiteX1" fmla="*/ 225901 w 569322"/>
                <a:gd name="connsiteY1" fmla="*/ 1960883 h 2313853"/>
                <a:gd name="connsiteX2" fmla="*/ 254492 w 569322"/>
                <a:gd name="connsiteY2" fmla="*/ 0 h 2313853"/>
                <a:gd name="connsiteX3" fmla="*/ 347812 w 569322"/>
                <a:gd name="connsiteY3" fmla="*/ 1956866 h 2313853"/>
                <a:gd name="connsiteX4" fmla="*/ 569322 w 569322"/>
                <a:gd name="connsiteY4" fmla="*/ 2153579 h 2313853"/>
                <a:gd name="connsiteX5" fmla="*/ 65457 w 569322"/>
                <a:gd name="connsiteY5" fmla="*/ 2117819 h 2313853"/>
                <a:gd name="connsiteX0" fmla="*/ 65457 w 569322"/>
                <a:gd name="connsiteY0" fmla="*/ 2117819 h 2256352"/>
                <a:gd name="connsiteX1" fmla="*/ 225901 w 569322"/>
                <a:gd name="connsiteY1" fmla="*/ 1960883 h 2256352"/>
                <a:gd name="connsiteX2" fmla="*/ 254492 w 569322"/>
                <a:gd name="connsiteY2" fmla="*/ 0 h 2256352"/>
                <a:gd name="connsiteX3" fmla="*/ 347812 w 569322"/>
                <a:gd name="connsiteY3" fmla="*/ 1956866 h 2256352"/>
                <a:gd name="connsiteX4" fmla="*/ 569322 w 569322"/>
                <a:gd name="connsiteY4" fmla="*/ 2153579 h 2256352"/>
                <a:gd name="connsiteX5" fmla="*/ 65457 w 569322"/>
                <a:gd name="connsiteY5" fmla="*/ 2117819 h 2256352"/>
                <a:gd name="connsiteX0" fmla="*/ 0 w 503865"/>
                <a:gd name="connsiteY0" fmla="*/ 2117819 h 2256352"/>
                <a:gd name="connsiteX1" fmla="*/ 160444 w 503865"/>
                <a:gd name="connsiteY1" fmla="*/ 1960883 h 2256352"/>
                <a:gd name="connsiteX2" fmla="*/ 189035 w 503865"/>
                <a:gd name="connsiteY2" fmla="*/ 0 h 2256352"/>
                <a:gd name="connsiteX3" fmla="*/ 282355 w 503865"/>
                <a:gd name="connsiteY3" fmla="*/ 1956866 h 2256352"/>
                <a:gd name="connsiteX4" fmla="*/ 503865 w 503865"/>
                <a:gd name="connsiteY4" fmla="*/ 2153579 h 2256352"/>
                <a:gd name="connsiteX5" fmla="*/ 0 w 503865"/>
                <a:gd name="connsiteY5" fmla="*/ 2117819 h 2256352"/>
                <a:gd name="connsiteX0" fmla="*/ 0 w 515247"/>
                <a:gd name="connsiteY0" fmla="*/ 2117819 h 2256352"/>
                <a:gd name="connsiteX1" fmla="*/ 160444 w 515247"/>
                <a:gd name="connsiteY1" fmla="*/ 1960883 h 2256352"/>
                <a:gd name="connsiteX2" fmla="*/ 189035 w 515247"/>
                <a:gd name="connsiteY2" fmla="*/ 0 h 2256352"/>
                <a:gd name="connsiteX3" fmla="*/ 282355 w 515247"/>
                <a:gd name="connsiteY3" fmla="*/ 1956866 h 2256352"/>
                <a:gd name="connsiteX4" fmla="*/ 515247 w 515247"/>
                <a:gd name="connsiteY4" fmla="*/ 2153579 h 2256352"/>
                <a:gd name="connsiteX5" fmla="*/ 0 w 515247"/>
                <a:gd name="connsiteY5" fmla="*/ 2117819 h 2256352"/>
                <a:gd name="connsiteX0" fmla="*/ 0 w 572971"/>
                <a:gd name="connsiteY0" fmla="*/ 2117819 h 2305811"/>
                <a:gd name="connsiteX1" fmla="*/ 160444 w 572971"/>
                <a:gd name="connsiteY1" fmla="*/ 1960883 h 2305811"/>
                <a:gd name="connsiteX2" fmla="*/ 189035 w 572971"/>
                <a:gd name="connsiteY2" fmla="*/ 0 h 2305811"/>
                <a:gd name="connsiteX3" fmla="*/ 282355 w 572971"/>
                <a:gd name="connsiteY3" fmla="*/ 1956866 h 2305811"/>
                <a:gd name="connsiteX4" fmla="*/ 350136 w 572971"/>
                <a:gd name="connsiteY4" fmla="*/ 2078492 h 2305811"/>
                <a:gd name="connsiteX5" fmla="*/ 515247 w 572971"/>
                <a:gd name="connsiteY5" fmla="*/ 2153579 h 2305811"/>
                <a:gd name="connsiteX6" fmla="*/ 0 w 572971"/>
                <a:gd name="connsiteY6" fmla="*/ 2117819 h 2305811"/>
                <a:gd name="connsiteX0" fmla="*/ 0 w 572971"/>
                <a:gd name="connsiteY0" fmla="*/ 2117819 h 2256352"/>
                <a:gd name="connsiteX1" fmla="*/ 160444 w 572971"/>
                <a:gd name="connsiteY1" fmla="*/ 1960883 h 2256352"/>
                <a:gd name="connsiteX2" fmla="*/ 189035 w 572971"/>
                <a:gd name="connsiteY2" fmla="*/ 0 h 2256352"/>
                <a:gd name="connsiteX3" fmla="*/ 282355 w 572971"/>
                <a:gd name="connsiteY3" fmla="*/ 1956866 h 2256352"/>
                <a:gd name="connsiteX4" fmla="*/ 350136 w 572971"/>
                <a:gd name="connsiteY4" fmla="*/ 2078492 h 2256352"/>
                <a:gd name="connsiteX5" fmla="*/ 515247 w 572971"/>
                <a:gd name="connsiteY5" fmla="*/ 2153579 h 2256352"/>
                <a:gd name="connsiteX6" fmla="*/ 0 w 572971"/>
                <a:gd name="connsiteY6" fmla="*/ 2117819 h 2256352"/>
                <a:gd name="connsiteX0" fmla="*/ 0 w 572971"/>
                <a:gd name="connsiteY0" fmla="*/ 2117819 h 2256352"/>
                <a:gd name="connsiteX1" fmla="*/ 160444 w 572971"/>
                <a:gd name="connsiteY1" fmla="*/ 1960883 h 2256352"/>
                <a:gd name="connsiteX2" fmla="*/ 189035 w 572971"/>
                <a:gd name="connsiteY2" fmla="*/ 0 h 2256352"/>
                <a:gd name="connsiteX3" fmla="*/ 282355 w 572971"/>
                <a:gd name="connsiteY3" fmla="*/ 1956866 h 2256352"/>
                <a:gd name="connsiteX4" fmla="*/ 350136 w 572971"/>
                <a:gd name="connsiteY4" fmla="*/ 2078492 h 2256352"/>
                <a:gd name="connsiteX5" fmla="*/ 515247 w 572971"/>
                <a:gd name="connsiteY5" fmla="*/ 2153579 h 2256352"/>
                <a:gd name="connsiteX6" fmla="*/ 0 w 572971"/>
                <a:gd name="connsiteY6" fmla="*/ 2117819 h 2256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2971" h="2256352">
                  <a:moveTo>
                    <a:pt x="0" y="2117819"/>
                  </a:moveTo>
                  <a:cubicBezTo>
                    <a:pt x="71120" y="2066734"/>
                    <a:pt x="136526" y="2108987"/>
                    <a:pt x="160444" y="1960883"/>
                  </a:cubicBezTo>
                  <a:cubicBezTo>
                    <a:pt x="191950" y="1607913"/>
                    <a:pt x="160497" y="669"/>
                    <a:pt x="189035" y="0"/>
                  </a:cubicBezTo>
                  <a:cubicBezTo>
                    <a:pt x="241035" y="432583"/>
                    <a:pt x="227055" y="1463225"/>
                    <a:pt x="282355" y="1956866"/>
                  </a:cubicBezTo>
                  <a:cubicBezTo>
                    <a:pt x="278223" y="2051625"/>
                    <a:pt x="311321" y="2045707"/>
                    <a:pt x="350136" y="2078492"/>
                  </a:cubicBezTo>
                  <a:cubicBezTo>
                    <a:pt x="388951" y="2111278"/>
                    <a:pt x="572971" y="2149554"/>
                    <a:pt x="515247" y="2153579"/>
                  </a:cubicBezTo>
                  <a:cubicBezTo>
                    <a:pt x="184969" y="2201810"/>
                    <a:pt x="72732" y="2256352"/>
                    <a:pt x="0" y="211781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5" name="Полилиния 94"/>
            <p:cNvSpPr/>
            <p:nvPr/>
          </p:nvSpPr>
          <p:spPr>
            <a:xfrm flipH="1">
              <a:off x="3678286" y="5569064"/>
              <a:ext cx="659813" cy="657266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1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235431 h 2387602"/>
                <a:gd name="connsiteX1" fmla="*/ 355923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398886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50301"/>
                <a:gd name="connsiteY0" fmla="*/ 1156393 h 2308564"/>
                <a:gd name="connsiteX1" fmla="*/ 355923 w 2150301"/>
                <a:gd name="connsiteY1" fmla="*/ 325522 h 2308564"/>
                <a:gd name="connsiteX2" fmla="*/ 1304283 w 2150301"/>
                <a:gd name="connsiteY2" fmla="*/ 34925 h 2308564"/>
                <a:gd name="connsiteX3" fmla="*/ 1995115 w 2150301"/>
                <a:gd name="connsiteY3" fmla="*/ 250690 h 2308564"/>
                <a:gd name="connsiteX4" fmla="*/ 2113907 w 2150301"/>
                <a:gd name="connsiteY4" fmla="*/ 1232239 h 2308564"/>
                <a:gd name="connsiteX5" fmla="*/ 1766159 w 2150301"/>
                <a:gd name="connsiteY5" fmla="*/ 1884616 h 2308564"/>
                <a:gd name="connsiteX6" fmla="*/ 999482 w 2150301"/>
                <a:gd name="connsiteY6" fmla="*/ 2289514 h 2308564"/>
                <a:gd name="connsiteX7" fmla="*/ 223280 w 2150301"/>
                <a:gd name="connsiteY7" fmla="*/ 1998915 h 2308564"/>
                <a:gd name="connsiteX8" fmla="*/ 21601 w 2150301"/>
                <a:gd name="connsiteY8" fmla="*/ 1156393 h 2308564"/>
                <a:gd name="connsiteX0" fmla="*/ 21601 w 2150301"/>
                <a:gd name="connsiteY0" fmla="*/ 1156393 h 2387602"/>
                <a:gd name="connsiteX1" fmla="*/ 355923 w 2150301"/>
                <a:gd name="connsiteY1" fmla="*/ 325522 h 2387602"/>
                <a:gd name="connsiteX2" fmla="*/ 1304283 w 2150301"/>
                <a:gd name="connsiteY2" fmla="*/ 34925 h 2387602"/>
                <a:gd name="connsiteX3" fmla="*/ 1995115 w 2150301"/>
                <a:gd name="connsiteY3" fmla="*/ 250690 h 2387602"/>
                <a:gd name="connsiteX4" fmla="*/ 2113907 w 2150301"/>
                <a:gd name="connsiteY4" fmla="*/ 1232239 h 2387602"/>
                <a:gd name="connsiteX5" fmla="*/ 1766159 w 2150301"/>
                <a:gd name="connsiteY5" fmla="*/ 1884616 h 2387602"/>
                <a:gd name="connsiteX6" fmla="*/ 821647 w 2150301"/>
                <a:gd name="connsiteY6" fmla="*/ 2368552 h 2387602"/>
                <a:gd name="connsiteX7" fmla="*/ 223280 w 2150301"/>
                <a:gd name="connsiteY7" fmla="*/ 1998915 h 2387602"/>
                <a:gd name="connsiteX8" fmla="*/ 21601 w 2150301"/>
                <a:gd name="connsiteY8" fmla="*/ 1156393 h 2387602"/>
                <a:gd name="connsiteX0" fmla="*/ 21601 w 2150301"/>
                <a:gd name="connsiteY0" fmla="*/ 1156393 h 2368552"/>
                <a:gd name="connsiteX1" fmla="*/ 355923 w 2150301"/>
                <a:gd name="connsiteY1" fmla="*/ 325522 h 2368552"/>
                <a:gd name="connsiteX2" fmla="*/ 1304283 w 2150301"/>
                <a:gd name="connsiteY2" fmla="*/ 34925 h 2368552"/>
                <a:gd name="connsiteX3" fmla="*/ 1995115 w 2150301"/>
                <a:gd name="connsiteY3" fmla="*/ 250690 h 2368552"/>
                <a:gd name="connsiteX4" fmla="*/ 2113907 w 2150301"/>
                <a:gd name="connsiteY4" fmla="*/ 1232239 h 2368552"/>
                <a:gd name="connsiteX5" fmla="*/ 1766159 w 2150301"/>
                <a:gd name="connsiteY5" fmla="*/ 1884616 h 2368552"/>
                <a:gd name="connsiteX6" fmla="*/ 821647 w 2150301"/>
                <a:gd name="connsiteY6" fmla="*/ 2368552 h 2368552"/>
                <a:gd name="connsiteX7" fmla="*/ 223280 w 2150301"/>
                <a:gd name="connsiteY7" fmla="*/ 1998915 h 2368552"/>
                <a:gd name="connsiteX8" fmla="*/ 21601 w 2150301"/>
                <a:gd name="connsiteY8" fmla="*/ 1156393 h 2368552"/>
                <a:gd name="connsiteX0" fmla="*/ 110519 w 2239219"/>
                <a:gd name="connsiteY0" fmla="*/ 1156393 h 2368552"/>
                <a:gd name="connsiteX1" fmla="*/ 444841 w 2239219"/>
                <a:gd name="connsiteY1" fmla="*/ 325522 h 2368552"/>
                <a:gd name="connsiteX2" fmla="*/ 1393201 w 2239219"/>
                <a:gd name="connsiteY2" fmla="*/ 34925 h 2368552"/>
                <a:gd name="connsiteX3" fmla="*/ 2084033 w 2239219"/>
                <a:gd name="connsiteY3" fmla="*/ 250690 h 2368552"/>
                <a:gd name="connsiteX4" fmla="*/ 2202825 w 2239219"/>
                <a:gd name="connsiteY4" fmla="*/ 1232239 h 2368552"/>
                <a:gd name="connsiteX5" fmla="*/ 1855077 w 2239219"/>
                <a:gd name="connsiteY5" fmla="*/ 1884616 h 2368552"/>
                <a:gd name="connsiteX6" fmla="*/ 910565 w 2239219"/>
                <a:gd name="connsiteY6" fmla="*/ 2368552 h 2368552"/>
                <a:gd name="connsiteX7" fmla="*/ 223280 w 2239219"/>
                <a:gd name="connsiteY7" fmla="*/ 1712403 h 2368552"/>
                <a:gd name="connsiteX8" fmla="*/ 110519 w 2239219"/>
                <a:gd name="connsiteY8" fmla="*/ 1156393 h 2368552"/>
                <a:gd name="connsiteX0" fmla="*/ 11722 w 2140422"/>
                <a:gd name="connsiteY0" fmla="*/ 1156393 h 2368552"/>
                <a:gd name="connsiteX1" fmla="*/ 346044 w 2140422"/>
                <a:gd name="connsiteY1" fmla="*/ 325522 h 2368552"/>
                <a:gd name="connsiteX2" fmla="*/ 1294404 w 2140422"/>
                <a:gd name="connsiteY2" fmla="*/ 34925 h 2368552"/>
                <a:gd name="connsiteX3" fmla="*/ 1985236 w 2140422"/>
                <a:gd name="connsiteY3" fmla="*/ 250690 h 2368552"/>
                <a:gd name="connsiteX4" fmla="*/ 2104028 w 2140422"/>
                <a:gd name="connsiteY4" fmla="*/ 1232239 h 2368552"/>
                <a:gd name="connsiteX5" fmla="*/ 1756280 w 2140422"/>
                <a:gd name="connsiteY5" fmla="*/ 1884616 h 2368552"/>
                <a:gd name="connsiteX6" fmla="*/ 811768 w 2140422"/>
                <a:gd name="connsiteY6" fmla="*/ 2368552 h 2368552"/>
                <a:gd name="connsiteX7" fmla="*/ 124483 w 2140422"/>
                <a:gd name="connsiteY7" fmla="*/ 1712403 h 2368552"/>
                <a:gd name="connsiteX8" fmla="*/ 11722 w 2140422"/>
                <a:gd name="connsiteY8" fmla="*/ 115639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1301927 w 2187979"/>
                <a:gd name="connsiteY4" fmla="*/ 441860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1841 w 2034634"/>
                <a:gd name="connsiteY0" fmla="*/ 1136633 h 2368552"/>
                <a:gd name="connsiteX1" fmla="*/ 395442 w 2034634"/>
                <a:gd name="connsiteY1" fmla="*/ 325522 h 2368552"/>
                <a:gd name="connsiteX2" fmla="*/ 1343802 w 2034634"/>
                <a:gd name="connsiteY2" fmla="*/ 34925 h 2368552"/>
                <a:gd name="connsiteX3" fmla="*/ 2034634 w 2034634"/>
                <a:gd name="connsiteY3" fmla="*/ 250690 h 2368552"/>
                <a:gd name="connsiteX4" fmla="*/ 1303768 w 2034634"/>
                <a:gd name="connsiteY4" fmla="*/ 441860 h 2368552"/>
                <a:gd name="connsiteX5" fmla="*/ 679387 w 2034634"/>
                <a:gd name="connsiteY5" fmla="*/ 1370870 h 2368552"/>
                <a:gd name="connsiteX6" fmla="*/ 861166 w 2034634"/>
                <a:gd name="connsiteY6" fmla="*/ 2368552 h 2368552"/>
                <a:gd name="connsiteX7" fmla="*/ 94843 w 2034634"/>
                <a:gd name="connsiteY7" fmla="*/ 1692644 h 2368552"/>
                <a:gd name="connsiteX8" fmla="*/ 1841 w 2034634"/>
                <a:gd name="connsiteY8" fmla="*/ 1136633 h 2368552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679387 w 2034634"/>
                <a:gd name="connsiteY5" fmla="*/ 1370870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629800 w 2034634"/>
                <a:gd name="connsiteY4" fmla="*/ 1014885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91854"/>
                <a:gd name="connsiteY0" fmla="*/ 1136633 h 1936223"/>
                <a:gd name="connsiteX1" fmla="*/ 395442 w 2091854"/>
                <a:gd name="connsiteY1" fmla="*/ 325522 h 1936223"/>
                <a:gd name="connsiteX2" fmla="*/ 1343802 w 2091854"/>
                <a:gd name="connsiteY2" fmla="*/ 34925 h 1936223"/>
                <a:gd name="connsiteX3" fmla="*/ 2034634 w 2091854"/>
                <a:gd name="connsiteY3" fmla="*/ 250690 h 1936223"/>
                <a:gd name="connsiteX4" fmla="*/ 1687121 w 2091854"/>
                <a:gd name="connsiteY4" fmla="*/ 1538825 h 1936223"/>
                <a:gd name="connsiteX5" fmla="*/ 900685 w 2091854"/>
                <a:gd name="connsiteY5" fmla="*/ 1657211 h 1936223"/>
                <a:gd name="connsiteX6" fmla="*/ 94843 w 2091854"/>
                <a:gd name="connsiteY6" fmla="*/ 1692644 h 1936223"/>
                <a:gd name="connsiteX7" fmla="*/ 1841 w 2091854"/>
                <a:gd name="connsiteY7" fmla="*/ 1136633 h 1936223"/>
                <a:gd name="connsiteX0" fmla="*/ 1841 w 1876112"/>
                <a:gd name="connsiteY0" fmla="*/ 1136633 h 1936223"/>
                <a:gd name="connsiteX1" fmla="*/ 395442 w 1876112"/>
                <a:gd name="connsiteY1" fmla="*/ 325522 h 1936223"/>
                <a:gd name="connsiteX2" fmla="*/ 1343802 w 1876112"/>
                <a:gd name="connsiteY2" fmla="*/ 34925 h 1936223"/>
                <a:gd name="connsiteX3" fmla="*/ 1609805 w 1876112"/>
                <a:gd name="connsiteY3" fmla="*/ 1060829 h 1936223"/>
                <a:gd name="connsiteX4" fmla="*/ 1687121 w 1876112"/>
                <a:gd name="connsiteY4" fmla="*/ 1538825 h 1936223"/>
                <a:gd name="connsiteX5" fmla="*/ 900685 w 1876112"/>
                <a:gd name="connsiteY5" fmla="*/ 1657211 h 1936223"/>
                <a:gd name="connsiteX6" fmla="*/ 94843 w 1876112"/>
                <a:gd name="connsiteY6" fmla="*/ 1692644 h 1936223"/>
                <a:gd name="connsiteX7" fmla="*/ 1841 w 1876112"/>
                <a:gd name="connsiteY7" fmla="*/ 1136633 h 1936223"/>
                <a:gd name="connsiteX0" fmla="*/ 1841 w 1876112"/>
                <a:gd name="connsiteY0" fmla="*/ 823745 h 1623335"/>
                <a:gd name="connsiteX1" fmla="*/ 395442 w 1876112"/>
                <a:gd name="connsiteY1" fmla="*/ 12634 h 1623335"/>
                <a:gd name="connsiteX2" fmla="*/ 1609805 w 1876112"/>
                <a:gd name="connsiteY2" fmla="*/ 747941 h 1623335"/>
                <a:gd name="connsiteX3" fmla="*/ 1687121 w 1876112"/>
                <a:gd name="connsiteY3" fmla="*/ 1225937 h 1623335"/>
                <a:gd name="connsiteX4" fmla="*/ 900685 w 1876112"/>
                <a:gd name="connsiteY4" fmla="*/ 1344323 h 1623335"/>
                <a:gd name="connsiteX5" fmla="*/ 94843 w 1876112"/>
                <a:gd name="connsiteY5" fmla="*/ 1379756 h 1623335"/>
                <a:gd name="connsiteX6" fmla="*/ 1841 w 1876112"/>
                <a:gd name="connsiteY6" fmla="*/ 823745 h 1623335"/>
                <a:gd name="connsiteX0" fmla="*/ 1841 w 1876112"/>
                <a:gd name="connsiteY0" fmla="*/ 482404 h 1281994"/>
                <a:gd name="connsiteX1" fmla="*/ 751113 w 1876112"/>
                <a:gd name="connsiteY1" fmla="*/ 323355 h 1281994"/>
                <a:gd name="connsiteX2" fmla="*/ 1609805 w 1876112"/>
                <a:gd name="connsiteY2" fmla="*/ 406600 h 1281994"/>
                <a:gd name="connsiteX3" fmla="*/ 1687121 w 1876112"/>
                <a:gd name="connsiteY3" fmla="*/ 884596 h 1281994"/>
                <a:gd name="connsiteX4" fmla="*/ 900685 w 1876112"/>
                <a:gd name="connsiteY4" fmla="*/ 1002982 h 1281994"/>
                <a:gd name="connsiteX5" fmla="*/ 94843 w 1876112"/>
                <a:gd name="connsiteY5" fmla="*/ 1038415 h 1281994"/>
                <a:gd name="connsiteX6" fmla="*/ 1841 w 1876112"/>
                <a:gd name="connsiteY6" fmla="*/ 482404 h 1281994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687121"/>
                <a:gd name="connsiteY0" fmla="*/ 181563 h 981153"/>
                <a:gd name="connsiteX1" fmla="*/ 760993 w 1687121"/>
                <a:gd name="connsiteY1" fmla="*/ 12634 h 981153"/>
                <a:gd name="connsiteX2" fmla="*/ 1609805 w 1687121"/>
                <a:gd name="connsiteY2" fmla="*/ 105759 h 981153"/>
                <a:gd name="connsiteX3" fmla="*/ 1687121 w 1687121"/>
                <a:gd name="connsiteY3" fmla="*/ 583755 h 981153"/>
                <a:gd name="connsiteX4" fmla="*/ 900685 w 1687121"/>
                <a:gd name="connsiteY4" fmla="*/ 702141 h 981153"/>
                <a:gd name="connsiteX5" fmla="*/ 94843 w 1687121"/>
                <a:gd name="connsiteY5" fmla="*/ 737574 h 981153"/>
                <a:gd name="connsiteX6" fmla="*/ 1841 w 1687121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737574"/>
                <a:gd name="connsiteX1" fmla="*/ 760993 w 1667362"/>
                <a:gd name="connsiteY1" fmla="*/ 12634 h 737574"/>
                <a:gd name="connsiteX2" fmla="*/ 1609805 w 1667362"/>
                <a:gd name="connsiteY2" fmla="*/ 105759 h 737574"/>
                <a:gd name="connsiteX3" fmla="*/ 1667362 w 1667362"/>
                <a:gd name="connsiteY3" fmla="*/ 662793 h 737574"/>
                <a:gd name="connsiteX4" fmla="*/ 900685 w 1667362"/>
                <a:gd name="connsiteY4" fmla="*/ 702141 h 737574"/>
                <a:gd name="connsiteX5" fmla="*/ 94843 w 1667362"/>
                <a:gd name="connsiteY5" fmla="*/ 737574 h 737574"/>
                <a:gd name="connsiteX6" fmla="*/ 1841 w 1667362"/>
                <a:gd name="connsiteY6" fmla="*/ 181563 h 737574"/>
                <a:gd name="connsiteX0" fmla="*/ 51239 w 1716760"/>
                <a:gd name="connsiteY0" fmla="*/ 181563 h 737574"/>
                <a:gd name="connsiteX1" fmla="*/ 810391 w 1716760"/>
                <a:gd name="connsiteY1" fmla="*/ 12634 h 737574"/>
                <a:gd name="connsiteX2" fmla="*/ 1659203 w 1716760"/>
                <a:gd name="connsiteY2" fmla="*/ 105759 h 737574"/>
                <a:gd name="connsiteX3" fmla="*/ 1716760 w 1716760"/>
                <a:gd name="connsiteY3" fmla="*/ 662793 h 737574"/>
                <a:gd name="connsiteX4" fmla="*/ 950083 w 1716760"/>
                <a:gd name="connsiteY4" fmla="*/ 702141 h 737574"/>
                <a:gd name="connsiteX5" fmla="*/ 94843 w 1716760"/>
                <a:gd name="connsiteY5" fmla="*/ 737574 h 737574"/>
                <a:gd name="connsiteX6" fmla="*/ 51239 w 1716760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898844 w 1665521"/>
                <a:gd name="connsiteY4" fmla="*/ 702141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77093"/>
                <a:gd name="connsiteX1" fmla="*/ 759152 w 1665521"/>
                <a:gd name="connsiteY1" fmla="*/ 12634 h 777093"/>
                <a:gd name="connsiteX2" fmla="*/ 1607964 w 1665521"/>
                <a:gd name="connsiteY2" fmla="*/ 105759 h 777093"/>
                <a:gd name="connsiteX3" fmla="*/ 1665521 w 1665521"/>
                <a:gd name="connsiteY3" fmla="*/ 662793 h 777093"/>
                <a:gd name="connsiteX4" fmla="*/ 908724 w 1665521"/>
                <a:gd name="connsiteY4" fmla="*/ 672502 h 777093"/>
                <a:gd name="connsiteX5" fmla="*/ 43604 w 1665521"/>
                <a:gd name="connsiteY5" fmla="*/ 777093 h 777093"/>
                <a:gd name="connsiteX6" fmla="*/ 0 w 1665521"/>
                <a:gd name="connsiteY6" fmla="*/ 181563 h 777093"/>
                <a:gd name="connsiteX0" fmla="*/ 0 w 1665521"/>
                <a:gd name="connsiteY0" fmla="*/ 181563 h 747454"/>
                <a:gd name="connsiteX1" fmla="*/ 759152 w 1665521"/>
                <a:gd name="connsiteY1" fmla="*/ 12634 h 747454"/>
                <a:gd name="connsiteX2" fmla="*/ 1607964 w 1665521"/>
                <a:gd name="connsiteY2" fmla="*/ 105759 h 747454"/>
                <a:gd name="connsiteX3" fmla="*/ 1665521 w 1665521"/>
                <a:gd name="connsiteY3" fmla="*/ 662793 h 747454"/>
                <a:gd name="connsiteX4" fmla="*/ 908724 w 1665521"/>
                <a:gd name="connsiteY4" fmla="*/ 672502 h 747454"/>
                <a:gd name="connsiteX5" fmla="*/ 43604 w 1665521"/>
                <a:gd name="connsiteY5" fmla="*/ 747454 h 747454"/>
                <a:gd name="connsiteX6" fmla="*/ 0 w 1665521"/>
                <a:gd name="connsiteY6" fmla="*/ 181563 h 747454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205407 h 771298"/>
                <a:gd name="connsiteX1" fmla="*/ 159808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771298"/>
                <a:gd name="connsiteX1" fmla="*/ 119014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851503"/>
                <a:gd name="connsiteX1" fmla="*/ 1190145 w 1665521"/>
                <a:gd name="connsiteY1" fmla="*/ 80205 h 851503"/>
                <a:gd name="connsiteX2" fmla="*/ 1665521 w 1665521"/>
                <a:gd name="connsiteY2" fmla="*/ 686637 h 851503"/>
                <a:gd name="connsiteX3" fmla="*/ 43604 w 1665521"/>
                <a:gd name="connsiteY3" fmla="*/ 771298 h 851503"/>
                <a:gd name="connsiteX4" fmla="*/ 0 w 1665521"/>
                <a:gd name="connsiteY4" fmla="*/ 205407 h 851503"/>
                <a:gd name="connsiteX0" fmla="*/ 0 w 1665521"/>
                <a:gd name="connsiteY0" fmla="*/ 205407 h 801819"/>
                <a:gd name="connsiteX1" fmla="*/ 1190145 w 1665521"/>
                <a:gd name="connsiteY1" fmla="*/ 80205 h 801819"/>
                <a:gd name="connsiteX2" fmla="*/ 1665521 w 1665521"/>
                <a:gd name="connsiteY2" fmla="*/ 686637 h 801819"/>
                <a:gd name="connsiteX3" fmla="*/ 218437 w 1665521"/>
                <a:gd name="connsiteY3" fmla="*/ 601073 h 801819"/>
                <a:gd name="connsiteX4" fmla="*/ 0 w 1665521"/>
                <a:gd name="connsiteY4" fmla="*/ 205407 h 801819"/>
                <a:gd name="connsiteX0" fmla="*/ 0 w 1257581"/>
                <a:gd name="connsiteY0" fmla="*/ 205407 h 681278"/>
                <a:gd name="connsiteX1" fmla="*/ 1190145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76003"/>
                <a:gd name="connsiteY0" fmla="*/ 205407 h 681278"/>
                <a:gd name="connsiteX1" fmla="*/ 1015313 w 1276003"/>
                <a:gd name="connsiteY1" fmla="*/ 80205 h 681278"/>
                <a:gd name="connsiteX2" fmla="*/ 1257581 w 1276003"/>
                <a:gd name="connsiteY2" fmla="*/ 542601 h 681278"/>
                <a:gd name="connsiteX3" fmla="*/ 218437 w 1276003"/>
                <a:gd name="connsiteY3" fmla="*/ 601073 h 681278"/>
                <a:gd name="connsiteX4" fmla="*/ 0 w 1276003"/>
                <a:gd name="connsiteY4" fmla="*/ 205407 h 681278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08807"/>
                <a:gd name="connsiteX1" fmla="*/ 1015313 w 1276003"/>
                <a:gd name="connsiteY1" fmla="*/ 80205 h 608807"/>
                <a:gd name="connsiteX2" fmla="*/ 1257581 w 1276003"/>
                <a:gd name="connsiteY2" fmla="*/ 542601 h 608807"/>
                <a:gd name="connsiteX3" fmla="*/ 291092 w 1276003"/>
                <a:gd name="connsiteY3" fmla="*/ 576585 h 608807"/>
                <a:gd name="connsiteX4" fmla="*/ 0 w 1276003"/>
                <a:gd name="connsiteY4" fmla="*/ 205407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1457644"/>
                <a:gd name="connsiteY0" fmla="*/ 148269 h 608807"/>
                <a:gd name="connsiteX1" fmla="*/ 1196954 w 1457644"/>
                <a:gd name="connsiteY1" fmla="*/ 80205 h 608807"/>
                <a:gd name="connsiteX2" fmla="*/ 1148595 w 1457644"/>
                <a:gd name="connsiteY2" fmla="*/ 542601 h 608807"/>
                <a:gd name="connsiteX3" fmla="*/ 182106 w 1457644"/>
                <a:gd name="connsiteY3" fmla="*/ 576585 h 608807"/>
                <a:gd name="connsiteX4" fmla="*/ 0 w 1457644"/>
                <a:gd name="connsiteY4" fmla="*/ 148269 h 608807"/>
                <a:gd name="connsiteX0" fmla="*/ 0 w 1196954"/>
                <a:gd name="connsiteY0" fmla="*/ 148269 h 608807"/>
                <a:gd name="connsiteX1" fmla="*/ 1196954 w 1196954"/>
                <a:gd name="connsiteY1" fmla="*/ 80205 h 608807"/>
                <a:gd name="connsiteX2" fmla="*/ 1148595 w 1196954"/>
                <a:gd name="connsiteY2" fmla="*/ 542601 h 608807"/>
                <a:gd name="connsiteX3" fmla="*/ 182106 w 1196954"/>
                <a:gd name="connsiteY3" fmla="*/ 576585 h 608807"/>
                <a:gd name="connsiteX4" fmla="*/ 0 w 1196954"/>
                <a:gd name="connsiteY4" fmla="*/ 148269 h 608807"/>
                <a:gd name="connsiteX0" fmla="*/ 0 w 1196954"/>
                <a:gd name="connsiteY0" fmla="*/ 148269 h 608807"/>
                <a:gd name="connsiteX1" fmla="*/ 1196954 w 1196954"/>
                <a:gd name="connsiteY1" fmla="*/ 80205 h 608807"/>
                <a:gd name="connsiteX2" fmla="*/ 1039609 w 1196954"/>
                <a:gd name="connsiteY2" fmla="*/ 542601 h 608807"/>
                <a:gd name="connsiteX3" fmla="*/ 182106 w 1196954"/>
                <a:gd name="connsiteY3" fmla="*/ 576585 h 608807"/>
                <a:gd name="connsiteX4" fmla="*/ 0 w 1196954"/>
                <a:gd name="connsiteY4" fmla="*/ 148269 h 608807"/>
                <a:gd name="connsiteX0" fmla="*/ 253073 w 1159400"/>
                <a:gd name="connsiteY0" fmla="*/ 148269 h 608807"/>
                <a:gd name="connsiteX1" fmla="*/ 1159400 w 1159400"/>
                <a:gd name="connsiteY1" fmla="*/ 80205 h 608807"/>
                <a:gd name="connsiteX2" fmla="*/ 1002055 w 1159400"/>
                <a:gd name="connsiteY2" fmla="*/ 542601 h 608807"/>
                <a:gd name="connsiteX3" fmla="*/ 144552 w 1159400"/>
                <a:gd name="connsiteY3" fmla="*/ 576585 h 608807"/>
                <a:gd name="connsiteX4" fmla="*/ 253073 w 1159400"/>
                <a:gd name="connsiteY4" fmla="*/ 148269 h 608807"/>
                <a:gd name="connsiteX0" fmla="*/ 144087 w 1050414"/>
                <a:gd name="connsiteY0" fmla="*/ 148269 h 608807"/>
                <a:gd name="connsiteX1" fmla="*/ 1050414 w 1050414"/>
                <a:gd name="connsiteY1" fmla="*/ 80205 h 608807"/>
                <a:gd name="connsiteX2" fmla="*/ 893069 w 1050414"/>
                <a:gd name="connsiteY2" fmla="*/ 542601 h 608807"/>
                <a:gd name="connsiteX3" fmla="*/ 35566 w 1050414"/>
                <a:gd name="connsiteY3" fmla="*/ 576585 h 608807"/>
                <a:gd name="connsiteX4" fmla="*/ 144087 w 1050414"/>
                <a:gd name="connsiteY4" fmla="*/ 148269 h 608807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253073 w 1159400"/>
                <a:gd name="connsiteY0" fmla="*/ 107456 h 567994"/>
                <a:gd name="connsiteX1" fmla="*/ 1159400 w 1159400"/>
                <a:gd name="connsiteY1" fmla="*/ 39392 h 567994"/>
                <a:gd name="connsiteX2" fmla="*/ 1002055 w 1159400"/>
                <a:gd name="connsiteY2" fmla="*/ 501788 h 567994"/>
                <a:gd name="connsiteX3" fmla="*/ 35566 w 1159400"/>
                <a:gd name="connsiteY3" fmla="*/ 494958 h 567994"/>
                <a:gd name="connsiteX4" fmla="*/ 253073 w 1159400"/>
                <a:gd name="connsiteY4" fmla="*/ 107456 h 567994"/>
                <a:gd name="connsiteX0" fmla="*/ 71432 w 977759"/>
                <a:gd name="connsiteY0" fmla="*/ 107456 h 567994"/>
                <a:gd name="connsiteX1" fmla="*/ 977759 w 977759"/>
                <a:gd name="connsiteY1" fmla="*/ 39392 h 567994"/>
                <a:gd name="connsiteX2" fmla="*/ 820414 w 977759"/>
                <a:gd name="connsiteY2" fmla="*/ 501788 h 567994"/>
                <a:gd name="connsiteX3" fmla="*/ 35566 w 977759"/>
                <a:gd name="connsiteY3" fmla="*/ 494958 h 567994"/>
                <a:gd name="connsiteX4" fmla="*/ 71432 w 977759"/>
                <a:gd name="connsiteY4" fmla="*/ 107456 h 567994"/>
                <a:gd name="connsiteX0" fmla="*/ 71432 w 4029316"/>
                <a:gd name="connsiteY0" fmla="*/ 107456 h 989430"/>
                <a:gd name="connsiteX1" fmla="*/ 977759 w 4029316"/>
                <a:gd name="connsiteY1" fmla="*/ 39392 h 989430"/>
                <a:gd name="connsiteX2" fmla="*/ 3892601 w 4029316"/>
                <a:gd name="connsiteY2" fmla="*/ 923223 h 989430"/>
                <a:gd name="connsiteX3" fmla="*/ 35566 w 4029316"/>
                <a:gd name="connsiteY3" fmla="*/ 494958 h 989430"/>
                <a:gd name="connsiteX4" fmla="*/ 71432 w 4029316"/>
                <a:gd name="connsiteY4" fmla="*/ 107456 h 989430"/>
                <a:gd name="connsiteX0" fmla="*/ 71432 w 4029316"/>
                <a:gd name="connsiteY0" fmla="*/ 107456 h 989429"/>
                <a:gd name="connsiteX1" fmla="*/ 816064 w 4029316"/>
                <a:gd name="connsiteY1" fmla="*/ 39392 h 989429"/>
                <a:gd name="connsiteX2" fmla="*/ 3892601 w 4029316"/>
                <a:gd name="connsiteY2" fmla="*/ 923223 h 989429"/>
                <a:gd name="connsiteX3" fmla="*/ 35566 w 4029316"/>
                <a:gd name="connsiteY3" fmla="*/ 494958 h 989429"/>
                <a:gd name="connsiteX4" fmla="*/ 71432 w 4029316"/>
                <a:gd name="connsiteY4" fmla="*/ 107456 h 989429"/>
                <a:gd name="connsiteX0" fmla="*/ 71432 w 4075932"/>
                <a:gd name="connsiteY0" fmla="*/ 107456 h 989429"/>
                <a:gd name="connsiteX1" fmla="*/ 816064 w 4075932"/>
                <a:gd name="connsiteY1" fmla="*/ 39392 h 989429"/>
                <a:gd name="connsiteX2" fmla="*/ 876831 w 4075932"/>
                <a:gd name="connsiteY2" fmla="*/ 226067 h 989429"/>
                <a:gd name="connsiteX3" fmla="*/ 3892601 w 4075932"/>
                <a:gd name="connsiteY3" fmla="*/ 923223 h 989429"/>
                <a:gd name="connsiteX4" fmla="*/ 35566 w 4075932"/>
                <a:gd name="connsiteY4" fmla="*/ 494958 h 989429"/>
                <a:gd name="connsiteX5" fmla="*/ 71432 w 4075932"/>
                <a:gd name="connsiteY5" fmla="*/ 107456 h 989429"/>
                <a:gd name="connsiteX0" fmla="*/ 71432 w 4075932"/>
                <a:gd name="connsiteY0" fmla="*/ 107456 h 989429"/>
                <a:gd name="connsiteX1" fmla="*/ 816064 w 4075932"/>
                <a:gd name="connsiteY1" fmla="*/ 39392 h 989429"/>
                <a:gd name="connsiteX2" fmla="*/ 876831 w 4075932"/>
                <a:gd name="connsiteY2" fmla="*/ 226067 h 989429"/>
                <a:gd name="connsiteX3" fmla="*/ 3892601 w 4075932"/>
                <a:gd name="connsiteY3" fmla="*/ 923223 h 989429"/>
                <a:gd name="connsiteX4" fmla="*/ 35566 w 4075932"/>
                <a:gd name="connsiteY4" fmla="*/ 494958 h 989429"/>
                <a:gd name="connsiteX5" fmla="*/ 71432 w 4075932"/>
                <a:gd name="connsiteY5" fmla="*/ 107456 h 989429"/>
                <a:gd name="connsiteX0" fmla="*/ 33137 w 4425699"/>
                <a:gd name="connsiteY0" fmla="*/ 260046 h 989429"/>
                <a:gd name="connsiteX1" fmla="*/ 1165831 w 4425699"/>
                <a:gd name="connsiteY1" fmla="*/ 39392 h 989429"/>
                <a:gd name="connsiteX2" fmla="*/ 1226598 w 4425699"/>
                <a:gd name="connsiteY2" fmla="*/ 226067 h 989429"/>
                <a:gd name="connsiteX3" fmla="*/ 4242368 w 4425699"/>
                <a:gd name="connsiteY3" fmla="*/ 923223 h 989429"/>
                <a:gd name="connsiteX4" fmla="*/ 385333 w 4425699"/>
                <a:gd name="connsiteY4" fmla="*/ 494958 h 989429"/>
                <a:gd name="connsiteX5" fmla="*/ 33137 w 4425699"/>
                <a:gd name="connsiteY5" fmla="*/ 260046 h 989429"/>
                <a:gd name="connsiteX0" fmla="*/ 33137 w 4425699"/>
                <a:gd name="connsiteY0" fmla="*/ 260046 h 989429"/>
                <a:gd name="connsiteX1" fmla="*/ 1165831 w 4425699"/>
                <a:gd name="connsiteY1" fmla="*/ 39392 h 989429"/>
                <a:gd name="connsiteX2" fmla="*/ 1226598 w 4425699"/>
                <a:gd name="connsiteY2" fmla="*/ 226067 h 989429"/>
                <a:gd name="connsiteX3" fmla="*/ 4242368 w 4425699"/>
                <a:gd name="connsiteY3" fmla="*/ 923223 h 989429"/>
                <a:gd name="connsiteX4" fmla="*/ 385333 w 4425699"/>
                <a:gd name="connsiteY4" fmla="*/ 494958 h 989429"/>
                <a:gd name="connsiteX5" fmla="*/ 33137 w 4425699"/>
                <a:gd name="connsiteY5" fmla="*/ 260046 h 989429"/>
                <a:gd name="connsiteX0" fmla="*/ 33137 w 4425699"/>
                <a:gd name="connsiteY0" fmla="*/ 220653 h 950036"/>
                <a:gd name="connsiteX1" fmla="*/ 1165831 w 4425699"/>
                <a:gd name="connsiteY1" fmla="*/ -1 h 950036"/>
                <a:gd name="connsiteX2" fmla="*/ 1226598 w 4425699"/>
                <a:gd name="connsiteY2" fmla="*/ 186674 h 950036"/>
                <a:gd name="connsiteX3" fmla="*/ 4242368 w 4425699"/>
                <a:gd name="connsiteY3" fmla="*/ 883830 h 950036"/>
                <a:gd name="connsiteX4" fmla="*/ 385333 w 4425699"/>
                <a:gd name="connsiteY4" fmla="*/ 455565 h 950036"/>
                <a:gd name="connsiteX5" fmla="*/ 33137 w 4425699"/>
                <a:gd name="connsiteY5" fmla="*/ 220653 h 950036"/>
                <a:gd name="connsiteX0" fmla="*/ 33137 w 4425699"/>
                <a:gd name="connsiteY0" fmla="*/ 220654 h 950037"/>
                <a:gd name="connsiteX1" fmla="*/ 1165831 w 4425699"/>
                <a:gd name="connsiteY1" fmla="*/ 0 h 950037"/>
                <a:gd name="connsiteX2" fmla="*/ 1226598 w 4425699"/>
                <a:gd name="connsiteY2" fmla="*/ 186675 h 950037"/>
                <a:gd name="connsiteX3" fmla="*/ 4242368 w 4425699"/>
                <a:gd name="connsiteY3" fmla="*/ 883831 h 950037"/>
                <a:gd name="connsiteX4" fmla="*/ 385333 w 4425699"/>
                <a:gd name="connsiteY4" fmla="*/ 455566 h 950037"/>
                <a:gd name="connsiteX5" fmla="*/ 33137 w 4425699"/>
                <a:gd name="connsiteY5" fmla="*/ 220654 h 950037"/>
                <a:gd name="connsiteX0" fmla="*/ 33137 w 4425699"/>
                <a:gd name="connsiteY0" fmla="*/ 220654 h 950037"/>
                <a:gd name="connsiteX1" fmla="*/ 1165831 w 4425699"/>
                <a:gd name="connsiteY1" fmla="*/ 0 h 950037"/>
                <a:gd name="connsiteX2" fmla="*/ 1226598 w 4425699"/>
                <a:gd name="connsiteY2" fmla="*/ 186675 h 950037"/>
                <a:gd name="connsiteX3" fmla="*/ 4242368 w 4425699"/>
                <a:gd name="connsiteY3" fmla="*/ 883831 h 950037"/>
                <a:gd name="connsiteX4" fmla="*/ 838078 w 4425699"/>
                <a:gd name="connsiteY4" fmla="*/ 237582 h 950037"/>
                <a:gd name="connsiteX5" fmla="*/ 33137 w 4425699"/>
                <a:gd name="connsiteY5" fmla="*/ 220654 h 950037"/>
                <a:gd name="connsiteX0" fmla="*/ 33137 w 4425699"/>
                <a:gd name="connsiteY0" fmla="*/ 220654 h 950037"/>
                <a:gd name="connsiteX1" fmla="*/ 1165831 w 4425699"/>
                <a:gd name="connsiteY1" fmla="*/ 0 h 950037"/>
                <a:gd name="connsiteX2" fmla="*/ 1226598 w 4425699"/>
                <a:gd name="connsiteY2" fmla="*/ 186675 h 950037"/>
                <a:gd name="connsiteX3" fmla="*/ 4242368 w 4425699"/>
                <a:gd name="connsiteY3" fmla="*/ 883831 h 950037"/>
                <a:gd name="connsiteX4" fmla="*/ 838078 w 4425699"/>
                <a:gd name="connsiteY4" fmla="*/ 237582 h 950037"/>
                <a:gd name="connsiteX5" fmla="*/ 33137 w 4425699"/>
                <a:gd name="connsiteY5" fmla="*/ 220654 h 950037"/>
                <a:gd name="connsiteX0" fmla="*/ 0 w 4392562"/>
                <a:gd name="connsiteY0" fmla="*/ 220654 h 950037"/>
                <a:gd name="connsiteX1" fmla="*/ 1132694 w 4392562"/>
                <a:gd name="connsiteY1" fmla="*/ 0 h 950037"/>
                <a:gd name="connsiteX2" fmla="*/ 1193461 w 4392562"/>
                <a:gd name="connsiteY2" fmla="*/ 186675 h 950037"/>
                <a:gd name="connsiteX3" fmla="*/ 4209231 w 4392562"/>
                <a:gd name="connsiteY3" fmla="*/ 883831 h 950037"/>
                <a:gd name="connsiteX4" fmla="*/ 804941 w 4392562"/>
                <a:gd name="connsiteY4" fmla="*/ 237582 h 950037"/>
                <a:gd name="connsiteX5" fmla="*/ 0 w 4392562"/>
                <a:gd name="connsiteY5" fmla="*/ 220654 h 950037"/>
                <a:gd name="connsiteX0" fmla="*/ 0 w 4166190"/>
                <a:gd name="connsiteY0" fmla="*/ 220654 h 971836"/>
                <a:gd name="connsiteX1" fmla="*/ 1132694 w 4166190"/>
                <a:gd name="connsiteY1" fmla="*/ 0 h 971836"/>
                <a:gd name="connsiteX2" fmla="*/ 1193461 w 4166190"/>
                <a:gd name="connsiteY2" fmla="*/ 186675 h 971836"/>
                <a:gd name="connsiteX3" fmla="*/ 3982860 w 4166190"/>
                <a:gd name="connsiteY3" fmla="*/ 905630 h 971836"/>
                <a:gd name="connsiteX4" fmla="*/ 804941 w 4166190"/>
                <a:gd name="connsiteY4" fmla="*/ 237582 h 971836"/>
                <a:gd name="connsiteX5" fmla="*/ 0 w 4166190"/>
                <a:gd name="connsiteY5" fmla="*/ 220654 h 971836"/>
                <a:gd name="connsiteX0" fmla="*/ 0 w 4166190"/>
                <a:gd name="connsiteY0" fmla="*/ 220654 h 905630"/>
                <a:gd name="connsiteX1" fmla="*/ 1132694 w 4166190"/>
                <a:gd name="connsiteY1" fmla="*/ 0 h 905630"/>
                <a:gd name="connsiteX2" fmla="*/ 1193461 w 4166190"/>
                <a:gd name="connsiteY2" fmla="*/ 186675 h 905630"/>
                <a:gd name="connsiteX3" fmla="*/ 3982860 w 4166190"/>
                <a:gd name="connsiteY3" fmla="*/ 905630 h 905630"/>
                <a:gd name="connsiteX4" fmla="*/ 804941 w 4166190"/>
                <a:gd name="connsiteY4" fmla="*/ 237582 h 905630"/>
                <a:gd name="connsiteX5" fmla="*/ 0 w 4166190"/>
                <a:gd name="connsiteY5" fmla="*/ 220654 h 905630"/>
                <a:gd name="connsiteX0" fmla="*/ 0 w 4036836"/>
                <a:gd name="connsiteY0" fmla="*/ 220654 h 905630"/>
                <a:gd name="connsiteX1" fmla="*/ 1132694 w 4036836"/>
                <a:gd name="connsiteY1" fmla="*/ 0 h 905630"/>
                <a:gd name="connsiteX2" fmla="*/ 1193461 w 4036836"/>
                <a:gd name="connsiteY2" fmla="*/ 186675 h 905630"/>
                <a:gd name="connsiteX3" fmla="*/ 3982860 w 4036836"/>
                <a:gd name="connsiteY3" fmla="*/ 905630 h 905630"/>
                <a:gd name="connsiteX4" fmla="*/ 804941 w 4036836"/>
                <a:gd name="connsiteY4" fmla="*/ 237582 h 905630"/>
                <a:gd name="connsiteX5" fmla="*/ 0 w 4036836"/>
                <a:gd name="connsiteY5" fmla="*/ 220654 h 905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36836" h="905630">
                  <a:moveTo>
                    <a:pt x="0" y="220654"/>
                  </a:moveTo>
                  <a:cubicBezTo>
                    <a:pt x="509816" y="121798"/>
                    <a:pt x="592836" y="47802"/>
                    <a:pt x="1132694" y="0"/>
                  </a:cubicBezTo>
                  <a:cubicBezTo>
                    <a:pt x="1310045" y="16135"/>
                    <a:pt x="1359825" y="39371"/>
                    <a:pt x="1193461" y="186675"/>
                  </a:cubicBezTo>
                  <a:cubicBezTo>
                    <a:pt x="1706217" y="333980"/>
                    <a:pt x="4036836" y="857182"/>
                    <a:pt x="3982860" y="905630"/>
                  </a:cubicBezTo>
                  <a:cubicBezTo>
                    <a:pt x="3602147" y="899175"/>
                    <a:pt x="1127181" y="252317"/>
                    <a:pt x="804941" y="237582"/>
                  </a:cubicBezTo>
                  <a:cubicBezTo>
                    <a:pt x="640021" y="229513"/>
                    <a:pt x="742992" y="320705"/>
                    <a:pt x="0" y="22065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6" name="Полилиния 95"/>
            <p:cNvSpPr/>
            <p:nvPr/>
          </p:nvSpPr>
          <p:spPr>
            <a:xfrm flipH="1">
              <a:off x="6127907" y="5636610"/>
              <a:ext cx="166252" cy="150678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1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235431 h 2387602"/>
                <a:gd name="connsiteX1" fmla="*/ 355923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398886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50301"/>
                <a:gd name="connsiteY0" fmla="*/ 1156393 h 2308564"/>
                <a:gd name="connsiteX1" fmla="*/ 355923 w 2150301"/>
                <a:gd name="connsiteY1" fmla="*/ 325522 h 2308564"/>
                <a:gd name="connsiteX2" fmla="*/ 1304283 w 2150301"/>
                <a:gd name="connsiteY2" fmla="*/ 34925 h 2308564"/>
                <a:gd name="connsiteX3" fmla="*/ 1995115 w 2150301"/>
                <a:gd name="connsiteY3" fmla="*/ 250690 h 2308564"/>
                <a:gd name="connsiteX4" fmla="*/ 2113907 w 2150301"/>
                <a:gd name="connsiteY4" fmla="*/ 1232239 h 2308564"/>
                <a:gd name="connsiteX5" fmla="*/ 1766159 w 2150301"/>
                <a:gd name="connsiteY5" fmla="*/ 1884616 h 2308564"/>
                <a:gd name="connsiteX6" fmla="*/ 999482 w 2150301"/>
                <a:gd name="connsiteY6" fmla="*/ 2289514 h 2308564"/>
                <a:gd name="connsiteX7" fmla="*/ 223280 w 2150301"/>
                <a:gd name="connsiteY7" fmla="*/ 1998915 h 2308564"/>
                <a:gd name="connsiteX8" fmla="*/ 21601 w 2150301"/>
                <a:gd name="connsiteY8" fmla="*/ 1156393 h 2308564"/>
                <a:gd name="connsiteX0" fmla="*/ 21601 w 2150301"/>
                <a:gd name="connsiteY0" fmla="*/ 1156393 h 2387602"/>
                <a:gd name="connsiteX1" fmla="*/ 355923 w 2150301"/>
                <a:gd name="connsiteY1" fmla="*/ 325522 h 2387602"/>
                <a:gd name="connsiteX2" fmla="*/ 1304283 w 2150301"/>
                <a:gd name="connsiteY2" fmla="*/ 34925 h 2387602"/>
                <a:gd name="connsiteX3" fmla="*/ 1995115 w 2150301"/>
                <a:gd name="connsiteY3" fmla="*/ 250690 h 2387602"/>
                <a:gd name="connsiteX4" fmla="*/ 2113907 w 2150301"/>
                <a:gd name="connsiteY4" fmla="*/ 1232239 h 2387602"/>
                <a:gd name="connsiteX5" fmla="*/ 1766159 w 2150301"/>
                <a:gd name="connsiteY5" fmla="*/ 1884616 h 2387602"/>
                <a:gd name="connsiteX6" fmla="*/ 821647 w 2150301"/>
                <a:gd name="connsiteY6" fmla="*/ 2368552 h 2387602"/>
                <a:gd name="connsiteX7" fmla="*/ 223280 w 2150301"/>
                <a:gd name="connsiteY7" fmla="*/ 1998915 h 2387602"/>
                <a:gd name="connsiteX8" fmla="*/ 21601 w 2150301"/>
                <a:gd name="connsiteY8" fmla="*/ 1156393 h 2387602"/>
                <a:gd name="connsiteX0" fmla="*/ 21601 w 2150301"/>
                <a:gd name="connsiteY0" fmla="*/ 1156393 h 2368552"/>
                <a:gd name="connsiteX1" fmla="*/ 355923 w 2150301"/>
                <a:gd name="connsiteY1" fmla="*/ 325522 h 2368552"/>
                <a:gd name="connsiteX2" fmla="*/ 1304283 w 2150301"/>
                <a:gd name="connsiteY2" fmla="*/ 34925 h 2368552"/>
                <a:gd name="connsiteX3" fmla="*/ 1995115 w 2150301"/>
                <a:gd name="connsiteY3" fmla="*/ 250690 h 2368552"/>
                <a:gd name="connsiteX4" fmla="*/ 2113907 w 2150301"/>
                <a:gd name="connsiteY4" fmla="*/ 1232239 h 2368552"/>
                <a:gd name="connsiteX5" fmla="*/ 1766159 w 2150301"/>
                <a:gd name="connsiteY5" fmla="*/ 1884616 h 2368552"/>
                <a:gd name="connsiteX6" fmla="*/ 821647 w 2150301"/>
                <a:gd name="connsiteY6" fmla="*/ 2368552 h 2368552"/>
                <a:gd name="connsiteX7" fmla="*/ 223280 w 2150301"/>
                <a:gd name="connsiteY7" fmla="*/ 1998915 h 2368552"/>
                <a:gd name="connsiteX8" fmla="*/ 21601 w 2150301"/>
                <a:gd name="connsiteY8" fmla="*/ 1156393 h 2368552"/>
                <a:gd name="connsiteX0" fmla="*/ 110519 w 2239219"/>
                <a:gd name="connsiteY0" fmla="*/ 1156393 h 2368552"/>
                <a:gd name="connsiteX1" fmla="*/ 444841 w 2239219"/>
                <a:gd name="connsiteY1" fmla="*/ 325522 h 2368552"/>
                <a:gd name="connsiteX2" fmla="*/ 1393201 w 2239219"/>
                <a:gd name="connsiteY2" fmla="*/ 34925 h 2368552"/>
                <a:gd name="connsiteX3" fmla="*/ 2084033 w 2239219"/>
                <a:gd name="connsiteY3" fmla="*/ 250690 h 2368552"/>
                <a:gd name="connsiteX4" fmla="*/ 2202825 w 2239219"/>
                <a:gd name="connsiteY4" fmla="*/ 1232239 h 2368552"/>
                <a:gd name="connsiteX5" fmla="*/ 1855077 w 2239219"/>
                <a:gd name="connsiteY5" fmla="*/ 1884616 h 2368552"/>
                <a:gd name="connsiteX6" fmla="*/ 910565 w 2239219"/>
                <a:gd name="connsiteY6" fmla="*/ 2368552 h 2368552"/>
                <a:gd name="connsiteX7" fmla="*/ 223280 w 2239219"/>
                <a:gd name="connsiteY7" fmla="*/ 1712403 h 2368552"/>
                <a:gd name="connsiteX8" fmla="*/ 110519 w 2239219"/>
                <a:gd name="connsiteY8" fmla="*/ 1156393 h 2368552"/>
                <a:gd name="connsiteX0" fmla="*/ 11722 w 2140422"/>
                <a:gd name="connsiteY0" fmla="*/ 1156393 h 2368552"/>
                <a:gd name="connsiteX1" fmla="*/ 346044 w 2140422"/>
                <a:gd name="connsiteY1" fmla="*/ 325522 h 2368552"/>
                <a:gd name="connsiteX2" fmla="*/ 1294404 w 2140422"/>
                <a:gd name="connsiteY2" fmla="*/ 34925 h 2368552"/>
                <a:gd name="connsiteX3" fmla="*/ 1985236 w 2140422"/>
                <a:gd name="connsiteY3" fmla="*/ 250690 h 2368552"/>
                <a:gd name="connsiteX4" fmla="*/ 2104028 w 2140422"/>
                <a:gd name="connsiteY4" fmla="*/ 1232239 h 2368552"/>
                <a:gd name="connsiteX5" fmla="*/ 1756280 w 2140422"/>
                <a:gd name="connsiteY5" fmla="*/ 1884616 h 2368552"/>
                <a:gd name="connsiteX6" fmla="*/ 811768 w 2140422"/>
                <a:gd name="connsiteY6" fmla="*/ 2368552 h 2368552"/>
                <a:gd name="connsiteX7" fmla="*/ 124483 w 2140422"/>
                <a:gd name="connsiteY7" fmla="*/ 1712403 h 2368552"/>
                <a:gd name="connsiteX8" fmla="*/ 11722 w 2140422"/>
                <a:gd name="connsiteY8" fmla="*/ 115639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1301927 w 2187979"/>
                <a:gd name="connsiteY4" fmla="*/ 441860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1841 w 2034634"/>
                <a:gd name="connsiteY0" fmla="*/ 1136633 h 2368552"/>
                <a:gd name="connsiteX1" fmla="*/ 395442 w 2034634"/>
                <a:gd name="connsiteY1" fmla="*/ 325522 h 2368552"/>
                <a:gd name="connsiteX2" fmla="*/ 1343802 w 2034634"/>
                <a:gd name="connsiteY2" fmla="*/ 34925 h 2368552"/>
                <a:gd name="connsiteX3" fmla="*/ 2034634 w 2034634"/>
                <a:gd name="connsiteY3" fmla="*/ 250690 h 2368552"/>
                <a:gd name="connsiteX4" fmla="*/ 1303768 w 2034634"/>
                <a:gd name="connsiteY4" fmla="*/ 441860 h 2368552"/>
                <a:gd name="connsiteX5" fmla="*/ 679387 w 2034634"/>
                <a:gd name="connsiteY5" fmla="*/ 1370870 h 2368552"/>
                <a:gd name="connsiteX6" fmla="*/ 861166 w 2034634"/>
                <a:gd name="connsiteY6" fmla="*/ 2368552 h 2368552"/>
                <a:gd name="connsiteX7" fmla="*/ 94843 w 2034634"/>
                <a:gd name="connsiteY7" fmla="*/ 1692644 h 2368552"/>
                <a:gd name="connsiteX8" fmla="*/ 1841 w 2034634"/>
                <a:gd name="connsiteY8" fmla="*/ 1136633 h 2368552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679387 w 2034634"/>
                <a:gd name="connsiteY5" fmla="*/ 1370870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629800 w 2034634"/>
                <a:gd name="connsiteY4" fmla="*/ 1014885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91854"/>
                <a:gd name="connsiteY0" fmla="*/ 1136633 h 1936223"/>
                <a:gd name="connsiteX1" fmla="*/ 395442 w 2091854"/>
                <a:gd name="connsiteY1" fmla="*/ 325522 h 1936223"/>
                <a:gd name="connsiteX2" fmla="*/ 1343802 w 2091854"/>
                <a:gd name="connsiteY2" fmla="*/ 34925 h 1936223"/>
                <a:gd name="connsiteX3" fmla="*/ 2034634 w 2091854"/>
                <a:gd name="connsiteY3" fmla="*/ 250690 h 1936223"/>
                <a:gd name="connsiteX4" fmla="*/ 1687121 w 2091854"/>
                <a:gd name="connsiteY4" fmla="*/ 1538825 h 1936223"/>
                <a:gd name="connsiteX5" fmla="*/ 900685 w 2091854"/>
                <a:gd name="connsiteY5" fmla="*/ 1657211 h 1936223"/>
                <a:gd name="connsiteX6" fmla="*/ 94843 w 2091854"/>
                <a:gd name="connsiteY6" fmla="*/ 1692644 h 1936223"/>
                <a:gd name="connsiteX7" fmla="*/ 1841 w 2091854"/>
                <a:gd name="connsiteY7" fmla="*/ 1136633 h 1936223"/>
                <a:gd name="connsiteX0" fmla="*/ 1841 w 1876112"/>
                <a:gd name="connsiteY0" fmla="*/ 1136633 h 1936223"/>
                <a:gd name="connsiteX1" fmla="*/ 395442 w 1876112"/>
                <a:gd name="connsiteY1" fmla="*/ 325522 h 1936223"/>
                <a:gd name="connsiteX2" fmla="*/ 1343802 w 1876112"/>
                <a:gd name="connsiteY2" fmla="*/ 34925 h 1936223"/>
                <a:gd name="connsiteX3" fmla="*/ 1609805 w 1876112"/>
                <a:gd name="connsiteY3" fmla="*/ 1060829 h 1936223"/>
                <a:gd name="connsiteX4" fmla="*/ 1687121 w 1876112"/>
                <a:gd name="connsiteY4" fmla="*/ 1538825 h 1936223"/>
                <a:gd name="connsiteX5" fmla="*/ 900685 w 1876112"/>
                <a:gd name="connsiteY5" fmla="*/ 1657211 h 1936223"/>
                <a:gd name="connsiteX6" fmla="*/ 94843 w 1876112"/>
                <a:gd name="connsiteY6" fmla="*/ 1692644 h 1936223"/>
                <a:gd name="connsiteX7" fmla="*/ 1841 w 1876112"/>
                <a:gd name="connsiteY7" fmla="*/ 1136633 h 1936223"/>
                <a:gd name="connsiteX0" fmla="*/ 1841 w 1876112"/>
                <a:gd name="connsiteY0" fmla="*/ 823745 h 1623335"/>
                <a:gd name="connsiteX1" fmla="*/ 395442 w 1876112"/>
                <a:gd name="connsiteY1" fmla="*/ 12634 h 1623335"/>
                <a:gd name="connsiteX2" fmla="*/ 1609805 w 1876112"/>
                <a:gd name="connsiteY2" fmla="*/ 747941 h 1623335"/>
                <a:gd name="connsiteX3" fmla="*/ 1687121 w 1876112"/>
                <a:gd name="connsiteY3" fmla="*/ 1225937 h 1623335"/>
                <a:gd name="connsiteX4" fmla="*/ 900685 w 1876112"/>
                <a:gd name="connsiteY4" fmla="*/ 1344323 h 1623335"/>
                <a:gd name="connsiteX5" fmla="*/ 94843 w 1876112"/>
                <a:gd name="connsiteY5" fmla="*/ 1379756 h 1623335"/>
                <a:gd name="connsiteX6" fmla="*/ 1841 w 1876112"/>
                <a:gd name="connsiteY6" fmla="*/ 823745 h 1623335"/>
                <a:gd name="connsiteX0" fmla="*/ 1841 w 1876112"/>
                <a:gd name="connsiteY0" fmla="*/ 482404 h 1281994"/>
                <a:gd name="connsiteX1" fmla="*/ 751113 w 1876112"/>
                <a:gd name="connsiteY1" fmla="*/ 323355 h 1281994"/>
                <a:gd name="connsiteX2" fmla="*/ 1609805 w 1876112"/>
                <a:gd name="connsiteY2" fmla="*/ 406600 h 1281994"/>
                <a:gd name="connsiteX3" fmla="*/ 1687121 w 1876112"/>
                <a:gd name="connsiteY3" fmla="*/ 884596 h 1281994"/>
                <a:gd name="connsiteX4" fmla="*/ 900685 w 1876112"/>
                <a:gd name="connsiteY4" fmla="*/ 1002982 h 1281994"/>
                <a:gd name="connsiteX5" fmla="*/ 94843 w 1876112"/>
                <a:gd name="connsiteY5" fmla="*/ 1038415 h 1281994"/>
                <a:gd name="connsiteX6" fmla="*/ 1841 w 1876112"/>
                <a:gd name="connsiteY6" fmla="*/ 482404 h 1281994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687121"/>
                <a:gd name="connsiteY0" fmla="*/ 181563 h 981153"/>
                <a:gd name="connsiteX1" fmla="*/ 760993 w 1687121"/>
                <a:gd name="connsiteY1" fmla="*/ 12634 h 981153"/>
                <a:gd name="connsiteX2" fmla="*/ 1609805 w 1687121"/>
                <a:gd name="connsiteY2" fmla="*/ 105759 h 981153"/>
                <a:gd name="connsiteX3" fmla="*/ 1687121 w 1687121"/>
                <a:gd name="connsiteY3" fmla="*/ 583755 h 981153"/>
                <a:gd name="connsiteX4" fmla="*/ 900685 w 1687121"/>
                <a:gd name="connsiteY4" fmla="*/ 702141 h 981153"/>
                <a:gd name="connsiteX5" fmla="*/ 94843 w 1687121"/>
                <a:gd name="connsiteY5" fmla="*/ 737574 h 981153"/>
                <a:gd name="connsiteX6" fmla="*/ 1841 w 1687121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737574"/>
                <a:gd name="connsiteX1" fmla="*/ 760993 w 1667362"/>
                <a:gd name="connsiteY1" fmla="*/ 12634 h 737574"/>
                <a:gd name="connsiteX2" fmla="*/ 1609805 w 1667362"/>
                <a:gd name="connsiteY2" fmla="*/ 105759 h 737574"/>
                <a:gd name="connsiteX3" fmla="*/ 1667362 w 1667362"/>
                <a:gd name="connsiteY3" fmla="*/ 662793 h 737574"/>
                <a:gd name="connsiteX4" fmla="*/ 900685 w 1667362"/>
                <a:gd name="connsiteY4" fmla="*/ 702141 h 737574"/>
                <a:gd name="connsiteX5" fmla="*/ 94843 w 1667362"/>
                <a:gd name="connsiteY5" fmla="*/ 737574 h 737574"/>
                <a:gd name="connsiteX6" fmla="*/ 1841 w 1667362"/>
                <a:gd name="connsiteY6" fmla="*/ 181563 h 737574"/>
                <a:gd name="connsiteX0" fmla="*/ 51239 w 1716760"/>
                <a:gd name="connsiteY0" fmla="*/ 181563 h 737574"/>
                <a:gd name="connsiteX1" fmla="*/ 810391 w 1716760"/>
                <a:gd name="connsiteY1" fmla="*/ 12634 h 737574"/>
                <a:gd name="connsiteX2" fmla="*/ 1659203 w 1716760"/>
                <a:gd name="connsiteY2" fmla="*/ 105759 h 737574"/>
                <a:gd name="connsiteX3" fmla="*/ 1716760 w 1716760"/>
                <a:gd name="connsiteY3" fmla="*/ 662793 h 737574"/>
                <a:gd name="connsiteX4" fmla="*/ 950083 w 1716760"/>
                <a:gd name="connsiteY4" fmla="*/ 702141 h 737574"/>
                <a:gd name="connsiteX5" fmla="*/ 94843 w 1716760"/>
                <a:gd name="connsiteY5" fmla="*/ 737574 h 737574"/>
                <a:gd name="connsiteX6" fmla="*/ 51239 w 1716760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898844 w 1665521"/>
                <a:gd name="connsiteY4" fmla="*/ 702141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77093"/>
                <a:gd name="connsiteX1" fmla="*/ 759152 w 1665521"/>
                <a:gd name="connsiteY1" fmla="*/ 12634 h 777093"/>
                <a:gd name="connsiteX2" fmla="*/ 1607964 w 1665521"/>
                <a:gd name="connsiteY2" fmla="*/ 105759 h 777093"/>
                <a:gd name="connsiteX3" fmla="*/ 1665521 w 1665521"/>
                <a:gd name="connsiteY3" fmla="*/ 662793 h 777093"/>
                <a:gd name="connsiteX4" fmla="*/ 908724 w 1665521"/>
                <a:gd name="connsiteY4" fmla="*/ 672502 h 777093"/>
                <a:gd name="connsiteX5" fmla="*/ 43604 w 1665521"/>
                <a:gd name="connsiteY5" fmla="*/ 777093 h 777093"/>
                <a:gd name="connsiteX6" fmla="*/ 0 w 1665521"/>
                <a:gd name="connsiteY6" fmla="*/ 181563 h 777093"/>
                <a:gd name="connsiteX0" fmla="*/ 0 w 1665521"/>
                <a:gd name="connsiteY0" fmla="*/ 181563 h 747454"/>
                <a:gd name="connsiteX1" fmla="*/ 759152 w 1665521"/>
                <a:gd name="connsiteY1" fmla="*/ 12634 h 747454"/>
                <a:gd name="connsiteX2" fmla="*/ 1607964 w 1665521"/>
                <a:gd name="connsiteY2" fmla="*/ 105759 h 747454"/>
                <a:gd name="connsiteX3" fmla="*/ 1665521 w 1665521"/>
                <a:gd name="connsiteY3" fmla="*/ 662793 h 747454"/>
                <a:gd name="connsiteX4" fmla="*/ 908724 w 1665521"/>
                <a:gd name="connsiteY4" fmla="*/ 672502 h 747454"/>
                <a:gd name="connsiteX5" fmla="*/ 43604 w 1665521"/>
                <a:gd name="connsiteY5" fmla="*/ 747454 h 747454"/>
                <a:gd name="connsiteX6" fmla="*/ 0 w 1665521"/>
                <a:gd name="connsiteY6" fmla="*/ 181563 h 747454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205407 h 771298"/>
                <a:gd name="connsiteX1" fmla="*/ 159808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771298"/>
                <a:gd name="connsiteX1" fmla="*/ 119014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851503"/>
                <a:gd name="connsiteX1" fmla="*/ 1190145 w 1665521"/>
                <a:gd name="connsiteY1" fmla="*/ 80205 h 851503"/>
                <a:gd name="connsiteX2" fmla="*/ 1665521 w 1665521"/>
                <a:gd name="connsiteY2" fmla="*/ 686637 h 851503"/>
                <a:gd name="connsiteX3" fmla="*/ 43604 w 1665521"/>
                <a:gd name="connsiteY3" fmla="*/ 771298 h 851503"/>
                <a:gd name="connsiteX4" fmla="*/ 0 w 1665521"/>
                <a:gd name="connsiteY4" fmla="*/ 205407 h 851503"/>
                <a:gd name="connsiteX0" fmla="*/ 0 w 1665521"/>
                <a:gd name="connsiteY0" fmla="*/ 205407 h 801819"/>
                <a:gd name="connsiteX1" fmla="*/ 1190145 w 1665521"/>
                <a:gd name="connsiteY1" fmla="*/ 80205 h 801819"/>
                <a:gd name="connsiteX2" fmla="*/ 1665521 w 1665521"/>
                <a:gd name="connsiteY2" fmla="*/ 686637 h 801819"/>
                <a:gd name="connsiteX3" fmla="*/ 218437 w 1665521"/>
                <a:gd name="connsiteY3" fmla="*/ 601073 h 801819"/>
                <a:gd name="connsiteX4" fmla="*/ 0 w 1665521"/>
                <a:gd name="connsiteY4" fmla="*/ 205407 h 801819"/>
                <a:gd name="connsiteX0" fmla="*/ 0 w 1257581"/>
                <a:gd name="connsiteY0" fmla="*/ 205407 h 681278"/>
                <a:gd name="connsiteX1" fmla="*/ 1190145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76003"/>
                <a:gd name="connsiteY0" fmla="*/ 205407 h 681278"/>
                <a:gd name="connsiteX1" fmla="*/ 1015313 w 1276003"/>
                <a:gd name="connsiteY1" fmla="*/ 80205 h 681278"/>
                <a:gd name="connsiteX2" fmla="*/ 1257581 w 1276003"/>
                <a:gd name="connsiteY2" fmla="*/ 542601 h 681278"/>
                <a:gd name="connsiteX3" fmla="*/ 218437 w 1276003"/>
                <a:gd name="connsiteY3" fmla="*/ 601073 h 681278"/>
                <a:gd name="connsiteX4" fmla="*/ 0 w 1276003"/>
                <a:gd name="connsiteY4" fmla="*/ 205407 h 681278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08807"/>
                <a:gd name="connsiteX1" fmla="*/ 1015313 w 1276003"/>
                <a:gd name="connsiteY1" fmla="*/ 80205 h 608807"/>
                <a:gd name="connsiteX2" fmla="*/ 1257581 w 1276003"/>
                <a:gd name="connsiteY2" fmla="*/ 542601 h 608807"/>
                <a:gd name="connsiteX3" fmla="*/ 291092 w 1276003"/>
                <a:gd name="connsiteY3" fmla="*/ 576585 h 608807"/>
                <a:gd name="connsiteX4" fmla="*/ 0 w 1276003"/>
                <a:gd name="connsiteY4" fmla="*/ 205407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1457644"/>
                <a:gd name="connsiteY0" fmla="*/ 148269 h 608807"/>
                <a:gd name="connsiteX1" fmla="*/ 1196954 w 1457644"/>
                <a:gd name="connsiteY1" fmla="*/ 80205 h 608807"/>
                <a:gd name="connsiteX2" fmla="*/ 1148595 w 1457644"/>
                <a:gd name="connsiteY2" fmla="*/ 542601 h 608807"/>
                <a:gd name="connsiteX3" fmla="*/ 182106 w 1457644"/>
                <a:gd name="connsiteY3" fmla="*/ 576585 h 608807"/>
                <a:gd name="connsiteX4" fmla="*/ 0 w 1457644"/>
                <a:gd name="connsiteY4" fmla="*/ 148269 h 608807"/>
                <a:gd name="connsiteX0" fmla="*/ 0 w 1196954"/>
                <a:gd name="connsiteY0" fmla="*/ 148269 h 608807"/>
                <a:gd name="connsiteX1" fmla="*/ 1196954 w 1196954"/>
                <a:gd name="connsiteY1" fmla="*/ 80205 h 608807"/>
                <a:gd name="connsiteX2" fmla="*/ 1148595 w 1196954"/>
                <a:gd name="connsiteY2" fmla="*/ 542601 h 608807"/>
                <a:gd name="connsiteX3" fmla="*/ 182106 w 1196954"/>
                <a:gd name="connsiteY3" fmla="*/ 576585 h 608807"/>
                <a:gd name="connsiteX4" fmla="*/ 0 w 1196954"/>
                <a:gd name="connsiteY4" fmla="*/ 148269 h 608807"/>
                <a:gd name="connsiteX0" fmla="*/ 0 w 1196954"/>
                <a:gd name="connsiteY0" fmla="*/ 148269 h 608807"/>
                <a:gd name="connsiteX1" fmla="*/ 1196954 w 1196954"/>
                <a:gd name="connsiteY1" fmla="*/ 80205 h 608807"/>
                <a:gd name="connsiteX2" fmla="*/ 1039609 w 1196954"/>
                <a:gd name="connsiteY2" fmla="*/ 542601 h 608807"/>
                <a:gd name="connsiteX3" fmla="*/ 182106 w 1196954"/>
                <a:gd name="connsiteY3" fmla="*/ 576585 h 608807"/>
                <a:gd name="connsiteX4" fmla="*/ 0 w 1196954"/>
                <a:gd name="connsiteY4" fmla="*/ 148269 h 608807"/>
                <a:gd name="connsiteX0" fmla="*/ 253073 w 1159400"/>
                <a:gd name="connsiteY0" fmla="*/ 148269 h 608807"/>
                <a:gd name="connsiteX1" fmla="*/ 1159400 w 1159400"/>
                <a:gd name="connsiteY1" fmla="*/ 80205 h 608807"/>
                <a:gd name="connsiteX2" fmla="*/ 1002055 w 1159400"/>
                <a:gd name="connsiteY2" fmla="*/ 542601 h 608807"/>
                <a:gd name="connsiteX3" fmla="*/ 144552 w 1159400"/>
                <a:gd name="connsiteY3" fmla="*/ 576585 h 608807"/>
                <a:gd name="connsiteX4" fmla="*/ 253073 w 1159400"/>
                <a:gd name="connsiteY4" fmla="*/ 148269 h 608807"/>
                <a:gd name="connsiteX0" fmla="*/ 144087 w 1050414"/>
                <a:gd name="connsiteY0" fmla="*/ 148269 h 608807"/>
                <a:gd name="connsiteX1" fmla="*/ 1050414 w 1050414"/>
                <a:gd name="connsiteY1" fmla="*/ 80205 h 608807"/>
                <a:gd name="connsiteX2" fmla="*/ 893069 w 1050414"/>
                <a:gd name="connsiteY2" fmla="*/ 542601 h 608807"/>
                <a:gd name="connsiteX3" fmla="*/ 35566 w 1050414"/>
                <a:gd name="connsiteY3" fmla="*/ 576585 h 608807"/>
                <a:gd name="connsiteX4" fmla="*/ 144087 w 1050414"/>
                <a:gd name="connsiteY4" fmla="*/ 148269 h 608807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253073 w 1159400"/>
                <a:gd name="connsiteY0" fmla="*/ 107456 h 567994"/>
                <a:gd name="connsiteX1" fmla="*/ 1159400 w 1159400"/>
                <a:gd name="connsiteY1" fmla="*/ 39392 h 567994"/>
                <a:gd name="connsiteX2" fmla="*/ 1002055 w 1159400"/>
                <a:gd name="connsiteY2" fmla="*/ 501788 h 567994"/>
                <a:gd name="connsiteX3" fmla="*/ 35566 w 1159400"/>
                <a:gd name="connsiteY3" fmla="*/ 494958 h 567994"/>
                <a:gd name="connsiteX4" fmla="*/ 253073 w 1159400"/>
                <a:gd name="connsiteY4" fmla="*/ 107456 h 567994"/>
                <a:gd name="connsiteX0" fmla="*/ 71432 w 977759"/>
                <a:gd name="connsiteY0" fmla="*/ 107456 h 567994"/>
                <a:gd name="connsiteX1" fmla="*/ 977759 w 977759"/>
                <a:gd name="connsiteY1" fmla="*/ 39392 h 567994"/>
                <a:gd name="connsiteX2" fmla="*/ 820414 w 977759"/>
                <a:gd name="connsiteY2" fmla="*/ 501788 h 567994"/>
                <a:gd name="connsiteX3" fmla="*/ 35566 w 977759"/>
                <a:gd name="connsiteY3" fmla="*/ 494958 h 567994"/>
                <a:gd name="connsiteX4" fmla="*/ 71432 w 977759"/>
                <a:gd name="connsiteY4" fmla="*/ 107456 h 567994"/>
                <a:gd name="connsiteX0" fmla="*/ 71432 w 977759"/>
                <a:gd name="connsiteY0" fmla="*/ 98856 h 559394"/>
                <a:gd name="connsiteX1" fmla="*/ 977759 w 977759"/>
                <a:gd name="connsiteY1" fmla="*/ 67123 h 559394"/>
                <a:gd name="connsiteX2" fmla="*/ 820414 w 977759"/>
                <a:gd name="connsiteY2" fmla="*/ 493188 h 559394"/>
                <a:gd name="connsiteX3" fmla="*/ 35566 w 977759"/>
                <a:gd name="connsiteY3" fmla="*/ 486358 h 559394"/>
                <a:gd name="connsiteX4" fmla="*/ 71432 w 977759"/>
                <a:gd name="connsiteY4" fmla="*/ 98856 h 559394"/>
                <a:gd name="connsiteX0" fmla="*/ 621189 w 977759"/>
                <a:gd name="connsiteY0" fmla="*/ 98855 h 639321"/>
                <a:gd name="connsiteX1" fmla="*/ 977759 w 977759"/>
                <a:gd name="connsiteY1" fmla="*/ 147050 h 639321"/>
                <a:gd name="connsiteX2" fmla="*/ 820414 w 977759"/>
                <a:gd name="connsiteY2" fmla="*/ 573115 h 639321"/>
                <a:gd name="connsiteX3" fmla="*/ 35566 w 977759"/>
                <a:gd name="connsiteY3" fmla="*/ 566285 h 639321"/>
                <a:gd name="connsiteX4" fmla="*/ 621189 w 977759"/>
                <a:gd name="connsiteY4" fmla="*/ 98855 h 639321"/>
                <a:gd name="connsiteX0" fmla="*/ 1494331 w 1850901"/>
                <a:gd name="connsiteY0" fmla="*/ 98856 h 639322"/>
                <a:gd name="connsiteX1" fmla="*/ 1850901 w 1850901"/>
                <a:gd name="connsiteY1" fmla="*/ 147051 h 639322"/>
                <a:gd name="connsiteX2" fmla="*/ 1693556 w 1850901"/>
                <a:gd name="connsiteY2" fmla="*/ 573116 h 639322"/>
                <a:gd name="connsiteX3" fmla="*/ 35566 w 1850901"/>
                <a:gd name="connsiteY3" fmla="*/ 377367 h 639322"/>
                <a:gd name="connsiteX4" fmla="*/ 1494331 w 1850901"/>
                <a:gd name="connsiteY4" fmla="*/ 98856 h 639322"/>
                <a:gd name="connsiteX0" fmla="*/ 1572058 w 1928628"/>
                <a:gd name="connsiteY0" fmla="*/ 98856 h 523064"/>
                <a:gd name="connsiteX1" fmla="*/ 1928628 w 1928628"/>
                <a:gd name="connsiteY1" fmla="*/ 147051 h 523064"/>
                <a:gd name="connsiteX2" fmla="*/ 445390 w 1928628"/>
                <a:gd name="connsiteY2" fmla="*/ 456858 h 523064"/>
                <a:gd name="connsiteX3" fmla="*/ 113293 w 1928628"/>
                <a:gd name="connsiteY3" fmla="*/ 377367 h 523064"/>
                <a:gd name="connsiteX4" fmla="*/ 1572058 w 1928628"/>
                <a:gd name="connsiteY4" fmla="*/ 98856 h 523064"/>
                <a:gd name="connsiteX0" fmla="*/ 1572058 w 1928628"/>
                <a:gd name="connsiteY0" fmla="*/ 98856 h 523064"/>
                <a:gd name="connsiteX1" fmla="*/ 1928628 w 1928628"/>
                <a:gd name="connsiteY1" fmla="*/ 147051 h 523064"/>
                <a:gd name="connsiteX2" fmla="*/ 445390 w 1928628"/>
                <a:gd name="connsiteY2" fmla="*/ 456858 h 523064"/>
                <a:gd name="connsiteX3" fmla="*/ 113293 w 1928628"/>
                <a:gd name="connsiteY3" fmla="*/ 377367 h 523064"/>
                <a:gd name="connsiteX4" fmla="*/ 1572058 w 1928628"/>
                <a:gd name="connsiteY4" fmla="*/ 98856 h 523064"/>
                <a:gd name="connsiteX0" fmla="*/ 1572058 w 1928628"/>
                <a:gd name="connsiteY0" fmla="*/ 98856 h 523064"/>
                <a:gd name="connsiteX1" fmla="*/ 1928628 w 1928628"/>
                <a:gd name="connsiteY1" fmla="*/ 147051 h 523064"/>
                <a:gd name="connsiteX2" fmla="*/ 445390 w 1928628"/>
                <a:gd name="connsiteY2" fmla="*/ 456858 h 523064"/>
                <a:gd name="connsiteX3" fmla="*/ 113293 w 1928628"/>
                <a:gd name="connsiteY3" fmla="*/ 377367 h 523064"/>
                <a:gd name="connsiteX4" fmla="*/ 1572058 w 1928628"/>
                <a:gd name="connsiteY4" fmla="*/ 98856 h 523064"/>
                <a:gd name="connsiteX0" fmla="*/ 113293 w 1928628"/>
                <a:gd name="connsiteY0" fmla="*/ 243565 h 389262"/>
                <a:gd name="connsiteX1" fmla="*/ 1928628 w 1928628"/>
                <a:gd name="connsiteY1" fmla="*/ 13249 h 389262"/>
                <a:gd name="connsiteX2" fmla="*/ 445390 w 1928628"/>
                <a:gd name="connsiteY2" fmla="*/ 323056 h 389262"/>
                <a:gd name="connsiteX3" fmla="*/ 113293 w 1928628"/>
                <a:gd name="connsiteY3" fmla="*/ 243565 h 389262"/>
                <a:gd name="connsiteX0" fmla="*/ 113293 w 1896286"/>
                <a:gd name="connsiteY0" fmla="*/ 265363 h 411060"/>
                <a:gd name="connsiteX1" fmla="*/ 1896286 w 1896286"/>
                <a:gd name="connsiteY1" fmla="*/ 13249 h 411060"/>
                <a:gd name="connsiteX2" fmla="*/ 445390 w 1896286"/>
                <a:gd name="connsiteY2" fmla="*/ 344854 h 411060"/>
                <a:gd name="connsiteX3" fmla="*/ 113293 w 1896286"/>
                <a:gd name="connsiteY3" fmla="*/ 265363 h 411060"/>
                <a:gd name="connsiteX0" fmla="*/ 113293 w 1896286"/>
                <a:gd name="connsiteY0" fmla="*/ 265362 h 411059"/>
                <a:gd name="connsiteX1" fmla="*/ 1896286 w 1896286"/>
                <a:gd name="connsiteY1" fmla="*/ 13248 h 411059"/>
                <a:gd name="connsiteX2" fmla="*/ 445390 w 1896286"/>
                <a:gd name="connsiteY2" fmla="*/ 344853 h 411059"/>
                <a:gd name="connsiteX3" fmla="*/ 113293 w 1896286"/>
                <a:gd name="connsiteY3" fmla="*/ 265362 h 411059"/>
                <a:gd name="connsiteX0" fmla="*/ 113293 w 1637578"/>
                <a:gd name="connsiteY0" fmla="*/ 294426 h 440123"/>
                <a:gd name="connsiteX1" fmla="*/ 1637578 w 1637578"/>
                <a:gd name="connsiteY1" fmla="*/ 13248 h 440123"/>
                <a:gd name="connsiteX2" fmla="*/ 445390 w 1637578"/>
                <a:gd name="connsiteY2" fmla="*/ 373917 h 440123"/>
                <a:gd name="connsiteX3" fmla="*/ 113293 w 1637578"/>
                <a:gd name="connsiteY3" fmla="*/ 294426 h 440123"/>
                <a:gd name="connsiteX0" fmla="*/ 113293 w 1831615"/>
                <a:gd name="connsiteY0" fmla="*/ 250830 h 396527"/>
                <a:gd name="connsiteX1" fmla="*/ 1831615 w 1831615"/>
                <a:gd name="connsiteY1" fmla="*/ 13249 h 396527"/>
                <a:gd name="connsiteX2" fmla="*/ 445390 w 1831615"/>
                <a:gd name="connsiteY2" fmla="*/ 330321 h 396527"/>
                <a:gd name="connsiteX3" fmla="*/ 113293 w 1831615"/>
                <a:gd name="connsiteY3" fmla="*/ 250830 h 396527"/>
                <a:gd name="connsiteX0" fmla="*/ 113293 w 1928633"/>
                <a:gd name="connsiteY0" fmla="*/ 51634 h 269620"/>
                <a:gd name="connsiteX1" fmla="*/ 1928633 w 1928633"/>
                <a:gd name="connsiteY1" fmla="*/ 141029 h 269620"/>
                <a:gd name="connsiteX2" fmla="*/ 445390 w 1928633"/>
                <a:gd name="connsiteY2" fmla="*/ 131125 h 269620"/>
                <a:gd name="connsiteX3" fmla="*/ 113293 w 1928633"/>
                <a:gd name="connsiteY3" fmla="*/ 51634 h 269620"/>
                <a:gd name="connsiteX0" fmla="*/ 113293 w 1863956"/>
                <a:gd name="connsiteY0" fmla="*/ 90974 h 236672"/>
                <a:gd name="connsiteX1" fmla="*/ 1863956 w 1863956"/>
                <a:gd name="connsiteY1" fmla="*/ 13248 h 236672"/>
                <a:gd name="connsiteX2" fmla="*/ 445390 w 1863956"/>
                <a:gd name="connsiteY2" fmla="*/ 170465 h 236672"/>
                <a:gd name="connsiteX3" fmla="*/ 113293 w 1863956"/>
                <a:gd name="connsiteY3" fmla="*/ 90974 h 236672"/>
                <a:gd name="connsiteX0" fmla="*/ 113293 w 1475889"/>
                <a:gd name="connsiteY0" fmla="*/ 170902 h 316598"/>
                <a:gd name="connsiteX1" fmla="*/ 1475889 w 1475889"/>
                <a:gd name="connsiteY1" fmla="*/ 13249 h 316598"/>
                <a:gd name="connsiteX2" fmla="*/ 445390 w 1475889"/>
                <a:gd name="connsiteY2" fmla="*/ 250393 h 316598"/>
                <a:gd name="connsiteX3" fmla="*/ 113293 w 1475889"/>
                <a:gd name="connsiteY3" fmla="*/ 170902 h 316598"/>
                <a:gd name="connsiteX0" fmla="*/ 113293 w 1475889"/>
                <a:gd name="connsiteY0" fmla="*/ 229031 h 374728"/>
                <a:gd name="connsiteX1" fmla="*/ 1475889 w 1475889"/>
                <a:gd name="connsiteY1" fmla="*/ 71378 h 374728"/>
                <a:gd name="connsiteX2" fmla="*/ 445390 w 1475889"/>
                <a:gd name="connsiteY2" fmla="*/ 308522 h 374728"/>
                <a:gd name="connsiteX3" fmla="*/ 113293 w 1475889"/>
                <a:gd name="connsiteY3" fmla="*/ 229031 h 374728"/>
                <a:gd name="connsiteX0" fmla="*/ 113293 w 1896292"/>
                <a:gd name="connsiteY0" fmla="*/ 301692 h 447389"/>
                <a:gd name="connsiteX1" fmla="*/ 1896292 w 1896292"/>
                <a:gd name="connsiteY1" fmla="*/ 71378 h 447389"/>
                <a:gd name="connsiteX2" fmla="*/ 445390 w 1896292"/>
                <a:gd name="connsiteY2" fmla="*/ 381183 h 447389"/>
                <a:gd name="connsiteX3" fmla="*/ 113293 w 1896292"/>
                <a:gd name="connsiteY3" fmla="*/ 301692 h 447389"/>
                <a:gd name="connsiteX0" fmla="*/ 113293 w 1896292"/>
                <a:gd name="connsiteY0" fmla="*/ 243563 h 389260"/>
                <a:gd name="connsiteX1" fmla="*/ 1896292 w 1896292"/>
                <a:gd name="connsiteY1" fmla="*/ 13249 h 389260"/>
                <a:gd name="connsiteX2" fmla="*/ 445390 w 1896292"/>
                <a:gd name="connsiteY2" fmla="*/ 323054 h 389260"/>
                <a:gd name="connsiteX3" fmla="*/ 113293 w 1896292"/>
                <a:gd name="connsiteY3" fmla="*/ 243563 h 389260"/>
                <a:gd name="connsiteX0" fmla="*/ 113293 w 2316701"/>
                <a:gd name="connsiteY0" fmla="*/ 301692 h 447389"/>
                <a:gd name="connsiteX1" fmla="*/ 2316701 w 2316701"/>
                <a:gd name="connsiteY1" fmla="*/ 13250 h 447389"/>
                <a:gd name="connsiteX2" fmla="*/ 445390 w 2316701"/>
                <a:gd name="connsiteY2" fmla="*/ 381183 h 447389"/>
                <a:gd name="connsiteX3" fmla="*/ 113293 w 2316701"/>
                <a:gd name="connsiteY3" fmla="*/ 301692 h 447389"/>
                <a:gd name="connsiteX0" fmla="*/ 113293 w 2316701"/>
                <a:gd name="connsiteY0" fmla="*/ 301691 h 447388"/>
                <a:gd name="connsiteX1" fmla="*/ 2316701 w 2316701"/>
                <a:gd name="connsiteY1" fmla="*/ 13249 h 447388"/>
                <a:gd name="connsiteX2" fmla="*/ 445390 w 2316701"/>
                <a:gd name="connsiteY2" fmla="*/ 381182 h 447388"/>
                <a:gd name="connsiteX3" fmla="*/ 113293 w 2316701"/>
                <a:gd name="connsiteY3" fmla="*/ 301691 h 447388"/>
                <a:gd name="connsiteX0" fmla="*/ 113293 w 2155012"/>
                <a:gd name="connsiteY0" fmla="*/ 323489 h 469186"/>
                <a:gd name="connsiteX1" fmla="*/ 2155012 w 2155012"/>
                <a:gd name="connsiteY1" fmla="*/ 13249 h 469186"/>
                <a:gd name="connsiteX2" fmla="*/ 445390 w 2155012"/>
                <a:gd name="connsiteY2" fmla="*/ 402980 h 469186"/>
                <a:gd name="connsiteX3" fmla="*/ 113293 w 2155012"/>
                <a:gd name="connsiteY3" fmla="*/ 323489 h 469186"/>
                <a:gd name="connsiteX0" fmla="*/ 113293 w 2155012"/>
                <a:gd name="connsiteY0" fmla="*/ 310239 h 455936"/>
                <a:gd name="connsiteX1" fmla="*/ 2155012 w 2155012"/>
                <a:gd name="connsiteY1" fmla="*/ -1 h 455936"/>
                <a:gd name="connsiteX2" fmla="*/ 445390 w 2155012"/>
                <a:gd name="connsiteY2" fmla="*/ 389730 h 455936"/>
                <a:gd name="connsiteX3" fmla="*/ 113293 w 2155012"/>
                <a:gd name="connsiteY3" fmla="*/ 310239 h 455936"/>
                <a:gd name="connsiteX0" fmla="*/ 113293 w 2284366"/>
                <a:gd name="connsiteY0" fmla="*/ 310239 h 455936"/>
                <a:gd name="connsiteX1" fmla="*/ 2284366 w 2284366"/>
                <a:gd name="connsiteY1" fmla="*/ 0 h 455936"/>
                <a:gd name="connsiteX2" fmla="*/ 445390 w 2284366"/>
                <a:gd name="connsiteY2" fmla="*/ 389730 h 455936"/>
                <a:gd name="connsiteX3" fmla="*/ 113293 w 2284366"/>
                <a:gd name="connsiteY3" fmla="*/ 310239 h 455936"/>
                <a:gd name="connsiteX0" fmla="*/ 16275 w 2187348"/>
                <a:gd name="connsiteY0" fmla="*/ 310239 h 405073"/>
                <a:gd name="connsiteX1" fmla="*/ 2187348 w 2187348"/>
                <a:gd name="connsiteY1" fmla="*/ 0 h 405073"/>
                <a:gd name="connsiteX2" fmla="*/ 348372 w 2187348"/>
                <a:gd name="connsiteY2" fmla="*/ 389730 h 405073"/>
                <a:gd name="connsiteX3" fmla="*/ 16275 w 2187348"/>
                <a:gd name="connsiteY3" fmla="*/ 310239 h 405073"/>
                <a:gd name="connsiteX0" fmla="*/ 16275 w 2187348"/>
                <a:gd name="connsiteY0" fmla="*/ 310239 h 405073"/>
                <a:gd name="connsiteX1" fmla="*/ 2187348 w 2187348"/>
                <a:gd name="connsiteY1" fmla="*/ 0 h 405073"/>
                <a:gd name="connsiteX2" fmla="*/ 348372 w 2187348"/>
                <a:gd name="connsiteY2" fmla="*/ 389730 h 405073"/>
                <a:gd name="connsiteX3" fmla="*/ 16275 w 2187348"/>
                <a:gd name="connsiteY3" fmla="*/ 310239 h 405073"/>
                <a:gd name="connsiteX0" fmla="*/ 16275 w 2187348"/>
                <a:gd name="connsiteY0" fmla="*/ 310239 h 405073"/>
                <a:gd name="connsiteX1" fmla="*/ 2187348 w 2187348"/>
                <a:gd name="connsiteY1" fmla="*/ 0 h 405073"/>
                <a:gd name="connsiteX2" fmla="*/ 348372 w 2187348"/>
                <a:gd name="connsiteY2" fmla="*/ 389730 h 405073"/>
                <a:gd name="connsiteX3" fmla="*/ 16275 w 2187348"/>
                <a:gd name="connsiteY3" fmla="*/ 310239 h 405073"/>
                <a:gd name="connsiteX0" fmla="*/ 16275 w 699766"/>
                <a:gd name="connsiteY0" fmla="*/ 106787 h 201621"/>
                <a:gd name="connsiteX1" fmla="*/ 699766 w 699766"/>
                <a:gd name="connsiteY1" fmla="*/ 0 h 201621"/>
                <a:gd name="connsiteX2" fmla="*/ 348372 w 699766"/>
                <a:gd name="connsiteY2" fmla="*/ 186278 h 201621"/>
                <a:gd name="connsiteX3" fmla="*/ 16275 w 699766"/>
                <a:gd name="connsiteY3" fmla="*/ 106787 h 201621"/>
                <a:gd name="connsiteX0" fmla="*/ 16275 w 974369"/>
                <a:gd name="connsiteY0" fmla="*/ 110165 h 204999"/>
                <a:gd name="connsiteX1" fmla="*/ 699766 w 974369"/>
                <a:gd name="connsiteY1" fmla="*/ 3378 h 204999"/>
                <a:gd name="connsiteX2" fmla="*/ 915804 w 974369"/>
                <a:gd name="connsiteY2" fmla="*/ 82631 h 204999"/>
                <a:gd name="connsiteX3" fmla="*/ 348372 w 974369"/>
                <a:gd name="connsiteY3" fmla="*/ 189656 h 204999"/>
                <a:gd name="connsiteX4" fmla="*/ 16275 w 974369"/>
                <a:gd name="connsiteY4" fmla="*/ 110165 h 204999"/>
                <a:gd name="connsiteX0" fmla="*/ 16275 w 985150"/>
                <a:gd name="connsiteY0" fmla="*/ 102900 h 197734"/>
                <a:gd name="connsiteX1" fmla="*/ 764443 w 985150"/>
                <a:gd name="connsiteY1" fmla="*/ 3378 h 197734"/>
                <a:gd name="connsiteX2" fmla="*/ 915804 w 985150"/>
                <a:gd name="connsiteY2" fmla="*/ 75366 h 197734"/>
                <a:gd name="connsiteX3" fmla="*/ 348372 w 985150"/>
                <a:gd name="connsiteY3" fmla="*/ 182391 h 197734"/>
                <a:gd name="connsiteX4" fmla="*/ 16275 w 985150"/>
                <a:gd name="connsiteY4" fmla="*/ 102900 h 197734"/>
                <a:gd name="connsiteX0" fmla="*/ 24002 w 992877"/>
                <a:gd name="connsiteY0" fmla="*/ 102900 h 197734"/>
                <a:gd name="connsiteX1" fmla="*/ 632483 w 992877"/>
                <a:gd name="connsiteY1" fmla="*/ 53566 h 197734"/>
                <a:gd name="connsiteX2" fmla="*/ 772170 w 992877"/>
                <a:gd name="connsiteY2" fmla="*/ 3378 h 197734"/>
                <a:gd name="connsiteX3" fmla="*/ 923531 w 992877"/>
                <a:gd name="connsiteY3" fmla="*/ 75366 h 197734"/>
                <a:gd name="connsiteX4" fmla="*/ 356099 w 992877"/>
                <a:gd name="connsiteY4" fmla="*/ 182391 h 197734"/>
                <a:gd name="connsiteX5" fmla="*/ 24002 w 992877"/>
                <a:gd name="connsiteY5" fmla="*/ 102900 h 197734"/>
                <a:gd name="connsiteX0" fmla="*/ 16275 w 985150"/>
                <a:gd name="connsiteY0" fmla="*/ 104111 h 198945"/>
                <a:gd name="connsiteX1" fmla="*/ 764443 w 985150"/>
                <a:gd name="connsiteY1" fmla="*/ 4589 h 198945"/>
                <a:gd name="connsiteX2" fmla="*/ 915804 w 985150"/>
                <a:gd name="connsiteY2" fmla="*/ 76577 h 198945"/>
                <a:gd name="connsiteX3" fmla="*/ 348372 w 985150"/>
                <a:gd name="connsiteY3" fmla="*/ 183602 h 198945"/>
                <a:gd name="connsiteX4" fmla="*/ 16275 w 985150"/>
                <a:gd name="connsiteY4" fmla="*/ 104111 h 198945"/>
                <a:gd name="connsiteX0" fmla="*/ 16275 w 952815"/>
                <a:gd name="connsiteY0" fmla="*/ 107744 h 202578"/>
                <a:gd name="connsiteX1" fmla="*/ 764443 w 952815"/>
                <a:gd name="connsiteY1" fmla="*/ 8222 h 202578"/>
                <a:gd name="connsiteX2" fmla="*/ 883469 w 952815"/>
                <a:gd name="connsiteY2" fmla="*/ 58412 h 202578"/>
                <a:gd name="connsiteX3" fmla="*/ 348372 w 952815"/>
                <a:gd name="connsiteY3" fmla="*/ 187235 h 202578"/>
                <a:gd name="connsiteX4" fmla="*/ 16275 w 952815"/>
                <a:gd name="connsiteY4" fmla="*/ 107744 h 202578"/>
                <a:gd name="connsiteX0" fmla="*/ 16275 w 942034"/>
                <a:gd name="connsiteY0" fmla="*/ 115009 h 209843"/>
                <a:gd name="connsiteX1" fmla="*/ 699767 w 942034"/>
                <a:gd name="connsiteY1" fmla="*/ 8222 h 209843"/>
                <a:gd name="connsiteX2" fmla="*/ 883469 w 942034"/>
                <a:gd name="connsiteY2" fmla="*/ 65677 h 209843"/>
                <a:gd name="connsiteX3" fmla="*/ 348372 w 942034"/>
                <a:gd name="connsiteY3" fmla="*/ 194500 h 209843"/>
                <a:gd name="connsiteX4" fmla="*/ 16275 w 942034"/>
                <a:gd name="connsiteY4" fmla="*/ 115009 h 209843"/>
                <a:gd name="connsiteX0" fmla="*/ 1144 w 1023922"/>
                <a:gd name="connsiteY0" fmla="*/ 98055 h 207421"/>
                <a:gd name="connsiteX1" fmla="*/ 781655 w 1023922"/>
                <a:gd name="connsiteY1" fmla="*/ 5800 h 207421"/>
                <a:gd name="connsiteX2" fmla="*/ 965357 w 1023922"/>
                <a:gd name="connsiteY2" fmla="*/ 63255 h 207421"/>
                <a:gd name="connsiteX3" fmla="*/ 430260 w 1023922"/>
                <a:gd name="connsiteY3" fmla="*/ 192078 h 207421"/>
                <a:gd name="connsiteX4" fmla="*/ 1144 w 1023922"/>
                <a:gd name="connsiteY4" fmla="*/ 98055 h 207421"/>
                <a:gd name="connsiteX0" fmla="*/ 0 w 1022778"/>
                <a:gd name="connsiteY0" fmla="*/ 98055 h 207421"/>
                <a:gd name="connsiteX1" fmla="*/ 780511 w 1022778"/>
                <a:gd name="connsiteY1" fmla="*/ 5800 h 207421"/>
                <a:gd name="connsiteX2" fmla="*/ 964213 w 1022778"/>
                <a:gd name="connsiteY2" fmla="*/ 63255 h 207421"/>
                <a:gd name="connsiteX3" fmla="*/ 429116 w 1022778"/>
                <a:gd name="connsiteY3" fmla="*/ 192078 h 207421"/>
                <a:gd name="connsiteX4" fmla="*/ 0 w 1022778"/>
                <a:gd name="connsiteY4" fmla="*/ 98055 h 207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2778" h="207421">
                  <a:moveTo>
                    <a:pt x="0" y="98055"/>
                  </a:moveTo>
                  <a:cubicBezTo>
                    <a:pt x="69345" y="68220"/>
                    <a:pt x="619809" y="11600"/>
                    <a:pt x="780511" y="5800"/>
                  </a:cubicBezTo>
                  <a:cubicBezTo>
                    <a:pt x="941213" y="0"/>
                    <a:pt x="1022779" y="32209"/>
                    <a:pt x="964213" y="63255"/>
                  </a:cubicBezTo>
                  <a:cubicBezTo>
                    <a:pt x="905647" y="94301"/>
                    <a:pt x="498191" y="188700"/>
                    <a:pt x="429116" y="192078"/>
                  </a:cubicBezTo>
                  <a:cubicBezTo>
                    <a:pt x="80744" y="207421"/>
                    <a:pt x="160551" y="185453"/>
                    <a:pt x="0" y="98055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7" name="Полилиния 96"/>
            <p:cNvSpPr/>
            <p:nvPr/>
          </p:nvSpPr>
          <p:spPr>
            <a:xfrm rot="5822556" flipH="1">
              <a:off x="3638016" y="6100340"/>
              <a:ext cx="166265" cy="153263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1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235431 h 2387602"/>
                <a:gd name="connsiteX1" fmla="*/ 355923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398886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50301"/>
                <a:gd name="connsiteY0" fmla="*/ 1156393 h 2308564"/>
                <a:gd name="connsiteX1" fmla="*/ 355923 w 2150301"/>
                <a:gd name="connsiteY1" fmla="*/ 325522 h 2308564"/>
                <a:gd name="connsiteX2" fmla="*/ 1304283 w 2150301"/>
                <a:gd name="connsiteY2" fmla="*/ 34925 h 2308564"/>
                <a:gd name="connsiteX3" fmla="*/ 1995115 w 2150301"/>
                <a:gd name="connsiteY3" fmla="*/ 250690 h 2308564"/>
                <a:gd name="connsiteX4" fmla="*/ 2113907 w 2150301"/>
                <a:gd name="connsiteY4" fmla="*/ 1232239 h 2308564"/>
                <a:gd name="connsiteX5" fmla="*/ 1766159 w 2150301"/>
                <a:gd name="connsiteY5" fmla="*/ 1884616 h 2308564"/>
                <a:gd name="connsiteX6" fmla="*/ 999482 w 2150301"/>
                <a:gd name="connsiteY6" fmla="*/ 2289514 h 2308564"/>
                <a:gd name="connsiteX7" fmla="*/ 223280 w 2150301"/>
                <a:gd name="connsiteY7" fmla="*/ 1998915 h 2308564"/>
                <a:gd name="connsiteX8" fmla="*/ 21601 w 2150301"/>
                <a:gd name="connsiteY8" fmla="*/ 1156393 h 2308564"/>
                <a:gd name="connsiteX0" fmla="*/ 21601 w 2150301"/>
                <a:gd name="connsiteY0" fmla="*/ 1156393 h 2387602"/>
                <a:gd name="connsiteX1" fmla="*/ 355923 w 2150301"/>
                <a:gd name="connsiteY1" fmla="*/ 325522 h 2387602"/>
                <a:gd name="connsiteX2" fmla="*/ 1304283 w 2150301"/>
                <a:gd name="connsiteY2" fmla="*/ 34925 h 2387602"/>
                <a:gd name="connsiteX3" fmla="*/ 1995115 w 2150301"/>
                <a:gd name="connsiteY3" fmla="*/ 250690 h 2387602"/>
                <a:gd name="connsiteX4" fmla="*/ 2113907 w 2150301"/>
                <a:gd name="connsiteY4" fmla="*/ 1232239 h 2387602"/>
                <a:gd name="connsiteX5" fmla="*/ 1766159 w 2150301"/>
                <a:gd name="connsiteY5" fmla="*/ 1884616 h 2387602"/>
                <a:gd name="connsiteX6" fmla="*/ 821647 w 2150301"/>
                <a:gd name="connsiteY6" fmla="*/ 2368552 h 2387602"/>
                <a:gd name="connsiteX7" fmla="*/ 223280 w 2150301"/>
                <a:gd name="connsiteY7" fmla="*/ 1998915 h 2387602"/>
                <a:gd name="connsiteX8" fmla="*/ 21601 w 2150301"/>
                <a:gd name="connsiteY8" fmla="*/ 1156393 h 2387602"/>
                <a:gd name="connsiteX0" fmla="*/ 21601 w 2150301"/>
                <a:gd name="connsiteY0" fmla="*/ 1156393 h 2368552"/>
                <a:gd name="connsiteX1" fmla="*/ 355923 w 2150301"/>
                <a:gd name="connsiteY1" fmla="*/ 325522 h 2368552"/>
                <a:gd name="connsiteX2" fmla="*/ 1304283 w 2150301"/>
                <a:gd name="connsiteY2" fmla="*/ 34925 h 2368552"/>
                <a:gd name="connsiteX3" fmla="*/ 1995115 w 2150301"/>
                <a:gd name="connsiteY3" fmla="*/ 250690 h 2368552"/>
                <a:gd name="connsiteX4" fmla="*/ 2113907 w 2150301"/>
                <a:gd name="connsiteY4" fmla="*/ 1232239 h 2368552"/>
                <a:gd name="connsiteX5" fmla="*/ 1766159 w 2150301"/>
                <a:gd name="connsiteY5" fmla="*/ 1884616 h 2368552"/>
                <a:gd name="connsiteX6" fmla="*/ 821647 w 2150301"/>
                <a:gd name="connsiteY6" fmla="*/ 2368552 h 2368552"/>
                <a:gd name="connsiteX7" fmla="*/ 223280 w 2150301"/>
                <a:gd name="connsiteY7" fmla="*/ 1998915 h 2368552"/>
                <a:gd name="connsiteX8" fmla="*/ 21601 w 2150301"/>
                <a:gd name="connsiteY8" fmla="*/ 1156393 h 2368552"/>
                <a:gd name="connsiteX0" fmla="*/ 110519 w 2239219"/>
                <a:gd name="connsiteY0" fmla="*/ 1156393 h 2368552"/>
                <a:gd name="connsiteX1" fmla="*/ 444841 w 2239219"/>
                <a:gd name="connsiteY1" fmla="*/ 325522 h 2368552"/>
                <a:gd name="connsiteX2" fmla="*/ 1393201 w 2239219"/>
                <a:gd name="connsiteY2" fmla="*/ 34925 h 2368552"/>
                <a:gd name="connsiteX3" fmla="*/ 2084033 w 2239219"/>
                <a:gd name="connsiteY3" fmla="*/ 250690 h 2368552"/>
                <a:gd name="connsiteX4" fmla="*/ 2202825 w 2239219"/>
                <a:gd name="connsiteY4" fmla="*/ 1232239 h 2368552"/>
                <a:gd name="connsiteX5" fmla="*/ 1855077 w 2239219"/>
                <a:gd name="connsiteY5" fmla="*/ 1884616 h 2368552"/>
                <a:gd name="connsiteX6" fmla="*/ 910565 w 2239219"/>
                <a:gd name="connsiteY6" fmla="*/ 2368552 h 2368552"/>
                <a:gd name="connsiteX7" fmla="*/ 223280 w 2239219"/>
                <a:gd name="connsiteY7" fmla="*/ 1712403 h 2368552"/>
                <a:gd name="connsiteX8" fmla="*/ 110519 w 2239219"/>
                <a:gd name="connsiteY8" fmla="*/ 1156393 h 2368552"/>
                <a:gd name="connsiteX0" fmla="*/ 11722 w 2140422"/>
                <a:gd name="connsiteY0" fmla="*/ 1156393 h 2368552"/>
                <a:gd name="connsiteX1" fmla="*/ 346044 w 2140422"/>
                <a:gd name="connsiteY1" fmla="*/ 325522 h 2368552"/>
                <a:gd name="connsiteX2" fmla="*/ 1294404 w 2140422"/>
                <a:gd name="connsiteY2" fmla="*/ 34925 h 2368552"/>
                <a:gd name="connsiteX3" fmla="*/ 1985236 w 2140422"/>
                <a:gd name="connsiteY3" fmla="*/ 250690 h 2368552"/>
                <a:gd name="connsiteX4" fmla="*/ 2104028 w 2140422"/>
                <a:gd name="connsiteY4" fmla="*/ 1232239 h 2368552"/>
                <a:gd name="connsiteX5" fmla="*/ 1756280 w 2140422"/>
                <a:gd name="connsiteY5" fmla="*/ 1884616 h 2368552"/>
                <a:gd name="connsiteX6" fmla="*/ 811768 w 2140422"/>
                <a:gd name="connsiteY6" fmla="*/ 2368552 h 2368552"/>
                <a:gd name="connsiteX7" fmla="*/ 124483 w 2140422"/>
                <a:gd name="connsiteY7" fmla="*/ 1712403 h 2368552"/>
                <a:gd name="connsiteX8" fmla="*/ 11722 w 2140422"/>
                <a:gd name="connsiteY8" fmla="*/ 115639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1301927 w 2187979"/>
                <a:gd name="connsiteY4" fmla="*/ 441860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1841 w 2034634"/>
                <a:gd name="connsiteY0" fmla="*/ 1136633 h 2368552"/>
                <a:gd name="connsiteX1" fmla="*/ 395442 w 2034634"/>
                <a:gd name="connsiteY1" fmla="*/ 325522 h 2368552"/>
                <a:gd name="connsiteX2" fmla="*/ 1343802 w 2034634"/>
                <a:gd name="connsiteY2" fmla="*/ 34925 h 2368552"/>
                <a:gd name="connsiteX3" fmla="*/ 2034634 w 2034634"/>
                <a:gd name="connsiteY3" fmla="*/ 250690 h 2368552"/>
                <a:gd name="connsiteX4" fmla="*/ 1303768 w 2034634"/>
                <a:gd name="connsiteY4" fmla="*/ 441860 h 2368552"/>
                <a:gd name="connsiteX5" fmla="*/ 679387 w 2034634"/>
                <a:gd name="connsiteY5" fmla="*/ 1370870 h 2368552"/>
                <a:gd name="connsiteX6" fmla="*/ 861166 w 2034634"/>
                <a:gd name="connsiteY6" fmla="*/ 2368552 h 2368552"/>
                <a:gd name="connsiteX7" fmla="*/ 94843 w 2034634"/>
                <a:gd name="connsiteY7" fmla="*/ 1692644 h 2368552"/>
                <a:gd name="connsiteX8" fmla="*/ 1841 w 2034634"/>
                <a:gd name="connsiteY8" fmla="*/ 1136633 h 2368552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679387 w 2034634"/>
                <a:gd name="connsiteY5" fmla="*/ 1370870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629800 w 2034634"/>
                <a:gd name="connsiteY4" fmla="*/ 1014885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91854"/>
                <a:gd name="connsiteY0" fmla="*/ 1136633 h 1936223"/>
                <a:gd name="connsiteX1" fmla="*/ 395442 w 2091854"/>
                <a:gd name="connsiteY1" fmla="*/ 325522 h 1936223"/>
                <a:gd name="connsiteX2" fmla="*/ 1343802 w 2091854"/>
                <a:gd name="connsiteY2" fmla="*/ 34925 h 1936223"/>
                <a:gd name="connsiteX3" fmla="*/ 2034634 w 2091854"/>
                <a:gd name="connsiteY3" fmla="*/ 250690 h 1936223"/>
                <a:gd name="connsiteX4" fmla="*/ 1687121 w 2091854"/>
                <a:gd name="connsiteY4" fmla="*/ 1538825 h 1936223"/>
                <a:gd name="connsiteX5" fmla="*/ 900685 w 2091854"/>
                <a:gd name="connsiteY5" fmla="*/ 1657211 h 1936223"/>
                <a:gd name="connsiteX6" fmla="*/ 94843 w 2091854"/>
                <a:gd name="connsiteY6" fmla="*/ 1692644 h 1936223"/>
                <a:gd name="connsiteX7" fmla="*/ 1841 w 2091854"/>
                <a:gd name="connsiteY7" fmla="*/ 1136633 h 1936223"/>
                <a:gd name="connsiteX0" fmla="*/ 1841 w 1876112"/>
                <a:gd name="connsiteY0" fmla="*/ 1136633 h 1936223"/>
                <a:gd name="connsiteX1" fmla="*/ 395442 w 1876112"/>
                <a:gd name="connsiteY1" fmla="*/ 325522 h 1936223"/>
                <a:gd name="connsiteX2" fmla="*/ 1343802 w 1876112"/>
                <a:gd name="connsiteY2" fmla="*/ 34925 h 1936223"/>
                <a:gd name="connsiteX3" fmla="*/ 1609805 w 1876112"/>
                <a:gd name="connsiteY3" fmla="*/ 1060829 h 1936223"/>
                <a:gd name="connsiteX4" fmla="*/ 1687121 w 1876112"/>
                <a:gd name="connsiteY4" fmla="*/ 1538825 h 1936223"/>
                <a:gd name="connsiteX5" fmla="*/ 900685 w 1876112"/>
                <a:gd name="connsiteY5" fmla="*/ 1657211 h 1936223"/>
                <a:gd name="connsiteX6" fmla="*/ 94843 w 1876112"/>
                <a:gd name="connsiteY6" fmla="*/ 1692644 h 1936223"/>
                <a:gd name="connsiteX7" fmla="*/ 1841 w 1876112"/>
                <a:gd name="connsiteY7" fmla="*/ 1136633 h 1936223"/>
                <a:gd name="connsiteX0" fmla="*/ 1841 w 1876112"/>
                <a:gd name="connsiteY0" fmla="*/ 823745 h 1623335"/>
                <a:gd name="connsiteX1" fmla="*/ 395442 w 1876112"/>
                <a:gd name="connsiteY1" fmla="*/ 12634 h 1623335"/>
                <a:gd name="connsiteX2" fmla="*/ 1609805 w 1876112"/>
                <a:gd name="connsiteY2" fmla="*/ 747941 h 1623335"/>
                <a:gd name="connsiteX3" fmla="*/ 1687121 w 1876112"/>
                <a:gd name="connsiteY3" fmla="*/ 1225937 h 1623335"/>
                <a:gd name="connsiteX4" fmla="*/ 900685 w 1876112"/>
                <a:gd name="connsiteY4" fmla="*/ 1344323 h 1623335"/>
                <a:gd name="connsiteX5" fmla="*/ 94843 w 1876112"/>
                <a:gd name="connsiteY5" fmla="*/ 1379756 h 1623335"/>
                <a:gd name="connsiteX6" fmla="*/ 1841 w 1876112"/>
                <a:gd name="connsiteY6" fmla="*/ 823745 h 1623335"/>
                <a:gd name="connsiteX0" fmla="*/ 1841 w 1876112"/>
                <a:gd name="connsiteY0" fmla="*/ 482404 h 1281994"/>
                <a:gd name="connsiteX1" fmla="*/ 751113 w 1876112"/>
                <a:gd name="connsiteY1" fmla="*/ 323355 h 1281994"/>
                <a:gd name="connsiteX2" fmla="*/ 1609805 w 1876112"/>
                <a:gd name="connsiteY2" fmla="*/ 406600 h 1281994"/>
                <a:gd name="connsiteX3" fmla="*/ 1687121 w 1876112"/>
                <a:gd name="connsiteY3" fmla="*/ 884596 h 1281994"/>
                <a:gd name="connsiteX4" fmla="*/ 900685 w 1876112"/>
                <a:gd name="connsiteY4" fmla="*/ 1002982 h 1281994"/>
                <a:gd name="connsiteX5" fmla="*/ 94843 w 1876112"/>
                <a:gd name="connsiteY5" fmla="*/ 1038415 h 1281994"/>
                <a:gd name="connsiteX6" fmla="*/ 1841 w 1876112"/>
                <a:gd name="connsiteY6" fmla="*/ 482404 h 1281994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687121"/>
                <a:gd name="connsiteY0" fmla="*/ 181563 h 981153"/>
                <a:gd name="connsiteX1" fmla="*/ 760993 w 1687121"/>
                <a:gd name="connsiteY1" fmla="*/ 12634 h 981153"/>
                <a:gd name="connsiteX2" fmla="*/ 1609805 w 1687121"/>
                <a:gd name="connsiteY2" fmla="*/ 105759 h 981153"/>
                <a:gd name="connsiteX3" fmla="*/ 1687121 w 1687121"/>
                <a:gd name="connsiteY3" fmla="*/ 583755 h 981153"/>
                <a:gd name="connsiteX4" fmla="*/ 900685 w 1687121"/>
                <a:gd name="connsiteY4" fmla="*/ 702141 h 981153"/>
                <a:gd name="connsiteX5" fmla="*/ 94843 w 1687121"/>
                <a:gd name="connsiteY5" fmla="*/ 737574 h 981153"/>
                <a:gd name="connsiteX6" fmla="*/ 1841 w 1687121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737574"/>
                <a:gd name="connsiteX1" fmla="*/ 760993 w 1667362"/>
                <a:gd name="connsiteY1" fmla="*/ 12634 h 737574"/>
                <a:gd name="connsiteX2" fmla="*/ 1609805 w 1667362"/>
                <a:gd name="connsiteY2" fmla="*/ 105759 h 737574"/>
                <a:gd name="connsiteX3" fmla="*/ 1667362 w 1667362"/>
                <a:gd name="connsiteY3" fmla="*/ 662793 h 737574"/>
                <a:gd name="connsiteX4" fmla="*/ 900685 w 1667362"/>
                <a:gd name="connsiteY4" fmla="*/ 702141 h 737574"/>
                <a:gd name="connsiteX5" fmla="*/ 94843 w 1667362"/>
                <a:gd name="connsiteY5" fmla="*/ 737574 h 737574"/>
                <a:gd name="connsiteX6" fmla="*/ 1841 w 1667362"/>
                <a:gd name="connsiteY6" fmla="*/ 181563 h 737574"/>
                <a:gd name="connsiteX0" fmla="*/ 51239 w 1716760"/>
                <a:gd name="connsiteY0" fmla="*/ 181563 h 737574"/>
                <a:gd name="connsiteX1" fmla="*/ 810391 w 1716760"/>
                <a:gd name="connsiteY1" fmla="*/ 12634 h 737574"/>
                <a:gd name="connsiteX2" fmla="*/ 1659203 w 1716760"/>
                <a:gd name="connsiteY2" fmla="*/ 105759 h 737574"/>
                <a:gd name="connsiteX3" fmla="*/ 1716760 w 1716760"/>
                <a:gd name="connsiteY3" fmla="*/ 662793 h 737574"/>
                <a:gd name="connsiteX4" fmla="*/ 950083 w 1716760"/>
                <a:gd name="connsiteY4" fmla="*/ 702141 h 737574"/>
                <a:gd name="connsiteX5" fmla="*/ 94843 w 1716760"/>
                <a:gd name="connsiteY5" fmla="*/ 737574 h 737574"/>
                <a:gd name="connsiteX6" fmla="*/ 51239 w 1716760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898844 w 1665521"/>
                <a:gd name="connsiteY4" fmla="*/ 702141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77093"/>
                <a:gd name="connsiteX1" fmla="*/ 759152 w 1665521"/>
                <a:gd name="connsiteY1" fmla="*/ 12634 h 777093"/>
                <a:gd name="connsiteX2" fmla="*/ 1607964 w 1665521"/>
                <a:gd name="connsiteY2" fmla="*/ 105759 h 777093"/>
                <a:gd name="connsiteX3" fmla="*/ 1665521 w 1665521"/>
                <a:gd name="connsiteY3" fmla="*/ 662793 h 777093"/>
                <a:gd name="connsiteX4" fmla="*/ 908724 w 1665521"/>
                <a:gd name="connsiteY4" fmla="*/ 672502 h 777093"/>
                <a:gd name="connsiteX5" fmla="*/ 43604 w 1665521"/>
                <a:gd name="connsiteY5" fmla="*/ 777093 h 777093"/>
                <a:gd name="connsiteX6" fmla="*/ 0 w 1665521"/>
                <a:gd name="connsiteY6" fmla="*/ 181563 h 777093"/>
                <a:gd name="connsiteX0" fmla="*/ 0 w 1665521"/>
                <a:gd name="connsiteY0" fmla="*/ 181563 h 747454"/>
                <a:gd name="connsiteX1" fmla="*/ 759152 w 1665521"/>
                <a:gd name="connsiteY1" fmla="*/ 12634 h 747454"/>
                <a:gd name="connsiteX2" fmla="*/ 1607964 w 1665521"/>
                <a:gd name="connsiteY2" fmla="*/ 105759 h 747454"/>
                <a:gd name="connsiteX3" fmla="*/ 1665521 w 1665521"/>
                <a:gd name="connsiteY3" fmla="*/ 662793 h 747454"/>
                <a:gd name="connsiteX4" fmla="*/ 908724 w 1665521"/>
                <a:gd name="connsiteY4" fmla="*/ 672502 h 747454"/>
                <a:gd name="connsiteX5" fmla="*/ 43604 w 1665521"/>
                <a:gd name="connsiteY5" fmla="*/ 747454 h 747454"/>
                <a:gd name="connsiteX6" fmla="*/ 0 w 1665521"/>
                <a:gd name="connsiteY6" fmla="*/ 181563 h 747454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205407 h 771298"/>
                <a:gd name="connsiteX1" fmla="*/ 159808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771298"/>
                <a:gd name="connsiteX1" fmla="*/ 119014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851503"/>
                <a:gd name="connsiteX1" fmla="*/ 1190145 w 1665521"/>
                <a:gd name="connsiteY1" fmla="*/ 80205 h 851503"/>
                <a:gd name="connsiteX2" fmla="*/ 1665521 w 1665521"/>
                <a:gd name="connsiteY2" fmla="*/ 686637 h 851503"/>
                <a:gd name="connsiteX3" fmla="*/ 43604 w 1665521"/>
                <a:gd name="connsiteY3" fmla="*/ 771298 h 851503"/>
                <a:gd name="connsiteX4" fmla="*/ 0 w 1665521"/>
                <a:gd name="connsiteY4" fmla="*/ 205407 h 851503"/>
                <a:gd name="connsiteX0" fmla="*/ 0 w 1665521"/>
                <a:gd name="connsiteY0" fmla="*/ 205407 h 801819"/>
                <a:gd name="connsiteX1" fmla="*/ 1190145 w 1665521"/>
                <a:gd name="connsiteY1" fmla="*/ 80205 h 801819"/>
                <a:gd name="connsiteX2" fmla="*/ 1665521 w 1665521"/>
                <a:gd name="connsiteY2" fmla="*/ 686637 h 801819"/>
                <a:gd name="connsiteX3" fmla="*/ 218437 w 1665521"/>
                <a:gd name="connsiteY3" fmla="*/ 601073 h 801819"/>
                <a:gd name="connsiteX4" fmla="*/ 0 w 1665521"/>
                <a:gd name="connsiteY4" fmla="*/ 205407 h 801819"/>
                <a:gd name="connsiteX0" fmla="*/ 0 w 1257581"/>
                <a:gd name="connsiteY0" fmla="*/ 205407 h 681278"/>
                <a:gd name="connsiteX1" fmla="*/ 1190145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76003"/>
                <a:gd name="connsiteY0" fmla="*/ 205407 h 681278"/>
                <a:gd name="connsiteX1" fmla="*/ 1015313 w 1276003"/>
                <a:gd name="connsiteY1" fmla="*/ 80205 h 681278"/>
                <a:gd name="connsiteX2" fmla="*/ 1257581 w 1276003"/>
                <a:gd name="connsiteY2" fmla="*/ 542601 h 681278"/>
                <a:gd name="connsiteX3" fmla="*/ 218437 w 1276003"/>
                <a:gd name="connsiteY3" fmla="*/ 601073 h 681278"/>
                <a:gd name="connsiteX4" fmla="*/ 0 w 1276003"/>
                <a:gd name="connsiteY4" fmla="*/ 205407 h 681278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08807"/>
                <a:gd name="connsiteX1" fmla="*/ 1015313 w 1276003"/>
                <a:gd name="connsiteY1" fmla="*/ 80205 h 608807"/>
                <a:gd name="connsiteX2" fmla="*/ 1257581 w 1276003"/>
                <a:gd name="connsiteY2" fmla="*/ 542601 h 608807"/>
                <a:gd name="connsiteX3" fmla="*/ 291092 w 1276003"/>
                <a:gd name="connsiteY3" fmla="*/ 576585 h 608807"/>
                <a:gd name="connsiteX4" fmla="*/ 0 w 1276003"/>
                <a:gd name="connsiteY4" fmla="*/ 205407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1457644"/>
                <a:gd name="connsiteY0" fmla="*/ 148269 h 608807"/>
                <a:gd name="connsiteX1" fmla="*/ 1196954 w 1457644"/>
                <a:gd name="connsiteY1" fmla="*/ 80205 h 608807"/>
                <a:gd name="connsiteX2" fmla="*/ 1148595 w 1457644"/>
                <a:gd name="connsiteY2" fmla="*/ 542601 h 608807"/>
                <a:gd name="connsiteX3" fmla="*/ 182106 w 1457644"/>
                <a:gd name="connsiteY3" fmla="*/ 576585 h 608807"/>
                <a:gd name="connsiteX4" fmla="*/ 0 w 1457644"/>
                <a:gd name="connsiteY4" fmla="*/ 148269 h 608807"/>
                <a:gd name="connsiteX0" fmla="*/ 0 w 1196954"/>
                <a:gd name="connsiteY0" fmla="*/ 148269 h 608807"/>
                <a:gd name="connsiteX1" fmla="*/ 1196954 w 1196954"/>
                <a:gd name="connsiteY1" fmla="*/ 80205 h 608807"/>
                <a:gd name="connsiteX2" fmla="*/ 1148595 w 1196954"/>
                <a:gd name="connsiteY2" fmla="*/ 542601 h 608807"/>
                <a:gd name="connsiteX3" fmla="*/ 182106 w 1196954"/>
                <a:gd name="connsiteY3" fmla="*/ 576585 h 608807"/>
                <a:gd name="connsiteX4" fmla="*/ 0 w 1196954"/>
                <a:gd name="connsiteY4" fmla="*/ 148269 h 608807"/>
                <a:gd name="connsiteX0" fmla="*/ 0 w 1196954"/>
                <a:gd name="connsiteY0" fmla="*/ 148269 h 608807"/>
                <a:gd name="connsiteX1" fmla="*/ 1196954 w 1196954"/>
                <a:gd name="connsiteY1" fmla="*/ 80205 h 608807"/>
                <a:gd name="connsiteX2" fmla="*/ 1039609 w 1196954"/>
                <a:gd name="connsiteY2" fmla="*/ 542601 h 608807"/>
                <a:gd name="connsiteX3" fmla="*/ 182106 w 1196954"/>
                <a:gd name="connsiteY3" fmla="*/ 576585 h 608807"/>
                <a:gd name="connsiteX4" fmla="*/ 0 w 1196954"/>
                <a:gd name="connsiteY4" fmla="*/ 148269 h 608807"/>
                <a:gd name="connsiteX0" fmla="*/ 253073 w 1159400"/>
                <a:gd name="connsiteY0" fmla="*/ 148269 h 608807"/>
                <a:gd name="connsiteX1" fmla="*/ 1159400 w 1159400"/>
                <a:gd name="connsiteY1" fmla="*/ 80205 h 608807"/>
                <a:gd name="connsiteX2" fmla="*/ 1002055 w 1159400"/>
                <a:gd name="connsiteY2" fmla="*/ 542601 h 608807"/>
                <a:gd name="connsiteX3" fmla="*/ 144552 w 1159400"/>
                <a:gd name="connsiteY3" fmla="*/ 576585 h 608807"/>
                <a:gd name="connsiteX4" fmla="*/ 253073 w 1159400"/>
                <a:gd name="connsiteY4" fmla="*/ 148269 h 608807"/>
                <a:gd name="connsiteX0" fmla="*/ 144087 w 1050414"/>
                <a:gd name="connsiteY0" fmla="*/ 148269 h 608807"/>
                <a:gd name="connsiteX1" fmla="*/ 1050414 w 1050414"/>
                <a:gd name="connsiteY1" fmla="*/ 80205 h 608807"/>
                <a:gd name="connsiteX2" fmla="*/ 893069 w 1050414"/>
                <a:gd name="connsiteY2" fmla="*/ 542601 h 608807"/>
                <a:gd name="connsiteX3" fmla="*/ 35566 w 1050414"/>
                <a:gd name="connsiteY3" fmla="*/ 576585 h 608807"/>
                <a:gd name="connsiteX4" fmla="*/ 144087 w 1050414"/>
                <a:gd name="connsiteY4" fmla="*/ 148269 h 608807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144087 w 1050414"/>
                <a:gd name="connsiteY0" fmla="*/ 107456 h 567994"/>
                <a:gd name="connsiteX1" fmla="*/ 1050414 w 1050414"/>
                <a:gd name="connsiteY1" fmla="*/ 39392 h 567994"/>
                <a:gd name="connsiteX2" fmla="*/ 893069 w 1050414"/>
                <a:gd name="connsiteY2" fmla="*/ 501788 h 567994"/>
                <a:gd name="connsiteX3" fmla="*/ 35566 w 1050414"/>
                <a:gd name="connsiteY3" fmla="*/ 535772 h 567994"/>
                <a:gd name="connsiteX4" fmla="*/ 144087 w 1050414"/>
                <a:gd name="connsiteY4" fmla="*/ 107456 h 567994"/>
                <a:gd name="connsiteX0" fmla="*/ 253073 w 1159400"/>
                <a:gd name="connsiteY0" fmla="*/ 107456 h 567994"/>
                <a:gd name="connsiteX1" fmla="*/ 1159400 w 1159400"/>
                <a:gd name="connsiteY1" fmla="*/ 39392 h 567994"/>
                <a:gd name="connsiteX2" fmla="*/ 1002055 w 1159400"/>
                <a:gd name="connsiteY2" fmla="*/ 501788 h 567994"/>
                <a:gd name="connsiteX3" fmla="*/ 35566 w 1159400"/>
                <a:gd name="connsiteY3" fmla="*/ 494958 h 567994"/>
                <a:gd name="connsiteX4" fmla="*/ 253073 w 1159400"/>
                <a:gd name="connsiteY4" fmla="*/ 107456 h 567994"/>
                <a:gd name="connsiteX0" fmla="*/ 71432 w 977759"/>
                <a:gd name="connsiteY0" fmla="*/ 107456 h 567994"/>
                <a:gd name="connsiteX1" fmla="*/ 977759 w 977759"/>
                <a:gd name="connsiteY1" fmla="*/ 39392 h 567994"/>
                <a:gd name="connsiteX2" fmla="*/ 820414 w 977759"/>
                <a:gd name="connsiteY2" fmla="*/ 501788 h 567994"/>
                <a:gd name="connsiteX3" fmla="*/ 35566 w 977759"/>
                <a:gd name="connsiteY3" fmla="*/ 494958 h 567994"/>
                <a:gd name="connsiteX4" fmla="*/ 71432 w 977759"/>
                <a:gd name="connsiteY4" fmla="*/ 107456 h 567994"/>
                <a:gd name="connsiteX0" fmla="*/ 71432 w 977759"/>
                <a:gd name="connsiteY0" fmla="*/ 98856 h 559394"/>
                <a:gd name="connsiteX1" fmla="*/ 977759 w 977759"/>
                <a:gd name="connsiteY1" fmla="*/ 67123 h 559394"/>
                <a:gd name="connsiteX2" fmla="*/ 820414 w 977759"/>
                <a:gd name="connsiteY2" fmla="*/ 493188 h 559394"/>
                <a:gd name="connsiteX3" fmla="*/ 35566 w 977759"/>
                <a:gd name="connsiteY3" fmla="*/ 486358 h 559394"/>
                <a:gd name="connsiteX4" fmla="*/ 71432 w 977759"/>
                <a:gd name="connsiteY4" fmla="*/ 98856 h 559394"/>
                <a:gd name="connsiteX0" fmla="*/ 621189 w 977759"/>
                <a:gd name="connsiteY0" fmla="*/ 98855 h 639321"/>
                <a:gd name="connsiteX1" fmla="*/ 977759 w 977759"/>
                <a:gd name="connsiteY1" fmla="*/ 147050 h 639321"/>
                <a:gd name="connsiteX2" fmla="*/ 820414 w 977759"/>
                <a:gd name="connsiteY2" fmla="*/ 573115 h 639321"/>
                <a:gd name="connsiteX3" fmla="*/ 35566 w 977759"/>
                <a:gd name="connsiteY3" fmla="*/ 566285 h 639321"/>
                <a:gd name="connsiteX4" fmla="*/ 621189 w 977759"/>
                <a:gd name="connsiteY4" fmla="*/ 98855 h 639321"/>
                <a:gd name="connsiteX0" fmla="*/ 1494331 w 1850901"/>
                <a:gd name="connsiteY0" fmla="*/ 98856 h 639322"/>
                <a:gd name="connsiteX1" fmla="*/ 1850901 w 1850901"/>
                <a:gd name="connsiteY1" fmla="*/ 147051 h 639322"/>
                <a:gd name="connsiteX2" fmla="*/ 1693556 w 1850901"/>
                <a:gd name="connsiteY2" fmla="*/ 573116 h 639322"/>
                <a:gd name="connsiteX3" fmla="*/ 35566 w 1850901"/>
                <a:gd name="connsiteY3" fmla="*/ 377367 h 639322"/>
                <a:gd name="connsiteX4" fmla="*/ 1494331 w 1850901"/>
                <a:gd name="connsiteY4" fmla="*/ 98856 h 639322"/>
                <a:gd name="connsiteX0" fmla="*/ 1572058 w 1928628"/>
                <a:gd name="connsiteY0" fmla="*/ 98856 h 523064"/>
                <a:gd name="connsiteX1" fmla="*/ 1928628 w 1928628"/>
                <a:gd name="connsiteY1" fmla="*/ 147051 h 523064"/>
                <a:gd name="connsiteX2" fmla="*/ 445390 w 1928628"/>
                <a:gd name="connsiteY2" fmla="*/ 456858 h 523064"/>
                <a:gd name="connsiteX3" fmla="*/ 113293 w 1928628"/>
                <a:gd name="connsiteY3" fmla="*/ 377367 h 523064"/>
                <a:gd name="connsiteX4" fmla="*/ 1572058 w 1928628"/>
                <a:gd name="connsiteY4" fmla="*/ 98856 h 523064"/>
                <a:gd name="connsiteX0" fmla="*/ 1572058 w 1928628"/>
                <a:gd name="connsiteY0" fmla="*/ 98856 h 523064"/>
                <a:gd name="connsiteX1" fmla="*/ 1928628 w 1928628"/>
                <a:gd name="connsiteY1" fmla="*/ 147051 h 523064"/>
                <a:gd name="connsiteX2" fmla="*/ 445390 w 1928628"/>
                <a:gd name="connsiteY2" fmla="*/ 456858 h 523064"/>
                <a:gd name="connsiteX3" fmla="*/ 113293 w 1928628"/>
                <a:gd name="connsiteY3" fmla="*/ 377367 h 523064"/>
                <a:gd name="connsiteX4" fmla="*/ 1572058 w 1928628"/>
                <a:gd name="connsiteY4" fmla="*/ 98856 h 523064"/>
                <a:gd name="connsiteX0" fmla="*/ 1572058 w 1928628"/>
                <a:gd name="connsiteY0" fmla="*/ 98856 h 523064"/>
                <a:gd name="connsiteX1" fmla="*/ 1928628 w 1928628"/>
                <a:gd name="connsiteY1" fmla="*/ 147051 h 523064"/>
                <a:gd name="connsiteX2" fmla="*/ 445390 w 1928628"/>
                <a:gd name="connsiteY2" fmla="*/ 456858 h 523064"/>
                <a:gd name="connsiteX3" fmla="*/ 113293 w 1928628"/>
                <a:gd name="connsiteY3" fmla="*/ 377367 h 523064"/>
                <a:gd name="connsiteX4" fmla="*/ 1572058 w 1928628"/>
                <a:gd name="connsiteY4" fmla="*/ 98856 h 523064"/>
                <a:gd name="connsiteX0" fmla="*/ 113293 w 1928628"/>
                <a:gd name="connsiteY0" fmla="*/ 243565 h 389262"/>
                <a:gd name="connsiteX1" fmla="*/ 1928628 w 1928628"/>
                <a:gd name="connsiteY1" fmla="*/ 13249 h 389262"/>
                <a:gd name="connsiteX2" fmla="*/ 445390 w 1928628"/>
                <a:gd name="connsiteY2" fmla="*/ 323056 h 389262"/>
                <a:gd name="connsiteX3" fmla="*/ 113293 w 1928628"/>
                <a:gd name="connsiteY3" fmla="*/ 243565 h 389262"/>
                <a:gd name="connsiteX0" fmla="*/ 113293 w 1896286"/>
                <a:gd name="connsiteY0" fmla="*/ 265363 h 411060"/>
                <a:gd name="connsiteX1" fmla="*/ 1896286 w 1896286"/>
                <a:gd name="connsiteY1" fmla="*/ 13249 h 411060"/>
                <a:gd name="connsiteX2" fmla="*/ 445390 w 1896286"/>
                <a:gd name="connsiteY2" fmla="*/ 344854 h 411060"/>
                <a:gd name="connsiteX3" fmla="*/ 113293 w 1896286"/>
                <a:gd name="connsiteY3" fmla="*/ 265363 h 411060"/>
                <a:gd name="connsiteX0" fmla="*/ 113293 w 1896286"/>
                <a:gd name="connsiteY0" fmla="*/ 265362 h 411059"/>
                <a:gd name="connsiteX1" fmla="*/ 1896286 w 1896286"/>
                <a:gd name="connsiteY1" fmla="*/ 13248 h 411059"/>
                <a:gd name="connsiteX2" fmla="*/ 445390 w 1896286"/>
                <a:gd name="connsiteY2" fmla="*/ 344853 h 411059"/>
                <a:gd name="connsiteX3" fmla="*/ 113293 w 1896286"/>
                <a:gd name="connsiteY3" fmla="*/ 265362 h 411059"/>
                <a:gd name="connsiteX0" fmla="*/ 113293 w 1637578"/>
                <a:gd name="connsiteY0" fmla="*/ 294426 h 440123"/>
                <a:gd name="connsiteX1" fmla="*/ 1637578 w 1637578"/>
                <a:gd name="connsiteY1" fmla="*/ 13248 h 440123"/>
                <a:gd name="connsiteX2" fmla="*/ 445390 w 1637578"/>
                <a:gd name="connsiteY2" fmla="*/ 373917 h 440123"/>
                <a:gd name="connsiteX3" fmla="*/ 113293 w 1637578"/>
                <a:gd name="connsiteY3" fmla="*/ 294426 h 440123"/>
                <a:gd name="connsiteX0" fmla="*/ 113293 w 1831615"/>
                <a:gd name="connsiteY0" fmla="*/ 250830 h 396527"/>
                <a:gd name="connsiteX1" fmla="*/ 1831615 w 1831615"/>
                <a:gd name="connsiteY1" fmla="*/ 13249 h 396527"/>
                <a:gd name="connsiteX2" fmla="*/ 445390 w 1831615"/>
                <a:gd name="connsiteY2" fmla="*/ 330321 h 396527"/>
                <a:gd name="connsiteX3" fmla="*/ 113293 w 1831615"/>
                <a:gd name="connsiteY3" fmla="*/ 250830 h 396527"/>
                <a:gd name="connsiteX0" fmla="*/ 113293 w 1928633"/>
                <a:gd name="connsiteY0" fmla="*/ 51634 h 269620"/>
                <a:gd name="connsiteX1" fmla="*/ 1928633 w 1928633"/>
                <a:gd name="connsiteY1" fmla="*/ 141029 h 269620"/>
                <a:gd name="connsiteX2" fmla="*/ 445390 w 1928633"/>
                <a:gd name="connsiteY2" fmla="*/ 131125 h 269620"/>
                <a:gd name="connsiteX3" fmla="*/ 113293 w 1928633"/>
                <a:gd name="connsiteY3" fmla="*/ 51634 h 269620"/>
                <a:gd name="connsiteX0" fmla="*/ 113293 w 1863956"/>
                <a:gd name="connsiteY0" fmla="*/ 90974 h 236672"/>
                <a:gd name="connsiteX1" fmla="*/ 1863956 w 1863956"/>
                <a:gd name="connsiteY1" fmla="*/ 13248 h 236672"/>
                <a:gd name="connsiteX2" fmla="*/ 445390 w 1863956"/>
                <a:gd name="connsiteY2" fmla="*/ 170465 h 236672"/>
                <a:gd name="connsiteX3" fmla="*/ 113293 w 1863956"/>
                <a:gd name="connsiteY3" fmla="*/ 90974 h 236672"/>
                <a:gd name="connsiteX0" fmla="*/ 113293 w 1475889"/>
                <a:gd name="connsiteY0" fmla="*/ 170902 h 316598"/>
                <a:gd name="connsiteX1" fmla="*/ 1475889 w 1475889"/>
                <a:gd name="connsiteY1" fmla="*/ 13249 h 316598"/>
                <a:gd name="connsiteX2" fmla="*/ 445390 w 1475889"/>
                <a:gd name="connsiteY2" fmla="*/ 250393 h 316598"/>
                <a:gd name="connsiteX3" fmla="*/ 113293 w 1475889"/>
                <a:gd name="connsiteY3" fmla="*/ 170902 h 316598"/>
                <a:gd name="connsiteX0" fmla="*/ 113293 w 1475889"/>
                <a:gd name="connsiteY0" fmla="*/ 229031 h 374728"/>
                <a:gd name="connsiteX1" fmla="*/ 1475889 w 1475889"/>
                <a:gd name="connsiteY1" fmla="*/ 71378 h 374728"/>
                <a:gd name="connsiteX2" fmla="*/ 445390 w 1475889"/>
                <a:gd name="connsiteY2" fmla="*/ 308522 h 374728"/>
                <a:gd name="connsiteX3" fmla="*/ 113293 w 1475889"/>
                <a:gd name="connsiteY3" fmla="*/ 229031 h 374728"/>
                <a:gd name="connsiteX0" fmla="*/ 113293 w 1896292"/>
                <a:gd name="connsiteY0" fmla="*/ 301692 h 447389"/>
                <a:gd name="connsiteX1" fmla="*/ 1896292 w 1896292"/>
                <a:gd name="connsiteY1" fmla="*/ 71378 h 447389"/>
                <a:gd name="connsiteX2" fmla="*/ 445390 w 1896292"/>
                <a:gd name="connsiteY2" fmla="*/ 381183 h 447389"/>
                <a:gd name="connsiteX3" fmla="*/ 113293 w 1896292"/>
                <a:gd name="connsiteY3" fmla="*/ 301692 h 447389"/>
                <a:gd name="connsiteX0" fmla="*/ 113293 w 1896292"/>
                <a:gd name="connsiteY0" fmla="*/ 243563 h 389260"/>
                <a:gd name="connsiteX1" fmla="*/ 1896292 w 1896292"/>
                <a:gd name="connsiteY1" fmla="*/ 13249 h 389260"/>
                <a:gd name="connsiteX2" fmla="*/ 445390 w 1896292"/>
                <a:gd name="connsiteY2" fmla="*/ 323054 h 389260"/>
                <a:gd name="connsiteX3" fmla="*/ 113293 w 1896292"/>
                <a:gd name="connsiteY3" fmla="*/ 243563 h 389260"/>
                <a:gd name="connsiteX0" fmla="*/ 113293 w 2316701"/>
                <a:gd name="connsiteY0" fmla="*/ 301692 h 447389"/>
                <a:gd name="connsiteX1" fmla="*/ 2316701 w 2316701"/>
                <a:gd name="connsiteY1" fmla="*/ 13250 h 447389"/>
                <a:gd name="connsiteX2" fmla="*/ 445390 w 2316701"/>
                <a:gd name="connsiteY2" fmla="*/ 381183 h 447389"/>
                <a:gd name="connsiteX3" fmla="*/ 113293 w 2316701"/>
                <a:gd name="connsiteY3" fmla="*/ 301692 h 447389"/>
                <a:gd name="connsiteX0" fmla="*/ 113293 w 2316701"/>
                <a:gd name="connsiteY0" fmla="*/ 301691 h 447388"/>
                <a:gd name="connsiteX1" fmla="*/ 2316701 w 2316701"/>
                <a:gd name="connsiteY1" fmla="*/ 13249 h 447388"/>
                <a:gd name="connsiteX2" fmla="*/ 445390 w 2316701"/>
                <a:gd name="connsiteY2" fmla="*/ 381182 h 447388"/>
                <a:gd name="connsiteX3" fmla="*/ 113293 w 2316701"/>
                <a:gd name="connsiteY3" fmla="*/ 301691 h 447388"/>
                <a:gd name="connsiteX0" fmla="*/ 113293 w 2155012"/>
                <a:gd name="connsiteY0" fmla="*/ 323489 h 469186"/>
                <a:gd name="connsiteX1" fmla="*/ 2155012 w 2155012"/>
                <a:gd name="connsiteY1" fmla="*/ 13249 h 469186"/>
                <a:gd name="connsiteX2" fmla="*/ 445390 w 2155012"/>
                <a:gd name="connsiteY2" fmla="*/ 402980 h 469186"/>
                <a:gd name="connsiteX3" fmla="*/ 113293 w 2155012"/>
                <a:gd name="connsiteY3" fmla="*/ 323489 h 469186"/>
                <a:gd name="connsiteX0" fmla="*/ 113293 w 2155012"/>
                <a:gd name="connsiteY0" fmla="*/ 310239 h 455936"/>
                <a:gd name="connsiteX1" fmla="*/ 2155012 w 2155012"/>
                <a:gd name="connsiteY1" fmla="*/ -1 h 455936"/>
                <a:gd name="connsiteX2" fmla="*/ 445390 w 2155012"/>
                <a:gd name="connsiteY2" fmla="*/ 389730 h 455936"/>
                <a:gd name="connsiteX3" fmla="*/ 113293 w 2155012"/>
                <a:gd name="connsiteY3" fmla="*/ 310239 h 455936"/>
                <a:gd name="connsiteX0" fmla="*/ 113293 w 2284366"/>
                <a:gd name="connsiteY0" fmla="*/ 310239 h 455936"/>
                <a:gd name="connsiteX1" fmla="*/ 2284366 w 2284366"/>
                <a:gd name="connsiteY1" fmla="*/ 0 h 455936"/>
                <a:gd name="connsiteX2" fmla="*/ 445390 w 2284366"/>
                <a:gd name="connsiteY2" fmla="*/ 389730 h 455936"/>
                <a:gd name="connsiteX3" fmla="*/ 113293 w 2284366"/>
                <a:gd name="connsiteY3" fmla="*/ 310239 h 455936"/>
                <a:gd name="connsiteX0" fmla="*/ 16275 w 2187348"/>
                <a:gd name="connsiteY0" fmla="*/ 310239 h 405073"/>
                <a:gd name="connsiteX1" fmla="*/ 2187348 w 2187348"/>
                <a:gd name="connsiteY1" fmla="*/ 0 h 405073"/>
                <a:gd name="connsiteX2" fmla="*/ 348372 w 2187348"/>
                <a:gd name="connsiteY2" fmla="*/ 389730 h 405073"/>
                <a:gd name="connsiteX3" fmla="*/ 16275 w 2187348"/>
                <a:gd name="connsiteY3" fmla="*/ 310239 h 405073"/>
                <a:gd name="connsiteX0" fmla="*/ 16275 w 2187348"/>
                <a:gd name="connsiteY0" fmla="*/ 310239 h 405073"/>
                <a:gd name="connsiteX1" fmla="*/ 2187348 w 2187348"/>
                <a:gd name="connsiteY1" fmla="*/ 0 h 405073"/>
                <a:gd name="connsiteX2" fmla="*/ 348372 w 2187348"/>
                <a:gd name="connsiteY2" fmla="*/ 389730 h 405073"/>
                <a:gd name="connsiteX3" fmla="*/ 16275 w 2187348"/>
                <a:gd name="connsiteY3" fmla="*/ 310239 h 405073"/>
                <a:gd name="connsiteX0" fmla="*/ 16275 w 2187348"/>
                <a:gd name="connsiteY0" fmla="*/ 310239 h 405073"/>
                <a:gd name="connsiteX1" fmla="*/ 2187348 w 2187348"/>
                <a:gd name="connsiteY1" fmla="*/ 0 h 405073"/>
                <a:gd name="connsiteX2" fmla="*/ 348372 w 2187348"/>
                <a:gd name="connsiteY2" fmla="*/ 389730 h 405073"/>
                <a:gd name="connsiteX3" fmla="*/ 16275 w 2187348"/>
                <a:gd name="connsiteY3" fmla="*/ 310239 h 405073"/>
                <a:gd name="connsiteX0" fmla="*/ 16275 w 699766"/>
                <a:gd name="connsiteY0" fmla="*/ 106787 h 201621"/>
                <a:gd name="connsiteX1" fmla="*/ 699766 w 699766"/>
                <a:gd name="connsiteY1" fmla="*/ 0 h 201621"/>
                <a:gd name="connsiteX2" fmla="*/ 348372 w 699766"/>
                <a:gd name="connsiteY2" fmla="*/ 186278 h 201621"/>
                <a:gd name="connsiteX3" fmla="*/ 16275 w 699766"/>
                <a:gd name="connsiteY3" fmla="*/ 106787 h 201621"/>
                <a:gd name="connsiteX0" fmla="*/ 16275 w 974369"/>
                <a:gd name="connsiteY0" fmla="*/ 110165 h 204999"/>
                <a:gd name="connsiteX1" fmla="*/ 699766 w 974369"/>
                <a:gd name="connsiteY1" fmla="*/ 3378 h 204999"/>
                <a:gd name="connsiteX2" fmla="*/ 915804 w 974369"/>
                <a:gd name="connsiteY2" fmla="*/ 82631 h 204999"/>
                <a:gd name="connsiteX3" fmla="*/ 348372 w 974369"/>
                <a:gd name="connsiteY3" fmla="*/ 189656 h 204999"/>
                <a:gd name="connsiteX4" fmla="*/ 16275 w 974369"/>
                <a:gd name="connsiteY4" fmla="*/ 110165 h 204999"/>
                <a:gd name="connsiteX0" fmla="*/ 16275 w 985150"/>
                <a:gd name="connsiteY0" fmla="*/ 102900 h 197734"/>
                <a:gd name="connsiteX1" fmla="*/ 764443 w 985150"/>
                <a:gd name="connsiteY1" fmla="*/ 3378 h 197734"/>
                <a:gd name="connsiteX2" fmla="*/ 915804 w 985150"/>
                <a:gd name="connsiteY2" fmla="*/ 75366 h 197734"/>
                <a:gd name="connsiteX3" fmla="*/ 348372 w 985150"/>
                <a:gd name="connsiteY3" fmla="*/ 182391 h 197734"/>
                <a:gd name="connsiteX4" fmla="*/ 16275 w 985150"/>
                <a:gd name="connsiteY4" fmla="*/ 102900 h 197734"/>
                <a:gd name="connsiteX0" fmla="*/ 24002 w 992877"/>
                <a:gd name="connsiteY0" fmla="*/ 102900 h 197734"/>
                <a:gd name="connsiteX1" fmla="*/ 632483 w 992877"/>
                <a:gd name="connsiteY1" fmla="*/ 53566 h 197734"/>
                <a:gd name="connsiteX2" fmla="*/ 772170 w 992877"/>
                <a:gd name="connsiteY2" fmla="*/ 3378 h 197734"/>
                <a:gd name="connsiteX3" fmla="*/ 923531 w 992877"/>
                <a:gd name="connsiteY3" fmla="*/ 75366 h 197734"/>
                <a:gd name="connsiteX4" fmla="*/ 356099 w 992877"/>
                <a:gd name="connsiteY4" fmla="*/ 182391 h 197734"/>
                <a:gd name="connsiteX5" fmla="*/ 24002 w 992877"/>
                <a:gd name="connsiteY5" fmla="*/ 102900 h 197734"/>
                <a:gd name="connsiteX0" fmla="*/ 16275 w 985150"/>
                <a:gd name="connsiteY0" fmla="*/ 104111 h 198945"/>
                <a:gd name="connsiteX1" fmla="*/ 764443 w 985150"/>
                <a:gd name="connsiteY1" fmla="*/ 4589 h 198945"/>
                <a:gd name="connsiteX2" fmla="*/ 915804 w 985150"/>
                <a:gd name="connsiteY2" fmla="*/ 76577 h 198945"/>
                <a:gd name="connsiteX3" fmla="*/ 348372 w 985150"/>
                <a:gd name="connsiteY3" fmla="*/ 183602 h 198945"/>
                <a:gd name="connsiteX4" fmla="*/ 16275 w 985150"/>
                <a:gd name="connsiteY4" fmla="*/ 104111 h 198945"/>
                <a:gd name="connsiteX0" fmla="*/ 16275 w 952815"/>
                <a:gd name="connsiteY0" fmla="*/ 107744 h 202578"/>
                <a:gd name="connsiteX1" fmla="*/ 764443 w 952815"/>
                <a:gd name="connsiteY1" fmla="*/ 8222 h 202578"/>
                <a:gd name="connsiteX2" fmla="*/ 883469 w 952815"/>
                <a:gd name="connsiteY2" fmla="*/ 58412 h 202578"/>
                <a:gd name="connsiteX3" fmla="*/ 348372 w 952815"/>
                <a:gd name="connsiteY3" fmla="*/ 187235 h 202578"/>
                <a:gd name="connsiteX4" fmla="*/ 16275 w 952815"/>
                <a:gd name="connsiteY4" fmla="*/ 107744 h 202578"/>
                <a:gd name="connsiteX0" fmla="*/ 16275 w 942034"/>
                <a:gd name="connsiteY0" fmla="*/ 115009 h 209843"/>
                <a:gd name="connsiteX1" fmla="*/ 699767 w 942034"/>
                <a:gd name="connsiteY1" fmla="*/ 8222 h 209843"/>
                <a:gd name="connsiteX2" fmla="*/ 883469 w 942034"/>
                <a:gd name="connsiteY2" fmla="*/ 65677 h 209843"/>
                <a:gd name="connsiteX3" fmla="*/ 348372 w 942034"/>
                <a:gd name="connsiteY3" fmla="*/ 194500 h 209843"/>
                <a:gd name="connsiteX4" fmla="*/ 16275 w 942034"/>
                <a:gd name="connsiteY4" fmla="*/ 115009 h 209843"/>
                <a:gd name="connsiteX0" fmla="*/ 1144 w 1023922"/>
                <a:gd name="connsiteY0" fmla="*/ 98055 h 207421"/>
                <a:gd name="connsiteX1" fmla="*/ 781655 w 1023922"/>
                <a:gd name="connsiteY1" fmla="*/ 5800 h 207421"/>
                <a:gd name="connsiteX2" fmla="*/ 965357 w 1023922"/>
                <a:gd name="connsiteY2" fmla="*/ 63255 h 207421"/>
                <a:gd name="connsiteX3" fmla="*/ 430260 w 1023922"/>
                <a:gd name="connsiteY3" fmla="*/ 192078 h 207421"/>
                <a:gd name="connsiteX4" fmla="*/ 1144 w 1023922"/>
                <a:gd name="connsiteY4" fmla="*/ 98055 h 207421"/>
                <a:gd name="connsiteX0" fmla="*/ 0 w 1022778"/>
                <a:gd name="connsiteY0" fmla="*/ 98055 h 207421"/>
                <a:gd name="connsiteX1" fmla="*/ 780511 w 1022778"/>
                <a:gd name="connsiteY1" fmla="*/ 5800 h 207421"/>
                <a:gd name="connsiteX2" fmla="*/ 964213 w 1022778"/>
                <a:gd name="connsiteY2" fmla="*/ 63255 h 207421"/>
                <a:gd name="connsiteX3" fmla="*/ 429116 w 1022778"/>
                <a:gd name="connsiteY3" fmla="*/ 192078 h 207421"/>
                <a:gd name="connsiteX4" fmla="*/ 0 w 1022778"/>
                <a:gd name="connsiteY4" fmla="*/ 98055 h 207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2778" h="207421">
                  <a:moveTo>
                    <a:pt x="0" y="98055"/>
                  </a:moveTo>
                  <a:cubicBezTo>
                    <a:pt x="69345" y="68220"/>
                    <a:pt x="619809" y="11600"/>
                    <a:pt x="780511" y="5800"/>
                  </a:cubicBezTo>
                  <a:cubicBezTo>
                    <a:pt x="941213" y="0"/>
                    <a:pt x="1022779" y="32209"/>
                    <a:pt x="964213" y="63255"/>
                  </a:cubicBezTo>
                  <a:cubicBezTo>
                    <a:pt x="905647" y="94301"/>
                    <a:pt x="498191" y="188700"/>
                    <a:pt x="429116" y="192078"/>
                  </a:cubicBezTo>
                  <a:cubicBezTo>
                    <a:pt x="80744" y="207421"/>
                    <a:pt x="160551" y="185453"/>
                    <a:pt x="0" y="98055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8" name="Полилиния 97"/>
            <p:cNvSpPr/>
            <p:nvPr/>
          </p:nvSpPr>
          <p:spPr>
            <a:xfrm rot="5400000">
              <a:off x="4314718" y="1991778"/>
              <a:ext cx="72741" cy="358481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1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235431 h 2387602"/>
                <a:gd name="connsiteX1" fmla="*/ 355923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398886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50301"/>
                <a:gd name="connsiteY0" fmla="*/ 1156393 h 2308564"/>
                <a:gd name="connsiteX1" fmla="*/ 355923 w 2150301"/>
                <a:gd name="connsiteY1" fmla="*/ 325522 h 2308564"/>
                <a:gd name="connsiteX2" fmla="*/ 1304283 w 2150301"/>
                <a:gd name="connsiteY2" fmla="*/ 34925 h 2308564"/>
                <a:gd name="connsiteX3" fmla="*/ 1995115 w 2150301"/>
                <a:gd name="connsiteY3" fmla="*/ 250690 h 2308564"/>
                <a:gd name="connsiteX4" fmla="*/ 2113907 w 2150301"/>
                <a:gd name="connsiteY4" fmla="*/ 1232239 h 2308564"/>
                <a:gd name="connsiteX5" fmla="*/ 1766159 w 2150301"/>
                <a:gd name="connsiteY5" fmla="*/ 1884616 h 2308564"/>
                <a:gd name="connsiteX6" fmla="*/ 999482 w 2150301"/>
                <a:gd name="connsiteY6" fmla="*/ 2289514 h 2308564"/>
                <a:gd name="connsiteX7" fmla="*/ 223280 w 2150301"/>
                <a:gd name="connsiteY7" fmla="*/ 1998915 h 2308564"/>
                <a:gd name="connsiteX8" fmla="*/ 21601 w 2150301"/>
                <a:gd name="connsiteY8" fmla="*/ 1156393 h 2308564"/>
                <a:gd name="connsiteX0" fmla="*/ 21601 w 2150301"/>
                <a:gd name="connsiteY0" fmla="*/ 1156393 h 2387602"/>
                <a:gd name="connsiteX1" fmla="*/ 355923 w 2150301"/>
                <a:gd name="connsiteY1" fmla="*/ 325522 h 2387602"/>
                <a:gd name="connsiteX2" fmla="*/ 1304283 w 2150301"/>
                <a:gd name="connsiteY2" fmla="*/ 34925 h 2387602"/>
                <a:gd name="connsiteX3" fmla="*/ 1995115 w 2150301"/>
                <a:gd name="connsiteY3" fmla="*/ 250690 h 2387602"/>
                <a:gd name="connsiteX4" fmla="*/ 2113907 w 2150301"/>
                <a:gd name="connsiteY4" fmla="*/ 1232239 h 2387602"/>
                <a:gd name="connsiteX5" fmla="*/ 1766159 w 2150301"/>
                <a:gd name="connsiteY5" fmla="*/ 1884616 h 2387602"/>
                <a:gd name="connsiteX6" fmla="*/ 821647 w 2150301"/>
                <a:gd name="connsiteY6" fmla="*/ 2368552 h 2387602"/>
                <a:gd name="connsiteX7" fmla="*/ 223280 w 2150301"/>
                <a:gd name="connsiteY7" fmla="*/ 1998915 h 2387602"/>
                <a:gd name="connsiteX8" fmla="*/ 21601 w 2150301"/>
                <a:gd name="connsiteY8" fmla="*/ 1156393 h 2387602"/>
                <a:gd name="connsiteX0" fmla="*/ 21601 w 2150301"/>
                <a:gd name="connsiteY0" fmla="*/ 1156393 h 2368552"/>
                <a:gd name="connsiteX1" fmla="*/ 355923 w 2150301"/>
                <a:gd name="connsiteY1" fmla="*/ 325522 h 2368552"/>
                <a:gd name="connsiteX2" fmla="*/ 1304283 w 2150301"/>
                <a:gd name="connsiteY2" fmla="*/ 34925 h 2368552"/>
                <a:gd name="connsiteX3" fmla="*/ 1995115 w 2150301"/>
                <a:gd name="connsiteY3" fmla="*/ 250690 h 2368552"/>
                <a:gd name="connsiteX4" fmla="*/ 2113907 w 2150301"/>
                <a:gd name="connsiteY4" fmla="*/ 1232239 h 2368552"/>
                <a:gd name="connsiteX5" fmla="*/ 1766159 w 2150301"/>
                <a:gd name="connsiteY5" fmla="*/ 1884616 h 2368552"/>
                <a:gd name="connsiteX6" fmla="*/ 821647 w 2150301"/>
                <a:gd name="connsiteY6" fmla="*/ 2368552 h 2368552"/>
                <a:gd name="connsiteX7" fmla="*/ 223280 w 2150301"/>
                <a:gd name="connsiteY7" fmla="*/ 1998915 h 2368552"/>
                <a:gd name="connsiteX8" fmla="*/ 21601 w 2150301"/>
                <a:gd name="connsiteY8" fmla="*/ 1156393 h 2368552"/>
                <a:gd name="connsiteX0" fmla="*/ 110519 w 2239219"/>
                <a:gd name="connsiteY0" fmla="*/ 1156393 h 2368552"/>
                <a:gd name="connsiteX1" fmla="*/ 444841 w 2239219"/>
                <a:gd name="connsiteY1" fmla="*/ 325522 h 2368552"/>
                <a:gd name="connsiteX2" fmla="*/ 1393201 w 2239219"/>
                <a:gd name="connsiteY2" fmla="*/ 34925 h 2368552"/>
                <a:gd name="connsiteX3" fmla="*/ 2084033 w 2239219"/>
                <a:gd name="connsiteY3" fmla="*/ 250690 h 2368552"/>
                <a:gd name="connsiteX4" fmla="*/ 2202825 w 2239219"/>
                <a:gd name="connsiteY4" fmla="*/ 1232239 h 2368552"/>
                <a:gd name="connsiteX5" fmla="*/ 1855077 w 2239219"/>
                <a:gd name="connsiteY5" fmla="*/ 1884616 h 2368552"/>
                <a:gd name="connsiteX6" fmla="*/ 910565 w 2239219"/>
                <a:gd name="connsiteY6" fmla="*/ 2368552 h 2368552"/>
                <a:gd name="connsiteX7" fmla="*/ 223280 w 2239219"/>
                <a:gd name="connsiteY7" fmla="*/ 1712403 h 2368552"/>
                <a:gd name="connsiteX8" fmla="*/ 110519 w 2239219"/>
                <a:gd name="connsiteY8" fmla="*/ 1156393 h 2368552"/>
                <a:gd name="connsiteX0" fmla="*/ 11722 w 2140422"/>
                <a:gd name="connsiteY0" fmla="*/ 1156393 h 2368552"/>
                <a:gd name="connsiteX1" fmla="*/ 346044 w 2140422"/>
                <a:gd name="connsiteY1" fmla="*/ 325522 h 2368552"/>
                <a:gd name="connsiteX2" fmla="*/ 1294404 w 2140422"/>
                <a:gd name="connsiteY2" fmla="*/ 34925 h 2368552"/>
                <a:gd name="connsiteX3" fmla="*/ 1985236 w 2140422"/>
                <a:gd name="connsiteY3" fmla="*/ 250690 h 2368552"/>
                <a:gd name="connsiteX4" fmla="*/ 2104028 w 2140422"/>
                <a:gd name="connsiteY4" fmla="*/ 1232239 h 2368552"/>
                <a:gd name="connsiteX5" fmla="*/ 1756280 w 2140422"/>
                <a:gd name="connsiteY5" fmla="*/ 1884616 h 2368552"/>
                <a:gd name="connsiteX6" fmla="*/ 811768 w 2140422"/>
                <a:gd name="connsiteY6" fmla="*/ 2368552 h 2368552"/>
                <a:gd name="connsiteX7" fmla="*/ 124483 w 2140422"/>
                <a:gd name="connsiteY7" fmla="*/ 1712403 h 2368552"/>
                <a:gd name="connsiteX8" fmla="*/ 11722 w 2140422"/>
                <a:gd name="connsiteY8" fmla="*/ 115639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1301927 w 2187979"/>
                <a:gd name="connsiteY4" fmla="*/ 441860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1841 w 2034634"/>
                <a:gd name="connsiteY0" fmla="*/ 1136633 h 2368552"/>
                <a:gd name="connsiteX1" fmla="*/ 395442 w 2034634"/>
                <a:gd name="connsiteY1" fmla="*/ 325522 h 2368552"/>
                <a:gd name="connsiteX2" fmla="*/ 1343802 w 2034634"/>
                <a:gd name="connsiteY2" fmla="*/ 34925 h 2368552"/>
                <a:gd name="connsiteX3" fmla="*/ 2034634 w 2034634"/>
                <a:gd name="connsiteY3" fmla="*/ 250690 h 2368552"/>
                <a:gd name="connsiteX4" fmla="*/ 1303768 w 2034634"/>
                <a:gd name="connsiteY4" fmla="*/ 441860 h 2368552"/>
                <a:gd name="connsiteX5" fmla="*/ 679387 w 2034634"/>
                <a:gd name="connsiteY5" fmla="*/ 1370870 h 2368552"/>
                <a:gd name="connsiteX6" fmla="*/ 861166 w 2034634"/>
                <a:gd name="connsiteY6" fmla="*/ 2368552 h 2368552"/>
                <a:gd name="connsiteX7" fmla="*/ 94843 w 2034634"/>
                <a:gd name="connsiteY7" fmla="*/ 1692644 h 2368552"/>
                <a:gd name="connsiteX8" fmla="*/ 1841 w 2034634"/>
                <a:gd name="connsiteY8" fmla="*/ 1136633 h 2368552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679387 w 2034634"/>
                <a:gd name="connsiteY5" fmla="*/ 1370870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629800 w 2034634"/>
                <a:gd name="connsiteY4" fmla="*/ 1014885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91854"/>
                <a:gd name="connsiteY0" fmla="*/ 1136633 h 1936223"/>
                <a:gd name="connsiteX1" fmla="*/ 395442 w 2091854"/>
                <a:gd name="connsiteY1" fmla="*/ 325522 h 1936223"/>
                <a:gd name="connsiteX2" fmla="*/ 1343802 w 2091854"/>
                <a:gd name="connsiteY2" fmla="*/ 34925 h 1936223"/>
                <a:gd name="connsiteX3" fmla="*/ 2034634 w 2091854"/>
                <a:gd name="connsiteY3" fmla="*/ 250690 h 1936223"/>
                <a:gd name="connsiteX4" fmla="*/ 1687121 w 2091854"/>
                <a:gd name="connsiteY4" fmla="*/ 1538825 h 1936223"/>
                <a:gd name="connsiteX5" fmla="*/ 900685 w 2091854"/>
                <a:gd name="connsiteY5" fmla="*/ 1657211 h 1936223"/>
                <a:gd name="connsiteX6" fmla="*/ 94843 w 2091854"/>
                <a:gd name="connsiteY6" fmla="*/ 1692644 h 1936223"/>
                <a:gd name="connsiteX7" fmla="*/ 1841 w 2091854"/>
                <a:gd name="connsiteY7" fmla="*/ 1136633 h 1936223"/>
                <a:gd name="connsiteX0" fmla="*/ 1841 w 1876112"/>
                <a:gd name="connsiteY0" fmla="*/ 1136633 h 1936223"/>
                <a:gd name="connsiteX1" fmla="*/ 395442 w 1876112"/>
                <a:gd name="connsiteY1" fmla="*/ 325522 h 1936223"/>
                <a:gd name="connsiteX2" fmla="*/ 1343802 w 1876112"/>
                <a:gd name="connsiteY2" fmla="*/ 34925 h 1936223"/>
                <a:gd name="connsiteX3" fmla="*/ 1609805 w 1876112"/>
                <a:gd name="connsiteY3" fmla="*/ 1060829 h 1936223"/>
                <a:gd name="connsiteX4" fmla="*/ 1687121 w 1876112"/>
                <a:gd name="connsiteY4" fmla="*/ 1538825 h 1936223"/>
                <a:gd name="connsiteX5" fmla="*/ 900685 w 1876112"/>
                <a:gd name="connsiteY5" fmla="*/ 1657211 h 1936223"/>
                <a:gd name="connsiteX6" fmla="*/ 94843 w 1876112"/>
                <a:gd name="connsiteY6" fmla="*/ 1692644 h 1936223"/>
                <a:gd name="connsiteX7" fmla="*/ 1841 w 1876112"/>
                <a:gd name="connsiteY7" fmla="*/ 1136633 h 1936223"/>
                <a:gd name="connsiteX0" fmla="*/ 1841 w 1876112"/>
                <a:gd name="connsiteY0" fmla="*/ 823745 h 1623335"/>
                <a:gd name="connsiteX1" fmla="*/ 395442 w 1876112"/>
                <a:gd name="connsiteY1" fmla="*/ 12634 h 1623335"/>
                <a:gd name="connsiteX2" fmla="*/ 1609805 w 1876112"/>
                <a:gd name="connsiteY2" fmla="*/ 747941 h 1623335"/>
                <a:gd name="connsiteX3" fmla="*/ 1687121 w 1876112"/>
                <a:gd name="connsiteY3" fmla="*/ 1225937 h 1623335"/>
                <a:gd name="connsiteX4" fmla="*/ 900685 w 1876112"/>
                <a:gd name="connsiteY4" fmla="*/ 1344323 h 1623335"/>
                <a:gd name="connsiteX5" fmla="*/ 94843 w 1876112"/>
                <a:gd name="connsiteY5" fmla="*/ 1379756 h 1623335"/>
                <a:gd name="connsiteX6" fmla="*/ 1841 w 1876112"/>
                <a:gd name="connsiteY6" fmla="*/ 823745 h 1623335"/>
                <a:gd name="connsiteX0" fmla="*/ 1841 w 1876112"/>
                <a:gd name="connsiteY0" fmla="*/ 482404 h 1281994"/>
                <a:gd name="connsiteX1" fmla="*/ 751113 w 1876112"/>
                <a:gd name="connsiteY1" fmla="*/ 323355 h 1281994"/>
                <a:gd name="connsiteX2" fmla="*/ 1609805 w 1876112"/>
                <a:gd name="connsiteY2" fmla="*/ 406600 h 1281994"/>
                <a:gd name="connsiteX3" fmla="*/ 1687121 w 1876112"/>
                <a:gd name="connsiteY3" fmla="*/ 884596 h 1281994"/>
                <a:gd name="connsiteX4" fmla="*/ 900685 w 1876112"/>
                <a:gd name="connsiteY4" fmla="*/ 1002982 h 1281994"/>
                <a:gd name="connsiteX5" fmla="*/ 94843 w 1876112"/>
                <a:gd name="connsiteY5" fmla="*/ 1038415 h 1281994"/>
                <a:gd name="connsiteX6" fmla="*/ 1841 w 1876112"/>
                <a:gd name="connsiteY6" fmla="*/ 482404 h 1281994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687121"/>
                <a:gd name="connsiteY0" fmla="*/ 181563 h 981153"/>
                <a:gd name="connsiteX1" fmla="*/ 760993 w 1687121"/>
                <a:gd name="connsiteY1" fmla="*/ 12634 h 981153"/>
                <a:gd name="connsiteX2" fmla="*/ 1609805 w 1687121"/>
                <a:gd name="connsiteY2" fmla="*/ 105759 h 981153"/>
                <a:gd name="connsiteX3" fmla="*/ 1687121 w 1687121"/>
                <a:gd name="connsiteY3" fmla="*/ 583755 h 981153"/>
                <a:gd name="connsiteX4" fmla="*/ 900685 w 1687121"/>
                <a:gd name="connsiteY4" fmla="*/ 702141 h 981153"/>
                <a:gd name="connsiteX5" fmla="*/ 94843 w 1687121"/>
                <a:gd name="connsiteY5" fmla="*/ 737574 h 981153"/>
                <a:gd name="connsiteX6" fmla="*/ 1841 w 1687121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737574"/>
                <a:gd name="connsiteX1" fmla="*/ 760993 w 1667362"/>
                <a:gd name="connsiteY1" fmla="*/ 12634 h 737574"/>
                <a:gd name="connsiteX2" fmla="*/ 1609805 w 1667362"/>
                <a:gd name="connsiteY2" fmla="*/ 105759 h 737574"/>
                <a:gd name="connsiteX3" fmla="*/ 1667362 w 1667362"/>
                <a:gd name="connsiteY3" fmla="*/ 662793 h 737574"/>
                <a:gd name="connsiteX4" fmla="*/ 900685 w 1667362"/>
                <a:gd name="connsiteY4" fmla="*/ 702141 h 737574"/>
                <a:gd name="connsiteX5" fmla="*/ 94843 w 1667362"/>
                <a:gd name="connsiteY5" fmla="*/ 737574 h 737574"/>
                <a:gd name="connsiteX6" fmla="*/ 1841 w 1667362"/>
                <a:gd name="connsiteY6" fmla="*/ 181563 h 737574"/>
                <a:gd name="connsiteX0" fmla="*/ 51239 w 1716760"/>
                <a:gd name="connsiteY0" fmla="*/ 181563 h 737574"/>
                <a:gd name="connsiteX1" fmla="*/ 810391 w 1716760"/>
                <a:gd name="connsiteY1" fmla="*/ 12634 h 737574"/>
                <a:gd name="connsiteX2" fmla="*/ 1659203 w 1716760"/>
                <a:gd name="connsiteY2" fmla="*/ 105759 h 737574"/>
                <a:gd name="connsiteX3" fmla="*/ 1716760 w 1716760"/>
                <a:gd name="connsiteY3" fmla="*/ 662793 h 737574"/>
                <a:gd name="connsiteX4" fmla="*/ 950083 w 1716760"/>
                <a:gd name="connsiteY4" fmla="*/ 702141 h 737574"/>
                <a:gd name="connsiteX5" fmla="*/ 94843 w 1716760"/>
                <a:gd name="connsiteY5" fmla="*/ 737574 h 737574"/>
                <a:gd name="connsiteX6" fmla="*/ 51239 w 1716760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898844 w 1665521"/>
                <a:gd name="connsiteY4" fmla="*/ 702141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77093"/>
                <a:gd name="connsiteX1" fmla="*/ 759152 w 1665521"/>
                <a:gd name="connsiteY1" fmla="*/ 12634 h 777093"/>
                <a:gd name="connsiteX2" fmla="*/ 1607964 w 1665521"/>
                <a:gd name="connsiteY2" fmla="*/ 105759 h 777093"/>
                <a:gd name="connsiteX3" fmla="*/ 1665521 w 1665521"/>
                <a:gd name="connsiteY3" fmla="*/ 662793 h 777093"/>
                <a:gd name="connsiteX4" fmla="*/ 908724 w 1665521"/>
                <a:gd name="connsiteY4" fmla="*/ 672502 h 777093"/>
                <a:gd name="connsiteX5" fmla="*/ 43604 w 1665521"/>
                <a:gd name="connsiteY5" fmla="*/ 777093 h 777093"/>
                <a:gd name="connsiteX6" fmla="*/ 0 w 1665521"/>
                <a:gd name="connsiteY6" fmla="*/ 181563 h 777093"/>
                <a:gd name="connsiteX0" fmla="*/ 0 w 1665521"/>
                <a:gd name="connsiteY0" fmla="*/ 181563 h 747454"/>
                <a:gd name="connsiteX1" fmla="*/ 759152 w 1665521"/>
                <a:gd name="connsiteY1" fmla="*/ 12634 h 747454"/>
                <a:gd name="connsiteX2" fmla="*/ 1607964 w 1665521"/>
                <a:gd name="connsiteY2" fmla="*/ 105759 h 747454"/>
                <a:gd name="connsiteX3" fmla="*/ 1665521 w 1665521"/>
                <a:gd name="connsiteY3" fmla="*/ 662793 h 747454"/>
                <a:gd name="connsiteX4" fmla="*/ 908724 w 1665521"/>
                <a:gd name="connsiteY4" fmla="*/ 672502 h 747454"/>
                <a:gd name="connsiteX5" fmla="*/ 43604 w 1665521"/>
                <a:gd name="connsiteY5" fmla="*/ 747454 h 747454"/>
                <a:gd name="connsiteX6" fmla="*/ 0 w 1665521"/>
                <a:gd name="connsiteY6" fmla="*/ 181563 h 747454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205407 h 771298"/>
                <a:gd name="connsiteX1" fmla="*/ 159808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771298"/>
                <a:gd name="connsiteX1" fmla="*/ 119014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851503"/>
                <a:gd name="connsiteX1" fmla="*/ 1190145 w 1665521"/>
                <a:gd name="connsiteY1" fmla="*/ 80205 h 851503"/>
                <a:gd name="connsiteX2" fmla="*/ 1665521 w 1665521"/>
                <a:gd name="connsiteY2" fmla="*/ 686637 h 851503"/>
                <a:gd name="connsiteX3" fmla="*/ 43604 w 1665521"/>
                <a:gd name="connsiteY3" fmla="*/ 771298 h 851503"/>
                <a:gd name="connsiteX4" fmla="*/ 0 w 1665521"/>
                <a:gd name="connsiteY4" fmla="*/ 205407 h 851503"/>
                <a:gd name="connsiteX0" fmla="*/ 0 w 1665521"/>
                <a:gd name="connsiteY0" fmla="*/ 205407 h 801819"/>
                <a:gd name="connsiteX1" fmla="*/ 1190145 w 1665521"/>
                <a:gd name="connsiteY1" fmla="*/ 80205 h 801819"/>
                <a:gd name="connsiteX2" fmla="*/ 1665521 w 1665521"/>
                <a:gd name="connsiteY2" fmla="*/ 686637 h 801819"/>
                <a:gd name="connsiteX3" fmla="*/ 218437 w 1665521"/>
                <a:gd name="connsiteY3" fmla="*/ 601073 h 801819"/>
                <a:gd name="connsiteX4" fmla="*/ 0 w 1665521"/>
                <a:gd name="connsiteY4" fmla="*/ 205407 h 801819"/>
                <a:gd name="connsiteX0" fmla="*/ 0 w 1257581"/>
                <a:gd name="connsiteY0" fmla="*/ 205407 h 681278"/>
                <a:gd name="connsiteX1" fmla="*/ 1190145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76003"/>
                <a:gd name="connsiteY0" fmla="*/ 205407 h 681278"/>
                <a:gd name="connsiteX1" fmla="*/ 1015313 w 1276003"/>
                <a:gd name="connsiteY1" fmla="*/ 80205 h 681278"/>
                <a:gd name="connsiteX2" fmla="*/ 1257581 w 1276003"/>
                <a:gd name="connsiteY2" fmla="*/ 542601 h 681278"/>
                <a:gd name="connsiteX3" fmla="*/ 218437 w 1276003"/>
                <a:gd name="connsiteY3" fmla="*/ 601073 h 681278"/>
                <a:gd name="connsiteX4" fmla="*/ 0 w 1276003"/>
                <a:gd name="connsiteY4" fmla="*/ 205407 h 681278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08807"/>
                <a:gd name="connsiteX1" fmla="*/ 1015313 w 1276003"/>
                <a:gd name="connsiteY1" fmla="*/ 80205 h 608807"/>
                <a:gd name="connsiteX2" fmla="*/ 1257581 w 1276003"/>
                <a:gd name="connsiteY2" fmla="*/ 542601 h 608807"/>
                <a:gd name="connsiteX3" fmla="*/ 291092 w 1276003"/>
                <a:gd name="connsiteY3" fmla="*/ 576585 h 608807"/>
                <a:gd name="connsiteX4" fmla="*/ 0 w 1276003"/>
                <a:gd name="connsiteY4" fmla="*/ 205407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6368464"/>
                <a:gd name="connsiteY0" fmla="*/ 408798 h 851850"/>
                <a:gd name="connsiteX1" fmla="*/ 906327 w 6368464"/>
                <a:gd name="connsiteY1" fmla="*/ 340734 h 851850"/>
                <a:gd name="connsiteX2" fmla="*/ 6368464 w 6368464"/>
                <a:gd name="connsiteY2" fmla="*/ 204779 h 851850"/>
                <a:gd name="connsiteX3" fmla="*/ 182106 w 6368464"/>
                <a:gd name="connsiteY3" fmla="*/ 837114 h 851850"/>
                <a:gd name="connsiteX4" fmla="*/ 0 w 6368464"/>
                <a:gd name="connsiteY4" fmla="*/ 408798 h 851850"/>
                <a:gd name="connsiteX0" fmla="*/ 0 w 11925098"/>
                <a:gd name="connsiteY0" fmla="*/ 268011 h 711061"/>
                <a:gd name="connsiteX1" fmla="*/ 906327 w 11925098"/>
                <a:gd name="connsiteY1" fmla="*/ 199947 h 711061"/>
                <a:gd name="connsiteX2" fmla="*/ 11925098 w 11925098"/>
                <a:gd name="connsiteY2" fmla="*/ 204781 h 711061"/>
                <a:gd name="connsiteX3" fmla="*/ 182106 w 11925098"/>
                <a:gd name="connsiteY3" fmla="*/ 696327 h 711061"/>
                <a:gd name="connsiteX4" fmla="*/ 0 w 11925098"/>
                <a:gd name="connsiteY4" fmla="*/ 268011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067746 w 11925098"/>
                <a:gd name="connsiteY1" fmla="*/ 68433 h 711061"/>
                <a:gd name="connsiteX2" fmla="*/ 6462969 w 11925098"/>
                <a:gd name="connsiteY2" fmla="*/ 84298 h 711061"/>
                <a:gd name="connsiteX3" fmla="*/ 11925098 w 11925098"/>
                <a:gd name="connsiteY3" fmla="*/ 204780 h 711061"/>
                <a:gd name="connsiteX4" fmla="*/ 182106 w 11925098"/>
                <a:gd name="connsiteY4" fmla="*/ 696326 h 711061"/>
                <a:gd name="connsiteX5" fmla="*/ 0 w 11925098"/>
                <a:gd name="connsiteY5" fmla="*/ 268010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042012 w 11925098"/>
                <a:gd name="connsiteY1" fmla="*/ 69213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158895 w 11887548"/>
                <a:gd name="connsiteY0" fmla="*/ 202644 h 711061"/>
                <a:gd name="connsiteX1" fmla="*/ 6004462 w 11887548"/>
                <a:gd name="connsiteY1" fmla="*/ 69213 h 711061"/>
                <a:gd name="connsiteX2" fmla="*/ 11887548 w 11887548"/>
                <a:gd name="connsiteY2" fmla="*/ 204780 h 711061"/>
                <a:gd name="connsiteX3" fmla="*/ 144556 w 11887548"/>
                <a:gd name="connsiteY3" fmla="*/ 696326 h 711061"/>
                <a:gd name="connsiteX4" fmla="*/ 158895 w 11887548"/>
                <a:gd name="connsiteY4" fmla="*/ 202644 h 711061"/>
                <a:gd name="connsiteX0" fmla="*/ 0 w 11728653"/>
                <a:gd name="connsiteY0" fmla="*/ 202644 h 359925"/>
                <a:gd name="connsiteX1" fmla="*/ 5845567 w 11728653"/>
                <a:gd name="connsiteY1" fmla="*/ 69213 h 359925"/>
                <a:gd name="connsiteX2" fmla="*/ 11728653 w 11728653"/>
                <a:gd name="connsiteY2" fmla="*/ 204780 h 359925"/>
                <a:gd name="connsiteX3" fmla="*/ 5879066 w 11728653"/>
                <a:gd name="connsiteY3" fmla="*/ 334299 h 359925"/>
                <a:gd name="connsiteX4" fmla="*/ 0 w 11728653"/>
                <a:gd name="connsiteY4" fmla="*/ 202644 h 359925"/>
                <a:gd name="connsiteX0" fmla="*/ 0 w 11728653"/>
                <a:gd name="connsiteY0" fmla="*/ 202644 h 359926"/>
                <a:gd name="connsiteX1" fmla="*/ 5845567 w 11728653"/>
                <a:gd name="connsiteY1" fmla="*/ 69213 h 359926"/>
                <a:gd name="connsiteX2" fmla="*/ 11728653 w 11728653"/>
                <a:gd name="connsiteY2" fmla="*/ 204780 h 359926"/>
                <a:gd name="connsiteX3" fmla="*/ 5879066 w 11728653"/>
                <a:gd name="connsiteY3" fmla="*/ 334299 h 359926"/>
                <a:gd name="connsiteX4" fmla="*/ 0 w 11728653"/>
                <a:gd name="connsiteY4" fmla="*/ 202644 h 359926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8684845"/>
                <a:gd name="connsiteY0" fmla="*/ 133431 h 290713"/>
                <a:gd name="connsiteX1" fmla="*/ 2801759 w 8684845"/>
                <a:gd name="connsiteY1" fmla="*/ 0 h 290713"/>
                <a:gd name="connsiteX2" fmla="*/ 8684845 w 8684845"/>
                <a:gd name="connsiteY2" fmla="*/ 135567 h 290713"/>
                <a:gd name="connsiteX3" fmla="*/ 2835258 w 8684845"/>
                <a:gd name="connsiteY3" fmla="*/ 265086 h 290713"/>
                <a:gd name="connsiteX4" fmla="*/ 0 w 8684845"/>
                <a:gd name="connsiteY4" fmla="*/ 133431 h 290713"/>
                <a:gd name="connsiteX0" fmla="*/ 0 w 4039023"/>
                <a:gd name="connsiteY0" fmla="*/ 133431 h 290713"/>
                <a:gd name="connsiteX1" fmla="*/ 2801759 w 4039023"/>
                <a:gd name="connsiteY1" fmla="*/ 0 h 290713"/>
                <a:gd name="connsiteX2" fmla="*/ 4039023 w 4039023"/>
                <a:gd name="connsiteY2" fmla="*/ 135567 h 290713"/>
                <a:gd name="connsiteX3" fmla="*/ 2835258 w 4039023"/>
                <a:gd name="connsiteY3" fmla="*/ 265086 h 290713"/>
                <a:gd name="connsiteX4" fmla="*/ 0 w 4039023"/>
                <a:gd name="connsiteY4" fmla="*/ 133431 h 290713"/>
                <a:gd name="connsiteX0" fmla="*/ 0 w 4039023"/>
                <a:gd name="connsiteY0" fmla="*/ 133431 h 157805"/>
                <a:gd name="connsiteX1" fmla="*/ 2801759 w 4039023"/>
                <a:gd name="connsiteY1" fmla="*/ 0 h 157805"/>
                <a:gd name="connsiteX2" fmla="*/ 4039023 w 4039023"/>
                <a:gd name="connsiteY2" fmla="*/ 135567 h 157805"/>
                <a:gd name="connsiteX3" fmla="*/ 0 w 4039023"/>
                <a:gd name="connsiteY3" fmla="*/ 133431 h 157805"/>
                <a:gd name="connsiteX0" fmla="*/ 1760568 w 5799591"/>
                <a:gd name="connsiteY0" fmla="*/ 133431 h 250985"/>
                <a:gd name="connsiteX1" fmla="*/ 4562327 w 5799591"/>
                <a:gd name="connsiteY1" fmla="*/ 0 h 250985"/>
                <a:gd name="connsiteX2" fmla="*/ 5799591 w 5799591"/>
                <a:gd name="connsiteY2" fmla="*/ 135567 h 250985"/>
                <a:gd name="connsiteX3" fmla="*/ 673156 w 5799591"/>
                <a:gd name="connsiteY3" fmla="*/ 250629 h 250985"/>
                <a:gd name="connsiteX4" fmla="*/ 1760568 w 5799591"/>
                <a:gd name="connsiteY4" fmla="*/ 133431 h 250985"/>
                <a:gd name="connsiteX0" fmla="*/ 2027570 w 8523006"/>
                <a:gd name="connsiteY0" fmla="*/ 133431 h 250629"/>
                <a:gd name="connsiteX1" fmla="*/ 4829329 w 8523006"/>
                <a:gd name="connsiteY1" fmla="*/ 0 h 250629"/>
                <a:gd name="connsiteX2" fmla="*/ 6066593 w 8523006"/>
                <a:gd name="connsiteY2" fmla="*/ 135567 h 250629"/>
                <a:gd name="connsiteX3" fmla="*/ 7668607 w 8523006"/>
                <a:gd name="connsiteY3" fmla="*/ 250628 h 250629"/>
                <a:gd name="connsiteX4" fmla="*/ 940158 w 8523006"/>
                <a:gd name="connsiteY4" fmla="*/ 250629 h 250629"/>
                <a:gd name="connsiteX5" fmla="*/ 2027570 w 8523006"/>
                <a:gd name="connsiteY5" fmla="*/ 133431 h 250629"/>
                <a:gd name="connsiteX0" fmla="*/ 2027570 w 8523006"/>
                <a:gd name="connsiteY0" fmla="*/ 133431 h 250629"/>
                <a:gd name="connsiteX1" fmla="*/ 4829329 w 8523006"/>
                <a:gd name="connsiteY1" fmla="*/ 0 h 250629"/>
                <a:gd name="connsiteX2" fmla="*/ 6066593 w 8523006"/>
                <a:gd name="connsiteY2" fmla="*/ 135567 h 250629"/>
                <a:gd name="connsiteX3" fmla="*/ 7668607 w 8523006"/>
                <a:gd name="connsiteY3" fmla="*/ 250628 h 250629"/>
                <a:gd name="connsiteX4" fmla="*/ 940158 w 8523006"/>
                <a:gd name="connsiteY4" fmla="*/ 250629 h 250629"/>
                <a:gd name="connsiteX5" fmla="*/ 2027570 w 8523006"/>
                <a:gd name="connsiteY5" fmla="*/ 133431 h 250629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553320 w 8136168"/>
                <a:gd name="connsiteY0" fmla="*/ 255658 h 310967"/>
                <a:gd name="connsiteX1" fmla="*/ 3961892 w 8136168"/>
                <a:gd name="connsiteY1" fmla="*/ 0 h 310967"/>
                <a:gd name="connsiteX2" fmla="*/ 5679755 w 8136168"/>
                <a:gd name="connsiteY2" fmla="*/ 140596 h 310967"/>
                <a:gd name="connsiteX3" fmla="*/ 7281769 w 8136168"/>
                <a:gd name="connsiteY3" fmla="*/ 255657 h 310967"/>
                <a:gd name="connsiteX4" fmla="*/ 553320 w 8136168"/>
                <a:gd name="connsiteY4" fmla="*/ 255658 h 310967"/>
                <a:gd name="connsiteX0" fmla="*/ 553320 w 7849850"/>
                <a:gd name="connsiteY0" fmla="*/ 255658 h 310967"/>
                <a:gd name="connsiteX1" fmla="*/ 3961892 w 7849850"/>
                <a:gd name="connsiteY1" fmla="*/ 0 h 310967"/>
                <a:gd name="connsiteX2" fmla="*/ 7281769 w 7849850"/>
                <a:gd name="connsiteY2" fmla="*/ 255657 h 310967"/>
                <a:gd name="connsiteX3" fmla="*/ 553320 w 7849850"/>
                <a:gd name="connsiteY3" fmla="*/ 255658 h 310967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3801673 w 7849850"/>
                <a:gd name="connsiteY0" fmla="*/ 0 h 331079"/>
                <a:gd name="connsiteX1" fmla="*/ 7281769 w 7849850"/>
                <a:gd name="connsiteY1" fmla="*/ 275769 h 331079"/>
                <a:gd name="connsiteX2" fmla="*/ 553320 w 7849850"/>
                <a:gd name="connsiteY2" fmla="*/ 275770 h 331079"/>
                <a:gd name="connsiteX3" fmla="*/ 7806707 w 7849850"/>
                <a:gd name="connsiteY3" fmla="*/ 125704 h 331079"/>
                <a:gd name="connsiteX0" fmla="*/ 12234277 w 16282454"/>
                <a:gd name="connsiteY0" fmla="*/ 0 h 331079"/>
                <a:gd name="connsiteX1" fmla="*/ 15714373 w 16282454"/>
                <a:gd name="connsiteY1" fmla="*/ 275769 h 331079"/>
                <a:gd name="connsiteX2" fmla="*/ 8985924 w 16282454"/>
                <a:gd name="connsiteY2" fmla="*/ 275770 h 331079"/>
                <a:gd name="connsiteX3" fmla="*/ 3738033 w 16282454"/>
                <a:gd name="connsiteY3" fmla="*/ 125704 h 331079"/>
                <a:gd name="connsiteX0" fmla="*/ 12234277 w 12234277"/>
                <a:gd name="connsiteY0" fmla="*/ 0 h 275770"/>
                <a:gd name="connsiteX1" fmla="*/ 8985924 w 12234277"/>
                <a:gd name="connsiteY1" fmla="*/ 275770 h 275770"/>
                <a:gd name="connsiteX2" fmla="*/ 3738033 w 12234277"/>
                <a:gd name="connsiteY2" fmla="*/ 125704 h 275770"/>
                <a:gd name="connsiteX0" fmla="*/ 8496245 w 8496245"/>
                <a:gd name="connsiteY0" fmla="*/ 0 h 125704"/>
                <a:gd name="connsiteX1" fmla="*/ 1 w 8496245"/>
                <a:gd name="connsiteY1" fmla="*/ 125704 h 125704"/>
                <a:gd name="connsiteX0" fmla="*/ 9599732 w 9599732"/>
                <a:gd name="connsiteY0" fmla="*/ 17922 h 143626"/>
                <a:gd name="connsiteX1" fmla="*/ 1103488 w 9599732"/>
                <a:gd name="connsiteY1" fmla="*/ 143626 h 143626"/>
                <a:gd name="connsiteX0" fmla="*/ 9599732 w 9599732"/>
                <a:gd name="connsiteY0" fmla="*/ 23494 h 149198"/>
                <a:gd name="connsiteX1" fmla="*/ 1103488 w 9599732"/>
                <a:gd name="connsiteY1" fmla="*/ 149198 h 149198"/>
                <a:gd name="connsiteX0" fmla="*/ 9599732 w 9599732"/>
                <a:gd name="connsiteY0" fmla="*/ 45292 h 170996"/>
                <a:gd name="connsiteX1" fmla="*/ 1103488 w 9599732"/>
                <a:gd name="connsiteY1" fmla="*/ 170996 h 170996"/>
                <a:gd name="connsiteX0" fmla="*/ 3063606 w 8689182"/>
                <a:gd name="connsiteY0" fmla="*/ 45292 h 156464"/>
                <a:gd name="connsiteX1" fmla="*/ 8689182 w 8689182"/>
                <a:gd name="connsiteY1" fmla="*/ 156464 h 156464"/>
                <a:gd name="connsiteX0" fmla="*/ 21174956 w 26800532"/>
                <a:gd name="connsiteY0" fmla="*/ 45292 h 165429"/>
                <a:gd name="connsiteX1" fmla="*/ 26800532 w 26800532"/>
                <a:gd name="connsiteY1" fmla="*/ 156464 h 165429"/>
                <a:gd name="connsiteX0" fmla="*/ 21174956 w 26800532"/>
                <a:gd name="connsiteY0" fmla="*/ 45292 h 165429"/>
                <a:gd name="connsiteX1" fmla="*/ 26800532 w 26800532"/>
                <a:gd name="connsiteY1" fmla="*/ 156464 h 165429"/>
                <a:gd name="connsiteX2" fmla="*/ 21174956 w 26800532"/>
                <a:gd name="connsiteY2" fmla="*/ 45292 h 165429"/>
                <a:gd name="connsiteX0" fmla="*/ 10757223 w 26800532"/>
                <a:gd name="connsiteY0" fmla="*/ 45293 h 456078"/>
                <a:gd name="connsiteX1" fmla="*/ 26800532 w 26800532"/>
                <a:gd name="connsiteY1" fmla="*/ 447113 h 456078"/>
                <a:gd name="connsiteX2" fmla="*/ 10757223 w 26800532"/>
                <a:gd name="connsiteY2" fmla="*/ 45293 h 456078"/>
                <a:gd name="connsiteX0" fmla="*/ 7411285 w 23454594"/>
                <a:gd name="connsiteY0" fmla="*/ 29805 h 431626"/>
                <a:gd name="connsiteX1" fmla="*/ 2673878 w 23454594"/>
                <a:gd name="connsiteY1" fmla="*/ 107472 h 431626"/>
                <a:gd name="connsiteX2" fmla="*/ 23454594 w 23454594"/>
                <a:gd name="connsiteY2" fmla="*/ 431625 h 431626"/>
                <a:gd name="connsiteX3" fmla="*/ 7411285 w 23454594"/>
                <a:gd name="connsiteY3" fmla="*/ 29805 h 431626"/>
                <a:gd name="connsiteX0" fmla="*/ 4274402 w 20317711"/>
                <a:gd name="connsiteY0" fmla="*/ 0 h 401819"/>
                <a:gd name="connsiteX1" fmla="*/ 0 w 20317711"/>
                <a:gd name="connsiteY1" fmla="*/ 5006 h 401819"/>
                <a:gd name="connsiteX2" fmla="*/ 20317711 w 20317711"/>
                <a:gd name="connsiteY2" fmla="*/ 401820 h 401819"/>
                <a:gd name="connsiteX3" fmla="*/ 4274402 w 20317711"/>
                <a:gd name="connsiteY3" fmla="*/ 0 h 401819"/>
                <a:gd name="connsiteX0" fmla="*/ 3116867 w 20317711"/>
                <a:gd name="connsiteY0" fmla="*/ 0 h 445417"/>
                <a:gd name="connsiteX1" fmla="*/ 0 w 20317711"/>
                <a:gd name="connsiteY1" fmla="*/ 48603 h 445417"/>
                <a:gd name="connsiteX2" fmla="*/ 20317711 w 20317711"/>
                <a:gd name="connsiteY2" fmla="*/ 445417 h 445417"/>
                <a:gd name="connsiteX3" fmla="*/ 3116867 w 20317711"/>
                <a:gd name="connsiteY3" fmla="*/ 0 h 445417"/>
                <a:gd name="connsiteX0" fmla="*/ 11225179 w 28426023"/>
                <a:gd name="connsiteY0" fmla="*/ 339842 h 785259"/>
                <a:gd name="connsiteX1" fmla="*/ 8108312 w 28426023"/>
                <a:gd name="connsiteY1" fmla="*/ 388445 h 785259"/>
                <a:gd name="connsiteX2" fmla="*/ 28426023 w 28426023"/>
                <a:gd name="connsiteY2" fmla="*/ 785259 h 785259"/>
                <a:gd name="connsiteX3" fmla="*/ 11225179 w 28426023"/>
                <a:gd name="connsiteY3" fmla="*/ 339842 h 785259"/>
                <a:gd name="connsiteX0" fmla="*/ 13884646 w 31085490"/>
                <a:gd name="connsiteY0" fmla="*/ 468965 h 914382"/>
                <a:gd name="connsiteX1" fmla="*/ 10767779 w 31085490"/>
                <a:gd name="connsiteY1" fmla="*/ 517568 h 914382"/>
                <a:gd name="connsiteX2" fmla="*/ 31085490 w 31085490"/>
                <a:gd name="connsiteY2" fmla="*/ 914382 h 914382"/>
                <a:gd name="connsiteX3" fmla="*/ 13884646 w 31085490"/>
                <a:gd name="connsiteY3" fmla="*/ 468965 h 914382"/>
                <a:gd name="connsiteX0" fmla="*/ 1264801 w 18465645"/>
                <a:gd name="connsiteY0" fmla="*/ 0 h 445417"/>
                <a:gd name="connsiteX1" fmla="*/ 0 w 18465645"/>
                <a:gd name="connsiteY1" fmla="*/ 48603 h 445417"/>
                <a:gd name="connsiteX2" fmla="*/ 18465645 w 18465645"/>
                <a:gd name="connsiteY2" fmla="*/ 445417 h 445417"/>
                <a:gd name="connsiteX3" fmla="*/ 1264801 w 18465645"/>
                <a:gd name="connsiteY3" fmla="*/ 0 h 445417"/>
                <a:gd name="connsiteX0" fmla="*/ 0 w 29470599"/>
                <a:gd name="connsiteY0" fmla="*/ 0 h 641604"/>
                <a:gd name="connsiteX1" fmla="*/ 11004954 w 29470599"/>
                <a:gd name="connsiteY1" fmla="*/ 244790 h 641604"/>
                <a:gd name="connsiteX2" fmla="*/ 29470599 w 29470599"/>
                <a:gd name="connsiteY2" fmla="*/ 641604 h 641604"/>
                <a:gd name="connsiteX3" fmla="*/ 0 w 29470599"/>
                <a:gd name="connsiteY3" fmla="*/ 0 h 641604"/>
                <a:gd name="connsiteX0" fmla="*/ 0 w 29470599"/>
                <a:gd name="connsiteY0" fmla="*/ 0 h 641604"/>
                <a:gd name="connsiteX1" fmla="*/ 7300866 w 29470599"/>
                <a:gd name="connsiteY1" fmla="*/ 419180 h 641604"/>
                <a:gd name="connsiteX2" fmla="*/ 29470599 w 29470599"/>
                <a:gd name="connsiteY2" fmla="*/ 641604 h 641604"/>
                <a:gd name="connsiteX3" fmla="*/ 0 w 29470599"/>
                <a:gd name="connsiteY3" fmla="*/ 0 h 641604"/>
                <a:gd name="connsiteX0" fmla="*/ 0 w 30859615"/>
                <a:gd name="connsiteY0" fmla="*/ 0 h 641604"/>
                <a:gd name="connsiteX1" fmla="*/ 7300866 w 30859615"/>
                <a:gd name="connsiteY1" fmla="*/ 419180 h 641604"/>
                <a:gd name="connsiteX2" fmla="*/ 30859615 w 30859615"/>
                <a:gd name="connsiteY2" fmla="*/ 641604 h 641604"/>
                <a:gd name="connsiteX3" fmla="*/ 0 w 30859615"/>
                <a:gd name="connsiteY3" fmla="*/ 0 h 641604"/>
                <a:gd name="connsiteX0" fmla="*/ 0 w 30859615"/>
                <a:gd name="connsiteY0" fmla="*/ 0 h 641604"/>
                <a:gd name="connsiteX1" fmla="*/ 7300866 w 30859615"/>
                <a:gd name="connsiteY1" fmla="*/ 419180 h 641604"/>
                <a:gd name="connsiteX2" fmla="*/ 30859615 w 30859615"/>
                <a:gd name="connsiteY2" fmla="*/ 641604 h 641604"/>
                <a:gd name="connsiteX3" fmla="*/ 0 w 30859615"/>
                <a:gd name="connsiteY3" fmla="*/ 0 h 641604"/>
                <a:gd name="connsiteX0" fmla="*/ 0 w 30859615"/>
                <a:gd name="connsiteY0" fmla="*/ 0 h 641604"/>
                <a:gd name="connsiteX1" fmla="*/ 3596779 w 30859615"/>
                <a:gd name="connsiteY1" fmla="*/ 208461 h 641604"/>
                <a:gd name="connsiteX2" fmla="*/ 30859615 w 30859615"/>
                <a:gd name="connsiteY2" fmla="*/ 641604 h 641604"/>
                <a:gd name="connsiteX3" fmla="*/ 0 w 30859615"/>
                <a:gd name="connsiteY3" fmla="*/ 0 h 641604"/>
                <a:gd name="connsiteX0" fmla="*/ 10797957 w 41657572"/>
                <a:gd name="connsiteY0" fmla="*/ 0 h 641604"/>
                <a:gd name="connsiteX1" fmla="*/ 14394736 w 41657572"/>
                <a:gd name="connsiteY1" fmla="*/ 208461 h 641604"/>
                <a:gd name="connsiteX2" fmla="*/ 41657572 w 41657572"/>
                <a:gd name="connsiteY2" fmla="*/ 641604 h 641604"/>
                <a:gd name="connsiteX3" fmla="*/ 10797957 w 41657572"/>
                <a:gd name="connsiteY3" fmla="*/ 0 h 641604"/>
                <a:gd name="connsiteX0" fmla="*/ 15006397 w 45866012"/>
                <a:gd name="connsiteY0" fmla="*/ 192096 h 833700"/>
                <a:gd name="connsiteX1" fmla="*/ 18603176 w 45866012"/>
                <a:gd name="connsiteY1" fmla="*/ 400557 h 833700"/>
                <a:gd name="connsiteX2" fmla="*/ 45866012 w 45866012"/>
                <a:gd name="connsiteY2" fmla="*/ 833700 h 833700"/>
                <a:gd name="connsiteX3" fmla="*/ 15006397 w 45866012"/>
                <a:gd name="connsiteY3" fmla="*/ 192096 h 833700"/>
                <a:gd name="connsiteX0" fmla="*/ 15006397 w 45866012"/>
                <a:gd name="connsiteY0" fmla="*/ 192096 h 833700"/>
                <a:gd name="connsiteX1" fmla="*/ 18603176 w 45866012"/>
                <a:gd name="connsiteY1" fmla="*/ 400557 h 833700"/>
                <a:gd name="connsiteX2" fmla="*/ 45866012 w 45866012"/>
                <a:gd name="connsiteY2" fmla="*/ 833700 h 833700"/>
                <a:gd name="connsiteX3" fmla="*/ 15006397 w 45866012"/>
                <a:gd name="connsiteY3" fmla="*/ 192096 h 833700"/>
                <a:gd name="connsiteX0" fmla="*/ 15006397 w 45866012"/>
                <a:gd name="connsiteY0" fmla="*/ 192096 h 833700"/>
                <a:gd name="connsiteX1" fmla="*/ 18603176 w 45866012"/>
                <a:gd name="connsiteY1" fmla="*/ 400557 h 833700"/>
                <a:gd name="connsiteX2" fmla="*/ 45866012 w 45866012"/>
                <a:gd name="connsiteY2" fmla="*/ 833700 h 833700"/>
                <a:gd name="connsiteX3" fmla="*/ 15006397 w 45866012"/>
                <a:gd name="connsiteY3" fmla="*/ 192096 h 833700"/>
                <a:gd name="connsiteX0" fmla="*/ 15006397 w 45866012"/>
                <a:gd name="connsiteY0" fmla="*/ 192096 h 833700"/>
                <a:gd name="connsiteX1" fmla="*/ 18603176 w 45866012"/>
                <a:gd name="connsiteY1" fmla="*/ 400557 h 833700"/>
                <a:gd name="connsiteX2" fmla="*/ 45866012 w 45866012"/>
                <a:gd name="connsiteY2" fmla="*/ 833700 h 833700"/>
                <a:gd name="connsiteX3" fmla="*/ 15006397 w 45866012"/>
                <a:gd name="connsiteY3" fmla="*/ 192096 h 833700"/>
                <a:gd name="connsiteX0" fmla="*/ 15006397 w 47718078"/>
                <a:gd name="connsiteY0" fmla="*/ 192096 h 768304"/>
                <a:gd name="connsiteX1" fmla="*/ 20455242 w 47718078"/>
                <a:gd name="connsiteY1" fmla="*/ 335161 h 768304"/>
                <a:gd name="connsiteX2" fmla="*/ 47718078 w 47718078"/>
                <a:gd name="connsiteY2" fmla="*/ 768304 h 768304"/>
                <a:gd name="connsiteX3" fmla="*/ 15006397 w 47718078"/>
                <a:gd name="connsiteY3" fmla="*/ 192096 h 768304"/>
                <a:gd name="connsiteX0" fmla="*/ 15006397 w 47718078"/>
                <a:gd name="connsiteY0" fmla="*/ 192096 h 768304"/>
                <a:gd name="connsiteX1" fmla="*/ 19760755 w 47718078"/>
                <a:gd name="connsiteY1" fmla="*/ 306095 h 768304"/>
                <a:gd name="connsiteX2" fmla="*/ 47718078 w 47718078"/>
                <a:gd name="connsiteY2" fmla="*/ 768304 h 768304"/>
                <a:gd name="connsiteX3" fmla="*/ 15006397 w 47718078"/>
                <a:gd name="connsiteY3" fmla="*/ 192096 h 768304"/>
                <a:gd name="connsiteX0" fmla="*/ 15006397 w 47718078"/>
                <a:gd name="connsiteY0" fmla="*/ 192096 h 768304"/>
                <a:gd name="connsiteX1" fmla="*/ 19760755 w 47718078"/>
                <a:gd name="connsiteY1" fmla="*/ 306095 h 768304"/>
                <a:gd name="connsiteX2" fmla="*/ 47718078 w 47718078"/>
                <a:gd name="connsiteY2" fmla="*/ 768304 h 768304"/>
                <a:gd name="connsiteX3" fmla="*/ 15006397 w 47718078"/>
                <a:gd name="connsiteY3" fmla="*/ 192096 h 768304"/>
                <a:gd name="connsiteX0" fmla="*/ 19689848 w 52401529"/>
                <a:gd name="connsiteY0" fmla="*/ 192096 h 768304"/>
                <a:gd name="connsiteX1" fmla="*/ 13931680 w 52401529"/>
                <a:gd name="connsiteY1" fmla="*/ 330815 h 768304"/>
                <a:gd name="connsiteX2" fmla="*/ 52401529 w 52401529"/>
                <a:gd name="connsiteY2" fmla="*/ 768304 h 768304"/>
                <a:gd name="connsiteX3" fmla="*/ 19689848 w 52401529"/>
                <a:gd name="connsiteY3" fmla="*/ 192096 h 768304"/>
                <a:gd name="connsiteX0" fmla="*/ 19689848 w 52401529"/>
                <a:gd name="connsiteY0" fmla="*/ 192096 h 768304"/>
                <a:gd name="connsiteX1" fmla="*/ 13931680 w 52401529"/>
                <a:gd name="connsiteY1" fmla="*/ 330815 h 768304"/>
                <a:gd name="connsiteX2" fmla="*/ 52401529 w 52401529"/>
                <a:gd name="connsiteY2" fmla="*/ 768304 h 768304"/>
                <a:gd name="connsiteX3" fmla="*/ 19689848 w 52401529"/>
                <a:gd name="connsiteY3" fmla="*/ 192096 h 768304"/>
                <a:gd name="connsiteX0" fmla="*/ 19689848 w 52401529"/>
                <a:gd name="connsiteY0" fmla="*/ 192096 h 768304"/>
                <a:gd name="connsiteX1" fmla="*/ 13931680 w 52401529"/>
                <a:gd name="connsiteY1" fmla="*/ 330815 h 768304"/>
                <a:gd name="connsiteX2" fmla="*/ 52401529 w 52401529"/>
                <a:gd name="connsiteY2" fmla="*/ 768304 h 768304"/>
                <a:gd name="connsiteX3" fmla="*/ 19689848 w 52401529"/>
                <a:gd name="connsiteY3" fmla="*/ 192096 h 768304"/>
                <a:gd name="connsiteX0" fmla="*/ 15006527 w 53268199"/>
                <a:gd name="connsiteY0" fmla="*/ 192096 h 716886"/>
                <a:gd name="connsiteX1" fmla="*/ 14798350 w 53268199"/>
                <a:gd name="connsiteY1" fmla="*/ 279397 h 716886"/>
                <a:gd name="connsiteX2" fmla="*/ 53268199 w 53268199"/>
                <a:gd name="connsiteY2" fmla="*/ 716886 h 716886"/>
                <a:gd name="connsiteX3" fmla="*/ 15006527 w 53268199"/>
                <a:gd name="connsiteY3" fmla="*/ 192096 h 716886"/>
                <a:gd name="connsiteX0" fmla="*/ 14139857 w 52401529"/>
                <a:gd name="connsiteY0" fmla="*/ 309303 h 834093"/>
                <a:gd name="connsiteX1" fmla="*/ 13931680 w 52401529"/>
                <a:gd name="connsiteY1" fmla="*/ 396604 h 834093"/>
                <a:gd name="connsiteX2" fmla="*/ 52401529 w 52401529"/>
                <a:gd name="connsiteY2" fmla="*/ 834093 h 834093"/>
                <a:gd name="connsiteX3" fmla="*/ 14139857 w 52401529"/>
                <a:gd name="connsiteY3" fmla="*/ 309303 h 834093"/>
                <a:gd name="connsiteX0" fmla="*/ 14139857 w 52401529"/>
                <a:gd name="connsiteY0" fmla="*/ 309301 h 834091"/>
                <a:gd name="connsiteX1" fmla="*/ 13931680 w 52401529"/>
                <a:gd name="connsiteY1" fmla="*/ 396602 h 834091"/>
                <a:gd name="connsiteX2" fmla="*/ 52401529 w 52401529"/>
                <a:gd name="connsiteY2" fmla="*/ 834091 h 834091"/>
                <a:gd name="connsiteX3" fmla="*/ 14139857 w 52401529"/>
                <a:gd name="connsiteY3" fmla="*/ 309301 h 834091"/>
                <a:gd name="connsiteX0" fmla="*/ 14139857 w 52401529"/>
                <a:gd name="connsiteY0" fmla="*/ 309303 h 834093"/>
                <a:gd name="connsiteX1" fmla="*/ 13931680 w 52401529"/>
                <a:gd name="connsiteY1" fmla="*/ 396604 h 834093"/>
                <a:gd name="connsiteX2" fmla="*/ 52401529 w 52401529"/>
                <a:gd name="connsiteY2" fmla="*/ 834093 h 834093"/>
                <a:gd name="connsiteX3" fmla="*/ 14139857 w 52401529"/>
                <a:gd name="connsiteY3" fmla="*/ 309303 h 834093"/>
                <a:gd name="connsiteX0" fmla="*/ 14139857 w 52401529"/>
                <a:gd name="connsiteY0" fmla="*/ 309301 h 834091"/>
                <a:gd name="connsiteX1" fmla="*/ 13931680 w 52401529"/>
                <a:gd name="connsiteY1" fmla="*/ 396602 h 834091"/>
                <a:gd name="connsiteX2" fmla="*/ 52401529 w 52401529"/>
                <a:gd name="connsiteY2" fmla="*/ 834091 h 834091"/>
                <a:gd name="connsiteX3" fmla="*/ 14139857 w 52401529"/>
                <a:gd name="connsiteY3" fmla="*/ 309301 h 834091"/>
                <a:gd name="connsiteX0" fmla="*/ 14139857 w 52401529"/>
                <a:gd name="connsiteY0" fmla="*/ 277315 h 802105"/>
                <a:gd name="connsiteX1" fmla="*/ 13931680 w 52401529"/>
                <a:gd name="connsiteY1" fmla="*/ 364616 h 802105"/>
                <a:gd name="connsiteX2" fmla="*/ 52401529 w 52401529"/>
                <a:gd name="connsiteY2" fmla="*/ 802105 h 802105"/>
                <a:gd name="connsiteX3" fmla="*/ 14139857 w 52401529"/>
                <a:gd name="connsiteY3" fmla="*/ 277315 h 802105"/>
                <a:gd name="connsiteX0" fmla="*/ 14139857 w 52401529"/>
                <a:gd name="connsiteY0" fmla="*/ 277315 h 802105"/>
                <a:gd name="connsiteX1" fmla="*/ 13931680 w 52401529"/>
                <a:gd name="connsiteY1" fmla="*/ 364616 h 802105"/>
                <a:gd name="connsiteX2" fmla="*/ 52401529 w 52401529"/>
                <a:gd name="connsiteY2" fmla="*/ 802105 h 802105"/>
                <a:gd name="connsiteX3" fmla="*/ 14139857 w 52401529"/>
                <a:gd name="connsiteY3" fmla="*/ 277315 h 802105"/>
                <a:gd name="connsiteX0" fmla="*/ 22391362 w 60653034"/>
                <a:gd name="connsiteY0" fmla="*/ 277315 h 802105"/>
                <a:gd name="connsiteX1" fmla="*/ 13931788 w 60653034"/>
                <a:gd name="connsiteY1" fmla="*/ 381328 h 802105"/>
                <a:gd name="connsiteX2" fmla="*/ 60653034 w 60653034"/>
                <a:gd name="connsiteY2" fmla="*/ 802105 h 802105"/>
                <a:gd name="connsiteX3" fmla="*/ 22391362 w 60653034"/>
                <a:gd name="connsiteY3" fmla="*/ 277315 h 802105"/>
                <a:gd name="connsiteX0" fmla="*/ 16241303 w 54502975"/>
                <a:gd name="connsiteY0" fmla="*/ 277315 h 802105"/>
                <a:gd name="connsiteX1" fmla="*/ 7781729 w 54502975"/>
                <a:gd name="connsiteY1" fmla="*/ 381328 h 802105"/>
                <a:gd name="connsiteX2" fmla="*/ 54502975 w 54502975"/>
                <a:gd name="connsiteY2" fmla="*/ 802105 h 802105"/>
                <a:gd name="connsiteX3" fmla="*/ 16241303 w 54502975"/>
                <a:gd name="connsiteY3" fmla="*/ 277315 h 802105"/>
                <a:gd name="connsiteX0" fmla="*/ 16241303 w 54502975"/>
                <a:gd name="connsiteY0" fmla="*/ 277315 h 802105"/>
                <a:gd name="connsiteX1" fmla="*/ 7781729 w 54502975"/>
                <a:gd name="connsiteY1" fmla="*/ 381328 h 802105"/>
                <a:gd name="connsiteX2" fmla="*/ 54502975 w 54502975"/>
                <a:gd name="connsiteY2" fmla="*/ 802105 h 802105"/>
                <a:gd name="connsiteX3" fmla="*/ 16241303 w 54502975"/>
                <a:gd name="connsiteY3" fmla="*/ 277315 h 802105"/>
                <a:gd name="connsiteX0" fmla="*/ 16241303 w 54502975"/>
                <a:gd name="connsiteY0" fmla="*/ 277315 h 802105"/>
                <a:gd name="connsiteX1" fmla="*/ 7781729 w 54502975"/>
                <a:gd name="connsiteY1" fmla="*/ 381328 h 802105"/>
                <a:gd name="connsiteX2" fmla="*/ 54502975 w 54502975"/>
                <a:gd name="connsiteY2" fmla="*/ 802105 h 802105"/>
                <a:gd name="connsiteX3" fmla="*/ 16241303 w 54502975"/>
                <a:gd name="connsiteY3" fmla="*/ 277315 h 802105"/>
                <a:gd name="connsiteX0" fmla="*/ 21800564 w 60062236"/>
                <a:gd name="connsiteY0" fmla="*/ 277315 h 802105"/>
                <a:gd name="connsiteX1" fmla="*/ 7781677 w 60062236"/>
                <a:gd name="connsiteY1" fmla="*/ 382284 h 802105"/>
                <a:gd name="connsiteX2" fmla="*/ 60062236 w 60062236"/>
                <a:gd name="connsiteY2" fmla="*/ 802105 h 802105"/>
                <a:gd name="connsiteX3" fmla="*/ 21800564 w 60062236"/>
                <a:gd name="connsiteY3" fmla="*/ 277315 h 802105"/>
                <a:gd name="connsiteX0" fmla="*/ 20202391 w 58464063"/>
                <a:gd name="connsiteY0" fmla="*/ 277315 h 802105"/>
                <a:gd name="connsiteX1" fmla="*/ 6183504 w 58464063"/>
                <a:gd name="connsiteY1" fmla="*/ 382284 h 802105"/>
                <a:gd name="connsiteX2" fmla="*/ 58464063 w 58464063"/>
                <a:gd name="connsiteY2" fmla="*/ 802105 h 802105"/>
                <a:gd name="connsiteX3" fmla="*/ 20202391 w 58464063"/>
                <a:gd name="connsiteY3" fmla="*/ 277315 h 802105"/>
                <a:gd name="connsiteX0" fmla="*/ 10961440 w 58464063"/>
                <a:gd name="connsiteY0" fmla="*/ 277315 h 665947"/>
                <a:gd name="connsiteX1" fmla="*/ 6183504 w 58464063"/>
                <a:gd name="connsiteY1" fmla="*/ 246126 h 665947"/>
                <a:gd name="connsiteX2" fmla="*/ 58464063 w 58464063"/>
                <a:gd name="connsiteY2" fmla="*/ 665947 h 665947"/>
                <a:gd name="connsiteX3" fmla="*/ 10961440 w 58464063"/>
                <a:gd name="connsiteY3" fmla="*/ 277315 h 665947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0961440 w 58464063"/>
                <a:gd name="connsiteY3" fmla="*/ 278323 h 666955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0961440 w 58464063"/>
                <a:gd name="connsiteY3" fmla="*/ 278323 h 666955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0961440 w 58464063"/>
                <a:gd name="connsiteY3" fmla="*/ 278323 h 666955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0961440 w 58464063"/>
                <a:gd name="connsiteY3" fmla="*/ 278323 h 666955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0961440 w 58464063"/>
                <a:gd name="connsiteY3" fmla="*/ 278323 h 666955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8832384 w 58464063"/>
                <a:gd name="connsiteY3" fmla="*/ 384361 h 666955"/>
                <a:gd name="connsiteX4" fmla="*/ 10961440 w 58464063"/>
                <a:gd name="connsiteY4" fmla="*/ 278323 h 666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464063" h="666955">
                  <a:moveTo>
                    <a:pt x="10961440" y="278323"/>
                  </a:moveTo>
                  <a:cubicBezTo>
                    <a:pt x="17165446" y="0"/>
                    <a:pt x="83" y="32141"/>
                    <a:pt x="6183504" y="247134"/>
                  </a:cubicBezTo>
                  <a:cubicBezTo>
                    <a:pt x="9892454" y="453659"/>
                    <a:pt x="42890314" y="526696"/>
                    <a:pt x="58464063" y="666955"/>
                  </a:cubicBezTo>
                  <a:lnTo>
                    <a:pt x="18832384" y="384361"/>
                  </a:lnTo>
                  <a:lnTo>
                    <a:pt x="10961440" y="278323"/>
                  </a:lnTo>
                  <a:close/>
                </a:path>
              </a:pathLst>
            </a:custGeom>
            <a:solidFill>
              <a:srgbClr val="00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9" name="Полилиния 98"/>
            <p:cNvSpPr/>
            <p:nvPr/>
          </p:nvSpPr>
          <p:spPr>
            <a:xfrm>
              <a:off x="4535523" y="2545116"/>
              <a:ext cx="200023" cy="215624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1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235431 h 2387602"/>
                <a:gd name="connsiteX1" fmla="*/ 355923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398886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50301"/>
                <a:gd name="connsiteY0" fmla="*/ 1156393 h 2308564"/>
                <a:gd name="connsiteX1" fmla="*/ 355923 w 2150301"/>
                <a:gd name="connsiteY1" fmla="*/ 325522 h 2308564"/>
                <a:gd name="connsiteX2" fmla="*/ 1304283 w 2150301"/>
                <a:gd name="connsiteY2" fmla="*/ 34925 h 2308564"/>
                <a:gd name="connsiteX3" fmla="*/ 1995115 w 2150301"/>
                <a:gd name="connsiteY3" fmla="*/ 250690 h 2308564"/>
                <a:gd name="connsiteX4" fmla="*/ 2113907 w 2150301"/>
                <a:gd name="connsiteY4" fmla="*/ 1232239 h 2308564"/>
                <a:gd name="connsiteX5" fmla="*/ 1766159 w 2150301"/>
                <a:gd name="connsiteY5" fmla="*/ 1884616 h 2308564"/>
                <a:gd name="connsiteX6" fmla="*/ 999482 w 2150301"/>
                <a:gd name="connsiteY6" fmla="*/ 2289514 h 2308564"/>
                <a:gd name="connsiteX7" fmla="*/ 223280 w 2150301"/>
                <a:gd name="connsiteY7" fmla="*/ 1998915 h 2308564"/>
                <a:gd name="connsiteX8" fmla="*/ 21601 w 2150301"/>
                <a:gd name="connsiteY8" fmla="*/ 1156393 h 2308564"/>
                <a:gd name="connsiteX0" fmla="*/ 21601 w 2150301"/>
                <a:gd name="connsiteY0" fmla="*/ 1156393 h 2387602"/>
                <a:gd name="connsiteX1" fmla="*/ 355923 w 2150301"/>
                <a:gd name="connsiteY1" fmla="*/ 325522 h 2387602"/>
                <a:gd name="connsiteX2" fmla="*/ 1304283 w 2150301"/>
                <a:gd name="connsiteY2" fmla="*/ 34925 h 2387602"/>
                <a:gd name="connsiteX3" fmla="*/ 1995115 w 2150301"/>
                <a:gd name="connsiteY3" fmla="*/ 250690 h 2387602"/>
                <a:gd name="connsiteX4" fmla="*/ 2113907 w 2150301"/>
                <a:gd name="connsiteY4" fmla="*/ 1232239 h 2387602"/>
                <a:gd name="connsiteX5" fmla="*/ 1766159 w 2150301"/>
                <a:gd name="connsiteY5" fmla="*/ 1884616 h 2387602"/>
                <a:gd name="connsiteX6" fmla="*/ 821647 w 2150301"/>
                <a:gd name="connsiteY6" fmla="*/ 2368552 h 2387602"/>
                <a:gd name="connsiteX7" fmla="*/ 223280 w 2150301"/>
                <a:gd name="connsiteY7" fmla="*/ 1998915 h 2387602"/>
                <a:gd name="connsiteX8" fmla="*/ 21601 w 2150301"/>
                <a:gd name="connsiteY8" fmla="*/ 1156393 h 2387602"/>
                <a:gd name="connsiteX0" fmla="*/ 21601 w 2150301"/>
                <a:gd name="connsiteY0" fmla="*/ 1156393 h 2368552"/>
                <a:gd name="connsiteX1" fmla="*/ 355923 w 2150301"/>
                <a:gd name="connsiteY1" fmla="*/ 325522 h 2368552"/>
                <a:gd name="connsiteX2" fmla="*/ 1304283 w 2150301"/>
                <a:gd name="connsiteY2" fmla="*/ 34925 h 2368552"/>
                <a:gd name="connsiteX3" fmla="*/ 1995115 w 2150301"/>
                <a:gd name="connsiteY3" fmla="*/ 250690 h 2368552"/>
                <a:gd name="connsiteX4" fmla="*/ 2113907 w 2150301"/>
                <a:gd name="connsiteY4" fmla="*/ 1232239 h 2368552"/>
                <a:gd name="connsiteX5" fmla="*/ 1766159 w 2150301"/>
                <a:gd name="connsiteY5" fmla="*/ 1884616 h 2368552"/>
                <a:gd name="connsiteX6" fmla="*/ 821647 w 2150301"/>
                <a:gd name="connsiteY6" fmla="*/ 2368552 h 2368552"/>
                <a:gd name="connsiteX7" fmla="*/ 223280 w 2150301"/>
                <a:gd name="connsiteY7" fmla="*/ 1998915 h 2368552"/>
                <a:gd name="connsiteX8" fmla="*/ 21601 w 2150301"/>
                <a:gd name="connsiteY8" fmla="*/ 1156393 h 2368552"/>
                <a:gd name="connsiteX0" fmla="*/ 110519 w 2239219"/>
                <a:gd name="connsiteY0" fmla="*/ 1156393 h 2368552"/>
                <a:gd name="connsiteX1" fmla="*/ 444841 w 2239219"/>
                <a:gd name="connsiteY1" fmla="*/ 325522 h 2368552"/>
                <a:gd name="connsiteX2" fmla="*/ 1393201 w 2239219"/>
                <a:gd name="connsiteY2" fmla="*/ 34925 h 2368552"/>
                <a:gd name="connsiteX3" fmla="*/ 2084033 w 2239219"/>
                <a:gd name="connsiteY3" fmla="*/ 250690 h 2368552"/>
                <a:gd name="connsiteX4" fmla="*/ 2202825 w 2239219"/>
                <a:gd name="connsiteY4" fmla="*/ 1232239 h 2368552"/>
                <a:gd name="connsiteX5" fmla="*/ 1855077 w 2239219"/>
                <a:gd name="connsiteY5" fmla="*/ 1884616 h 2368552"/>
                <a:gd name="connsiteX6" fmla="*/ 910565 w 2239219"/>
                <a:gd name="connsiteY6" fmla="*/ 2368552 h 2368552"/>
                <a:gd name="connsiteX7" fmla="*/ 223280 w 2239219"/>
                <a:gd name="connsiteY7" fmla="*/ 1712403 h 2368552"/>
                <a:gd name="connsiteX8" fmla="*/ 110519 w 2239219"/>
                <a:gd name="connsiteY8" fmla="*/ 1156393 h 2368552"/>
                <a:gd name="connsiteX0" fmla="*/ 11722 w 2140422"/>
                <a:gd name="connsiteY0" fmla="*/ 1156393 h 2368552"/>
                <a:gd name="connsiteX1" fmla="*/ 346044 w 2140422"/>
                <a:gd name="connsiteY1" fmla="*/ 325522 h 2368552"/>
                <a:gd name="connsiteX2" fmla="*/ 1294404 w 2140422"/>
                <a:gd name="connsiteY2" fmla="*/ 34925 h 2368552"/>
                <a:gd name="connsiteX3" fmla="*/ 1985236 w 2140422"/>
                <a:gd name="connsiteY3" fmla="*/ 250690 h 2368552"/>
                <a:gd name="connsiteX4" fmla="*/ 2104028 w 2140422"/>
                <a:gd name="connsiteY4" fmla="*/ 1232239 h 2368552"/>
                <a:gd name="connsiteX5" fmla="*/ 1756280 w 2140422"/>
                <a:gd name="connsiteY5" fmla="*/ 1884616 h 2368552"/>
                <a:gd name="connsiteX6" fmla="*/ 811768 w 2140422"/>
                <a:gd name="connsiteY6" fmla="*/ 2368552 h 2368552"/>
                <a:gd name="connsiteX7" fmla="*/ 124483 w 2140422"/>
                <a:gd name="connsiteY7" fmla="*/ 1712403 h 2368552"/>
                <a:gd name="connsiteX8" fmla="*/ 11722 w 2140422"/>
                <a:gd name="connsiteY8" fmla="*/ 115639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1301927 w 2187979"/>
                <a:gd name="connsiteY4" fmla="*/ 441860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1841 w 2034634"/>
                <a:gd name="connsiteY0" fmla="*/ 1136633 h 2368552"/>
                <a:gd name="connsiteX1" fmla="*/ 395442 w 2034634"/>
                <a:gd name="connsiteY1" fmla="*/ 325522 h 2368552"/>
                <a:gd name="connsiteX2" fmla="*/ 1343802 w 2034634"/>
                <a:gd name="connsiteY2" fmla="*/ 34925 h 2368552"/>
                <a:gd name="connsiteX3" fmla="*/ 2034634 w 2034634"/>
                <a:gd name="connsiteY3" fmla="*/ 250690 h 2368552"/>
                <a:gd name="connsiteX4" fmla="*/ 1303768 w 2034634"/>
                <a:gd name="connsiteY4" fmla="*/ 441860 h 2368552"/>
                <a:gd name="connsiteX5" fmla="*/ 679387 w 2034634"/>
                <a:gd name="connsiteY5" fmla="*/ 1370870 h 2368552"/>
                <a:gd name="connsiteX6" fmla="*/ 861166 w 2034634"/>
                <a:gd name="connsiteY6" fmla="*/ 2368552 h 2368552"/>
                <a:gd name="connsiteX7" fmla="*/ 94843 w 2034634"/>
                <a:gd name="connsiteY7" fmla="*/ 1692644 h 2368552"/>
                <a:gd name="connsiteX8" fmla="*/ 1841 w 2034634"/>
                <a:gd name="connsiteY8" fmla="*/ 1136633 h 2368552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679387 w 2034634"/>
                <a:gd name="connsiteY5" fmla="*/ 1370870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629800 w 2034634"/>
                <a:gd name="connsiteY4" fmla="*/ 1014885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91854"/>
                <a:gd name="connsiteY0" fmla="*/ 1136633 h 1936223"/>
                <a:gd name="connsiteX1" fmla="*/ 395442 w 2091854"/>
                <a:gd name="connsiteY1" fmla="*/ 325522 h 1936223"/>
                <a:gd name="connsiteX2" fmla="*/ 1343802 w 2091854"/>
                <a:gd name="connsiteY2" fmla="*/ 34925 h 1936223"/>
                <a:gd name="connsiteX3" fmla="*/ 2034634 w 2091854"/>
                <a:gd name="connsiteY3" fmla="*/ 250690 h 1936223"/>
                <a:gd name="connsiteX4" fmla="*/ 1687121 w 2091854"/>
                <a:gd name="connsiteY4" fmla="*/ 1538825 h 1936223"/>
                <a:gd name="connsiteX5" fmla="*/ 900685 w 2091854"/>
                <a:gd name="connsiteY5" fmla="*/ 1657211 h 1936223"/>
                <a:gd name="connsiteX6" fmla="*/ 94843 w 2091854"/>
                <a:gd name="connsiteY6" fmla="*/ 1692644 h 1936223"/>
                <a:gd name="connsiteX7" fmla="*/ 1841 w 2091854"/>
                <a:gd name="connsiteY7" fmla="*/ 1136633 h 1936223"/>
                <a:gd name="connsiteX0" fmla="*/ 1841 w 1876112"/>
                <a:gd name="connsiteY0" fmla="*/ 1136633 h 1936223"/>
                <a:gd name="connsiteX1" fmla="*/ 395442 w 1876112"/>
                <a:gd name="connsiteY1" fmla="*/ 325522 h 1936223"/>
                <a:gd name="connsiteX2" fmla="*/ 1343802 w 1876112"/>
                <a:gd name="connsiteY2" fmla="*/ 34925 h 1936223"/>
                <a:gd name="connsiteX3" fmla="*/ 1609805 w 1876112"/>
                <a:gd name="connsiteY3" fmla="*/ 1060829 h 1936223"/>
                <a:gd name="connsiteX4" fmla="*/ 1687121 w 1876112"/>
                <a:gd name="connsiteY4" fmla="*/ 1538825 h 1936223"/>
                <a:gd name="connsiteX5" fmla="*/ 900685 w 1876112"/>
                <a:gd name="connsiteY5" fmla="*/ 1657211 h 1936223"/>
                <a:gd name="connsiteX6" fmla="*/ 94843 w 1876112"/>
                <a:gd name="connsiteY6" fmla="*/ 1692644 h 1936223"/>
                <a:gd name="connsiteX7" fmla="*/ 1841 w 1876112"/>
                <a:gd name="connsiteY7" fmla="*/ 1136633 h 1936223"/>
                <a:gd name="connsiteX0" fmla="*/ 1841 w 1876112"/>
                <a:gd name="connsiteY0" fmla="*/ 823745 h 1623335"/>
                <a:gd name="connsiteX1" fmla="*/ 395442 w 1876112"/>
                <a:gd name="connsiteY1" fmla="*/ 12634 h 1623335"/>
                <a:gd name="connsiteX2" fmla="*/ 1609805 w 1876112"/>
                <a:gd name="connsiteY2" fmla="*/ 747941 h 1623335"/>
                <a:gd name="connsiteX3" fmla="*/ 1687121 w 1876112"/>
                <a:gd name="connsiteY3" fmla="*/ 1225937 h 1623335"/>
                <a:gd name="connsiteX4" fmla="*/ 900685 w 1876112"/>
                <a:gd name="connsiteY4" fmla="*/ 1344323 h 1623335"/>
                <a:gd name="connsiteX5" fmla="*/ 94843 w 1876112"/>
                <a:gd name="connsiteY5" fmla="*/ 1379756 h 1623335"/>
                <a:gd name="connsiteX6" fmla="*/ 1841 w 1876112"/>
                <a:gd name="connsiteY6" fmla="*/ 823745 h 1623335"/>
                <a:gd name="connsiteX0" fmla="*/ 1841 w 1876112"/>
                <a:gd name="connsiteY0" fmla="*/ 482404 h 1281994"/>
                <a:gd name="connsiteX1" fmla="*/ 751113 w 1876112"/>
                <a:gd name="connsiteY1" fmla="*/ 323355 h 1281994"/>
                <a:gd name="connsiteX2" fmla="*/ 1609805 w 1876112"/>
                <a:gd name="connsiteY2" fmla="*/ 406600 h 1281994"/>
                <a:gd name="connsiteX3" fmla="*/ 1687121 w 1876112"/>
                <a:gd name="connsiteY3" fmla="*/ 884596 h 1281994"/>
                <a:gd name="connsiteX4" fmla="*/ 900685 w 1876112"/>
                <a:gd name="connsiteY4" fmla="*/ 1002982 h 1281994"/>
                <a:gd name="connsiteX5" fmla="*/ 94843 w 1876112"/>
                <a:gd name="connsiteY5" fmla="*/ 1038415 h 1281994"/>
                <a:gd name="connsiteX6" fmla="*/ 1841 w 1876112"/>
                <a:gd name="connsiteY6" fmla="*/ 482404 h 1281994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687121"/>
                <a:gd name="connsiteY0" fmla="*/ 181563 h 981153"/>
                <a:gd name="connsiteX1" fmla="*/ 760993 w 1687121"/>
                <a:gd name="connsiteY1" fmla="*/ 12634 h 981153"/>
                <a:gd name="connsiteX2" fmla="*/ 1609805 w 1687121"/>
                <a:gd name="connsiteY2" fmla="*/ 105759 h 981153"/>
                <a:gd name="connsiteX3" fmla="*/ 1687121 w 1687121"/>
                <a:gd name="connsiteY3" fmla="*/ 583755 h 981153"/>
                <a:gd name="connsiteX4" fmla="*/ 900685 w 1687121"/>
                <a:gd name="connsiteY4" fmla="*/ 702141 h 981153"/>
                <a:gd name="connsiteX5" fmla="*/ 94843 w 1687121"/>
                <a:gd name="connsiteY5" fmla="*/ 737574 h 981153"/>
                <a:gd name="connsiteX6" fmla="*/ 1841 w 1687121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737574"/>
                <a:gd name="connsiteX1" fmla="*/ 760993 w 1667362"/>
                <a:gd name="connsiteY1" fmla="*/ 12634 h 737574"/>
                <a:gd name="connsiteX2" fmla="*/ 1609805 w 1667362"/>
                <a:gd name="connsiteY2" fmla="*/ 105759 h 737574"/>
                <a:gd name="connsiteX3" fmla="*/ 1667362 w 1667362"/>
                <a:gd name="connsiteY3" fmla="*/ 662793 h 737574"/>
                <a:gd name="connsiteX4" fmla="*/ 900685 w 1667362"/>
                <a:gd name="connsiteY4" fmla="*/ 702141 h 737574"/>
                <a:gd name="connsiteX5" fmla="*/ 94843 w 1667362"/>
                <a:gd name="connsiteY5" fmla="*/ 737574 h 737574"/>
                <a:gd name="connsiteX6" fmla="*/ 1841 w 1667362"/>
                <a:gd name="connsiteY6" fmla="*/ 181563 h 737574"/>
                <a:gd name="connsiteX0" fmla="*/ 51239 w 1716760"/>
                <a:gd name="connsiteY0" fmla="*/ 181563 h 737574"/>
                <a:gd name="connsiteX1" fmla="*/ 810391 w 1716760"/>
                <a:gd name="connsiteY1" fmla="*/ 12634 h 737574"/>
                <a:gd name="connsiteX2" fmla="*/ 1659203 w 1716760"/>
                <a:gd name="connsiteY2" fmla="*/ 105759 h 737574"/>
                <a:gd name="connsiteX3" fmla="*/ 1716760 w 1716760"/>
                <a:gd name="connsiteY3" fmla="*/ 662793 h 737574"/>
                <a:gd name="connsiteX4" fmla="*/ 950083 w 1716760"/>
                <a:gd name="connsiteY4" fmla="*/ 702141 h 737574"/>
                <a:gd name="connsiteX5" fmla="*/ 94843 w 1716760"/>
                <a:gd name="connsiteY5" fmla="*/ 737574 h 737574"/>
                <a:gd name="connsiteX6" fmla="*/ 51239 w 1716760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898844 w 1665521"/>
                <a:gd name="connsiteY4" fmla="*/ 702141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77093"/>
                <a:gd name="connsiteX1" fmla="*/ 759152 w 1665521"/>
                <a:gd name="connsiteY1" fmla="*/ 12634 h 777093"/>
                <a:gd name="connsiteX2" fmla="*/ 1607964 w 1665521"/>
                <a:gd name="connsiteY2" fmla="*/ 105759 h 777093"/>
                <a:gd name="connsiteX3" fmla="*/ 1665521 w 1665521"/>
                <a:gd name="connsiteY3" fmla="*/ 662793 h 777093"/>
                <a:gd name="connsiteX4" fmla="*/ 908724 w 1665521"/>
                <a:gd name="connsiteY4" fmla="*/ 672502 h 777093"/>
                <a:gd name="connsiteX5" fmla="*/ 43604 w 1665521"/>
                <a:gd name="connsiteY5" fmla="*/ 777093 h 777093"/>
                <a:gd name="connsiteX6" fmla="*/ 0 w 1665521"/>
                <a:gd name="connsiteY6" fmla="*/ 181563 h 777093"/>
                <a:gd name="connsiteX0" fmla="*/ 0 w 1665521"/>
                <a:gd name="connsiteY0" fmla="*/ 181563 h 747454"/>
                <a:gd name="connsiteX1" fmla="*/ 759152 w 1665521"/>
                <a:gd name="connsiteY1" fmla="*/ 12634 h 747454"/>
                <a:gd name="connsiteX2" fmla="*/ 1607964 w 1665521"/>
                <a:gd name="connsiteY2" fmla="*/ 105759 h 747454"/>
                <a:gd name="connsiteX3" fmla="*/ 1665521 w 1665521"/>
                <a:gd name="connsiteY3" fmla="*/ 662793 h 747454"/>
                <a:gd name="connsiteX4" fmla="*/ 908724 w 1665521"/>
                <a:gd name="connsiteY4" fmla="*/ 672502 h 747454"/>
                <a:gd name="connsiteX5" fmla="*/ 43604 w 1665521"/>
                <a:gd name="connsiteY5" fmla="*/ 747454 h 747454"/>
                <a:gd name="connsiteX6" fmla="*/ 0 w 1665521"/>
                <a:gd name="connsiteY6" fmla="*/ 181563 h 747454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205407 h 771298"/>
                <a:gd name="connsiteX1" fmla="*/ 159808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771298"/>
                <a:gd name="connsiteX1" fmla="*/ 119014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851503"/>
                <a:gd name="connsiteX1" fmla="*/ 1190145 w 1665521"/>
                <a:gd name="connsiteY1" fmla="*/ 80205 h 851503"/>
                <a:gd name="connsiteX2" fmla="*/ 1665521 w 1665521"/>
                <a:gd name="connsiteY2" fmla="*/ 686637 h 851503"/>
                <a:gd name="connsiteX3" fmla="*/ 43604 w 1665521"/>
                <a:gd name="connsiteY3" fmla="*/ 771298 h 851503"/>
                <a:gd name="connsiteX4" fmla="*/ 0 w 1665521"/>
                <a:gd name="connsiteY4" fmla="*/ 205407 h 851503"/>
                <a:gd name="connsiteX0" fmla="*/ 0 w 1665521"/>
                <a:gd name="connsiteY0" fmla="*/ 205407 h 801819"/>
                <a:gd name="connsiteX1" fmla="*/ 1190145 w 1665521"/>
                <a:gd name="connsiteY1" fmla="*/ 80205 h 801819"/>
                <a:gd name="connsiteX2" fmla="*/ 1665521 w 1665521"/>
                <a:gd name="connsiteY2" fmla="*/ 686637 h 801819"/>
                <a:gd name="connsiteX3" fmla="*/ 218437 w 1665521"/>
                <a:gd name="connsiteY3" fmla="*/ 601073 h 801819"/>
                <a:gd name="connsiteX4" fmla="*/ 0 w 1665521"/>
                <a:gd name="connsiteY4" fmla="*/ 205407 h 801819"/>
                <a:gd name="connsiteX0" fmla="*/ 0 w 1257581"/>
                <a:gd name="connsiteY0" fmla="*/ 205407 h 681278"/>
                <a:gd name="connsiteX1" fmla="*/ 1190145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76003"/>
                <a:gd name="connsiteY0" fmla="*/ 205407 h 681278"/>
                <a:gd name="connsiteX1" fmla="*/ 1015313 w 1276003"/>
                <a:gd name="connsiteY1" fmla="*/ 80205 h 681278"/>
                <a:gd name="connsiteX2" fmla="*/ 1257581 w 1276003"/>
                <a:gd name="connsiteY2" fmla="*/ 542601 h 681278"/>
                <a:gd name="connsiteX3" fmla="*/ 218437 w 1276003"/>
                <a:gd name="connsiteY3" fmla="*/ 601073 h 681278"/>
                <a:gd name="connsiteX4" fmla="*/ 0 w 1276003"/>
                <a:gd name="connsiteY4" fmla="*/ 205407 h 681278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08807"/>
                <a:gd name="connsiteX1" fmla="*/ 1015313 w 1276003"/>
                <a:gd name="connsiteY1" fmla="*/ 80205 h 608807"/>
                <a:gd name="connsiteX2" fmla="*/ 1257581 w 1276003"/>
                <a:gd name="connsiteY2" fmla="*/ 542601 h 608807"/>
                <a:gd name="connsiteX3" fmla="*/ 291092 w 1276003"/>
                <a:gd name="connsiteY3" fmla="*/ 576585 h 608807"/>
                <a:gd name="connsiteX4" fmla="*/ 0 w 1276003"/>
                <a:gd name="connsiteY4" fmla="*/ 205407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6368464"/>
                <a:gd name="connsiteY0" fmla="*/ 408798 h 851850"/>
                <a:gd name="connsiteX1" fmla="*/ 906327 w 6368464"/>
                <a:gd name="connsiteY1" fmla="*/ 340734 h 851850"/>
                <a:gd name="connsiteX2" fmla="*/ 6368464 w 6368464"/>
                <a:gd name="connsiteY2" fmla="*/ 204779 h 851850"/>
                <a:gd name="connsiteX3" fmla="*/ 182106 w 6368464"/>
                <a:gd name="connsiteY3" fmla="*/ 837114 h 851850"/>
                <a:gd name="connsiteX4" fmla="*/ 0 w 6368464"/>
                <a:gd name="connsiteY4" fmla="*/ 408798 h 851850"/>
                <a:gd name="connsiteX0" fmla="*/ 0 w 11925098"/>
                <a:gd name="connsiteY0" fmla="*/ 268011 h 711061"/>
                <a:gd name="connsiteX1" fmla="*/ 906327 w 11925098"/>
                <a:gd name="connsiteY1" fmla="*/ 199947 h 711061"/>
                <a:gd name="connsiteX2" fmla="*/ 11925098 w 11925098"/>
                <a:gd name="connsiteY2" fmla="*/ 204781 h 711061"/>
                <a:gd name="connsiteX3" fmla="*/ 182106 w 11925098"/>
                <a:gd name="connsiteY3" fmla="*/ 696327 h 711061"/>
                <a:gd name="connsiteX4" fmla="*/ 0 w 11925098"/>
                <a:gd name="connsiteY4" fmla="*/ 268011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067746 w 11925098"/>
                <a:gd name="connsiteY1" fmla="*/ 68433 h 711061"/>
                <a:gd name="connsiteX2" fmla="*/ 6462969 w 11925098"/>
                <a:gd name="connsiteY2" fmla="*/ 84298 h 711061"/>
                <a:gd name="connsiteX3" fmla="*/ 11925098 w 11925098"/>
                <a:gd name="connsiteY3" fmla="*/ 204780 h 711061"/>
                <a:gd name="connsiteX4" fmla="*/ 182106 w 11925098"/>
                <a:gd name="connsiteY4" fmla="*/ 696326 h 711061"/>
                <a:gd name="connsiteX5" fmla="*/ 0 w 11925098"/>
                <a:gd name="connsiteY5" fmla="*/ 268010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042012 w 11925098"/>
                <a:gd name="connsiteY1" fmla="*/ 69213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158895 w 11887548"/>
                <a:gd name="connsiteY0" fmla="*/ 202644 h 711061"/>
                <a:gd name="connsiteX1" fmla="*/ 6004462 w 11887548"/>
                <a:gd name="connsiteY1" fmla="*/ 69213 h 711061"/>
                <a:gd name="connsiteX2" fmla="*/ 11887548 w 11887548"/>
                <a:gd name="connsiteY2" fmla="*/ 204780 h 711061"/>
                <a:gd name="connsiteX3" fmla="*/ 144556 w 11887548"/>
                <a:gd name="connsiteY3" fmla="*/ 696326 h 711061"/>
                <a:gd name="connsiteX4" fmla="*/ 158895 w 11887548"/>
                <a:gd name="connsiteY4" fmla="*/ 202644 h 711061"/>
                <a:gd name="connsiteX0" fmla="*/ 0 w 11728653"/>
                <a:gd name="connsiteY0" fmla="*/ 202644 h 359925"/>
                <a:gd name="connsiteX1" fmla="*/ 5845567 w 11728653"/>
                <a:gd name="connsiteY1" fmla="*/ 69213 h 359925"/>
                <a:gd name="connsiteX2" fmla="*/ 11728653 w 11728653"/>
                <a:gd name="connsiteY2" fmla="*/ 204780 h 359925"/>
                <a:gd name="connsiteX3" fmla="*/ 5879066 w 11728653"/>
                <a:gd name="connsiteY3" fmla="*/ 334299 h 359925"/>
                <a:gd name="connsiteX4" fmla="*/ 0 w 11728653"/>
                <a:gd name="connsiteY4" fmla="*/ 202644 h 359925"/>
                <a:gd name="connsiteX0" fmla="*/ 0 w 11728653"/>
                <a:gd name="connsiteY0" fmla="*/ 202644 h 359926"/>
                <a:gd name="connsiteX1" fmla="*/ 5845567 w 11728653"/>
                <a:gd name="connsiteY1" fmla="*/ 69213 h 359926"/>
                <a:gd name="connsiteX2" fmla="*/ 11728653 w 11728653"/>
                <a:gd name="connsiteY2" fmla="*/ 204780 h 359926"/>
                <a:gd name="connsiteX3" fmla="*/ 5879066 w 11728653"/>
                <a:gd name="connsiteY3" fmla="*/ 334299 h 359926"/>
                <a:gd name="connsiteX4" fmla="*/ 0 w 11728653"/>
                <a:gd name="connsiteY4" fmla="*/ 202644 h 359926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8684845"/>
                <a:gd name="connsiteY0" fmla="*/ 133431 h 290713"/>
                <a:gd name="connsiteX1" fmla="*/ 2801759 w 8684845"/>
                <a:gd name="connsiteY1" fmla="*/ 0 h 290713"/>
                <a:gd name="connsiteX2" fmla="*/ 8684845 w 8684845"/>
                <a:gd name="connsiteY2" fmla="*/ 135567 h 290713"/>
                <a:gd name="connsiteX3" fmla="*/ 2835258 w 8684845"/>
                <a:gd name="connsiteY3" fmla="*/ 265086 h 290713"/>
                <a:gd name="connsiteX4" fmla="*/ 0 w 8684845"/>
                <a:gd name="connsiteY4" fmla="*/ 133431 h 290713"/>
                <a:gd name="connsiteX0" fmla="*/ 0 w 4039023"/>
                <a:gd name="connsiteY0" fmla="*/ 133431 h 290713"/>
                <a:gd name="connsiteX1" fmla="*/ 2801759 w 4039023"/>
                <a:gd name="connsiteY1" fmla="*/ 0 h 290713"/>
                <a:gd name="connsiteX2" fmla="*/ 4039023 w 4039023"/>
                <a:gd name="connsiteY2" fmla="*/ 135567 h 290713"/>
                <a:gd name="connsiteX3" fmla="*/ 2835258 w 4039023"/>
                <a:gd name="connsiteY3" fmla="*/ 265086 h 290713"/>
                <a:gd name="connsiteX4" fmla="*/ 0 w 4039023"/>
                <a:gd name="connsiteY4" fmla="*/ 133431 h 290713"/>
                <a:gd name="connsiteX0" fmla="*/ 0 w 4039023"/>
                <a:gd name="connsiteY0" fmla="*/ 133431 h 157805"/>
                <a:gd name="connsiteX1" fmla="*/ 2801759 w 4039023"/>
                <a:gd name="connsiteY1" fmla="*/ 0 h 157805"/>
                <a:gd name="connsiteX2" fmla="*/ 4039023 w 4039023"/>
                <a:gd name="connsiteY2" fmla="*/ 135567 h 157805"/>
                <a:gd name="connsiteX3" fmla="*/ 0 w 4039023"/>
                <a:gd name="connsiteY3" fmla="*/ 133431 h 157805"/>
                <a:gd name="connsiteX0" fmla="*/ 1760568 w 5799591"/>
                <a:gd name="connsiteY0" fmla="*/ 133431 h 250985"/>
                <a:gd name="connsiteX1" fmla="*/ 4562327 w 5799591"/>
                <a:gd name="connsiteY1" fmla="*/ 0 h 250985"/>
                <a:gd name="connsiteX2" fmla="*/ 5799591 w 5799591"/>
                <a:gd name="connsiteY2" fmla="*/ 135567 h 250985"/>
                <a:gd name="connsiteX3" fmla="*/ 673156 w 5799591"/>
                <a:gd name="connsiteY3" fmla="*/ 250629 h 250985"/>
                <a:gd name="connsiteX4" fmla="*/ 1760568 w 5799591"/>
                <a:gd name="connsiteY4" fmla="*/ 133431 h 250985"/>
                <a:gd name="connsiteX0" fmla="*/ 2027570 w 8523006"/>
                <a:gd name="connsiteY0" fmla="*/ 133431 h 250629"/>
                <a:gd name="connsiteX1" fmla="*/ 4829329 w 8523006"/>
                <a:gd name="connsiteY1" fmla="*/ 0 h 250629"/>
                <a:gd name="connsiteX2" fmla="*/ 6066593 w 8523006"/>
                <a:gd name="connsiteY2" fmla="*/ 135567 h 250629"/>
                <a:gd name="connsiteX3" fmla="*/ 7668607 w 8523006"/>
                <a:gd name="connsiteY3" fmla="*/ 250628 h 250629"/>
                <a:gd name="connsiteX4" fmla="*/ 940158 w 8523006"/>
                <a:gd name="connsiteY4" fmla="*/ 250629 h 250629"/>
                <a:gd name="connsiteX5" fmla="*/ 2027570 w 8523006"/>
                <a:gd name="connsiteY5" fmla="*/ 133431 h 250629"/>
                <a:gd name="connsiteX0" fmla="*/ 2027570 w 8523006"/>
                <a:gd name="connsiteY0" fmla="*/ 133431 h 250629"/>
                <a:gd name="connsiteX1" fmla="*/ 4829329 w 8523006"/>
                <a:gd name="connsiteY1" fmla="*/ 0 h 250629"/>
                <a:gd name="connsiteX2" fmla="*/ 6066593 w 8523006"/>
                <a:gd name="connsiteY2" fmla="*/ 135567 h 250629"/>
                <a:gd name="connsiteX3" fmla="*/ 7668607 w 8523006"/>
                <a:gd name="connsiteY3" fmla="*/ 250628 h 250629"/>
                <a:gd name="connsiteX4" fmla="*/ 940158 w 8523006"/>
                <a:gd name="connsiteY4" fmla="*/ 250629 h 250629"/>
                <a:gd name="connsiteX5" fmla="*/ 2027570 w 8523006"/>
                <a:gd name="connsiteY5" fmla="*/ 133431 h 250629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553320 w 8136168"/>
                <a:gd name="connsiteY0" fmla="*/ 255658 h 310967"/>
                <a:gd name="connsiteX1" fmla="*/ 3961892 w 8136168"/>
                <a:gd name="connsiteY1" fmla="*/ 0 h 310967"/>
                <a:gd name="connsiteX2" fmla="*/ 5679755 w 8136168"/>
                <a:gd name="connsiteY2" fmla="*/ 140596 h 310967"/>
                <a:gd name="connsiteX3" fmla="*/ 7281769 w 8136168"/>
                <a:gd name="connsiteY3" fmla="*/ 255657 h 310967"/>
                <a:gd name="connsiteX4" fmla="*/ 553320 w 8136168"/>
                <a:gd name="connsiteY4" fmla="*/ 255658 h 310967"/>
                <a:gd name="connsiteX0" fmla="*/ 553320 w 7849850"/>
                <a:gd name="connsiteY0" fmla="*/ 255658 h 310967"/>
                <a:gd name="connsiteX1" fmla="*/ 3961892 w 7849850"/>
                <a:gd name="connsiteY1" fmla="*/ 0 h 310967"/>
                <a:gd name="connsiteX2" fmla="*/ 7281769 w 7849850"/>
                <a:gd name="connsiteY2" fmla="*/ 255657 h 310967"/>
                <a:gd name="connsiteX3" fmla="*/ 553320 w 7849850"/>
                <a:gd name="connsiteY3" fmla="*/ 255658 h 310967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3801673 w 7849850"/>
                <a:gd name="connsiteY0" fmla="*/ 0 h 331079"/>
                <a:gd name="connsiteX1" fmla="*/ 7281769 w 7849850"/>
                <a:gd name="connsiteY1" fmla="*/ 275769 h 331079"/>
                <a:gd name="connsiteX2" fmla="*/ 553320 w 7849850"/>
                <a:gd name="connsiteY2" fmla="*/ 275770 h 331079"/>
                <a:gd name="connsiteX3" fmla="*/ 7806707 w 7849850"/>
                <a:gd name="connsiteY3" fmla="*/ 125704 h 331079"/>
                <a:gd name="connsiteX0" fmla="*/ 12234277 w 16282454"/>
                <a:gd name="connsiteY0" fmla="*/ 0 h 331079"/>
                <a:gd name="connsiteX1" fmla="*/ 15714373 w 16282454"/>
                <a:gd name="connsiteY1" fmla="*/ 275769 h 331079"/>
                <a:gd name="connsiteX2" fmla="*/ 8985924 w 16282454"/>
                <a:gd name="connsiteY2" fmla="*/ 275770 h 331079"/>
                <a:gd name="connsiteX3" fmla="*/ 3738033 w 16282454"/>
                <a:gd name="connsiteY3" fmla="*/ 125704 h 331079"/>
                <a:gd name="connsiteX0" fmla="*/ 12234277 w 12234277"/>
                <a:gd name="connsiteY0" fmla="*/ 0 h 275770"/>
                <a:gd name="connsiteX1" fmla="*/ 8985924 w 12234277"/>
                <a:gd name="connsiteY1" fmla="*/ 275770 h 275770"/>
                <a:gd name="connsiteX2" fmla="*/ 3738033 w 12234277"/>
                <a:gd name="connsiteY2" fmla="*/ 125704 h 275770"/>
                <a:gd name="connsiteX0" fmla="*/ 8496245 w 8496245"/>
                <a:gd name="connsiteY0" fmla="*/ 0 h 125704"/>
                <a:gd name="connsiteX1" fmla="*/ 1 w 8496245"/>
                <a:gd name="connsiteY1" fmla="*/ 125704 h 125704"/>
                <a:gd name="connsiteX0" fmla="*/ 9599732 w 9599732"/>
                <a:gd name="connsiteY0" fmla="*/ 17922 h 143626"/>
                <a:gd name="connsiteX1" fmla="*/ 1103488 w 9599732"/>
                <a:gd name="connsiteY1" fmla="*/ 143626 h 143626"/>
                <a:gd name="connsiteX0" fmla="*/ 9599732 w 9599732"/>
                <a:gd name="connsiteY0" fmla="*/ 23494 h 149198"/>
                <a:gd name="connsiteX1" fmla="*/ 1103488 w 9599732"/>
                <a:gd name="connsiteY1" fmla="*/ 149198 h 149198"/>
                <a:gd name="connsiteX0" fmla="*/ 9599732 w 9599732"/>
                <a:gd name="connsiteY0" fmla="*/ 45292 h 170996"/>
                <a:gd name="connsiteX1" fmla="*/ 1103488 w 9599732"/>
                <a:gd name="connsiteY1" fmla="*/ 170996 h 170996"/>
                <a:gd name="connsiteX0" fmla="*/ 3063606 w 8689182"/>
                <a:gd name="connsiteY0" fmla="*/ 45292 h 156464"/>
                <a:gd name="connsiteX1" fmla="*/ 8689182 w 8689182"/>
                <a:gd name="connsiteY1" fmla="*/ 156464 h 156464"/>
                <a:gd name="connsiteX0" fmla="*/ 21174956 w 26800532"/>
                <a:gd name="connsiteY0" fmla="*/ 45292 h 165429"/>
                <a:gd name="connsiteX1" fmla="*/ 26800532 w 26800532"/>
                <a:gd name="connsiteY1" fmla="*/ 156464 h 165429"/>
                <a:gd name="connsiteX0" fmla="*/ 5431850 w 11057426"/>
                <a:gd name="connsiteY0" fmla="*/ 0 h 111173"/>
                <a:gd name="connsiteX1" fmla="*/ 0 w 11057426"/>
                <a:gd name="connsiteY1" fmla="*/ 5005 h 111173"/>
                <a:gd name="connsiteX2" fmla="*/ 11057426 w 11057426"/>
                <a:gd name="connsiteY2" fmla="*/ 111172 h 111173"/>
                <a:gd name="connsiteX0" fmla="*/ 7070656 w 12696232"/>
                <a:gd name="connsiteY0" fmla="*/ 0 h 185718"/>
                <a:gd name="connsiteX1" fmla="*/ 1638806 w 12696232"/>
                <a:gd name="connsiteY1" fmla="*/ 5005 h 185718"/>
                <a:gd name="connsiteX2" fmla="*/ 12696232 w 12696232"/>
                <a:gd name="connsiteY2" fmla="*/ 111172 h 185718"/>
                <a:gd name="connsiteX0" fmla="*/ 7070656 w 8297614"/>
                <a:gd name="connsiteY0" fmla="*/ 0 h 198367"/>
                <a:gd name="connsiteX1" fmla="*/ 1638806 w 8297614"/>
                <a:gd name="connsiteY1" fmla="*/ 5005 h 198367"/>
                <a:gd name="connsiteX2" fmla="*/ 8297614 w 8297614"/>
                <a:gd name="connsiteY2" fmla="*/ 198367 h 198367"/>
                <a:gd name="connsiteX0" fmla="*/ 8228192 w 9455150"/>
                <a:gd name="connsiteY0" fmla="*/ 16792 h 215159"/>
                <a:gd name="connsiteX1" fmla="*/ 1638806 w 9455150"/>
                <a:gd name="connsiteY1" fmla="*/ 0 h 215159"/>
                <a:gd name="connsiteX2" fmla="*/ 9455150 w 9455150"/>
                <a:gd name="connsiteY2" fmla="*/ 215159 h 215159"/>
                <a:gd name="connsiteX0" fmla="*/ 7996667 w 9223625"/>
                <a:gd name="connsiteY0" fmla="*/ 0 h 309244"/>
                <a:gd name="connsiteX1" fmla="*/ 1638805 w 9223625"/>
                <a:gd name="connsiteY1" fmla="*/ 128532 h 309244"/>
                <a:gd name="connsiteX2" fmla="*/ 9223625 w 9223625"/>
                <a:gd name="connsiteY2" fmla="*/ 198367 h 309244"/>
                <a:gd name="connsiteX0" fmla="*/ 1514502 w 9223625"/>
                <a:gd name="connsiteY0" fmla="*/ 0 h 309245"/>
                <a:gd name="connsiteX1" fmla="*/ 1638805 w 9223625"/>
                <a:gd name="connsiteY1" fmla="*/ 128532 h 309245"/>
                <a:gd name="connsiteX2" fmla="*/ 9223625 w 9223625"/>
                <a:gd name="connsiteY2" fmla="*/ 198367 h 309245"/>
                <a:gd name="connsiteX0" fmla="*/ 0 w 7709123"/>
                <a:gd name="connsiteY0" fmla="*/ 0 h 287446"/>
                <a:gd name="connsiteX1" fmla="*/ 124303 w 7709123"/>
                <a:gd name="connsiteY1" fmla="*/ 128532 h 287446"/>
                <a:gd name="connsiteX2" fmla="*/ 7709123 w 7709123"/>
                <a:gd name="connsiteY2" fmla="*/ 198367 h 287446"/>
                <a:gd name="connsiteX0" fmla="*/ 0 w 7709123"/>
                <a:gd name="connsiteY0" fmla="*/ 0 h 287446"/>
                <a:gd name="connsiteX1" fmla="*/ 124303 w 7709123"/>
                <a:gd name="connsiteY1" fmla="*/ 128532 h 287446"/>
                <a:gd name="connsiteX2" fmla="*/ 7709123 w 7709123"/>
                <a:gd name="connsiteY2" fmla="*/ 198367 h 287446"/>
                <a:gd name="connsiteX0" fmla="*/ 0 w 7709123"/>
                <a:gd name="connsiteY0" fmla="*/ 0 h 287446"/>
                <a:gd name="connsiteX1" fmla="*/ 124303 w 7709123"/>
                <a:gd name="connsiteY1" fmla="*/ 128532 h 287446"/>
                <a:gd name="connsiteX2" fmla="*/ 7709123 w 7709123"/>
                <a:gd name="connsiteY2" fmla="*/ 198367 h 287446"/>
                <a:gd name="connsiteX0" fmla="*/ 1033232 w 8742355"/>
                <a:gd name="connsiteY0" fmla="*/ 0 h 287446"/>
                <a:gd name="connsiteX1" fmla="*/ 0 w 8742355"/>
                <a:gd name="connsiteY1" fmla="*/ 128532 h 287446"/>
                <a:gd name="connsiteX2" fmla="*/ 8742355 w 8742355"/>
                <a:gd name="connsiteY2" fmla="*/ 198367 h 287446"/>
                <a:gd name="connsiteX0" fmla="*/ 1270407 w 8979530"/>
                <a:gd name="connsiteY0" fmla="*/ 0 h 287446"/>
                <a:gd name="connsiteX1" fmla="*/ 237175 w 8979530"/>
                <a:gd name="connsiteY1" fmla="*/ 128532 h 287446"/>
                <a:gd name="connsiteX2" fmla="*/ 8979530 w 8979530"/>
                <a:gd name="connsiteY2" fmla="*/ 198367 h 287446"/>
                <a:gd name="connsiteX0" fmla="*/ 1270407 w 8979530"/>
                <a:gd name="connsiteY0" fmla="*/ 0 h 222991"/>
                <a:gd name="connsiteX1" fmla="*/ 237175 w 8979530"/>
                <a:gd name="connsiteY1" fmla="*/ 128532 h 222991"/>
                <a:gd name="connsiteX2" fmla="*/ 7413826 w 8979530"/>
                <a:gd name="connsiteY2" fmla="*/ 222991 h 222991"/>
                <a:gd name="connsiteX3" fmla="*/ 8979530 w 8979530"/>
                <a:gd name="connsiteY3" fmla="*/ 198367 h 222991"/>
                <a:gd name="connsiteX0" fmla="*/ 1270407 w 8285044"/>
                <a:gd name="connsiteY0" fmla="*/ 41418 h 264409"/>
                <a:gd name="connsiteX1" fmla="*/ 237175 w 8285044"/>
                <a:gd name="connsiteY1" fmla="*/ 169950 h 264409"/>
                <a:gd name="connsiteX2" fmla="*/ 7413826 w 8285044"/>
                <a:gd name="connsiteY2" fmla="*/ 264409 h 264409"/>
                <a:gd name="connsiteX3" fmla="*/ 8285044 w 8285044"/>
                <a:gd name="connsiteY3" fmla="*/ 0 h 264409"/>
                <a:gd name="connsiteX0" fmla="*/ 1270407 w 8802843"/>
                <a:gd name="connsiteY0" fmla="*/ 41418 h 264409"/>
                <a:gd name="connsiteX1" fmla="*/ 237175 w 8802843"/>
                <a:gd name="connsiteY1" fmla="*/ 169950 h 264409"/>
                <a:gd name="connsiteX2" fmla="*/ 8802843 w 8802843"/>
                <a:gd name="connsiteY2" fmla="*/ 264409 h 264409"/>
                <a:gd name="connsiteX3" fmla="*/ 8285044 w 8802843"/>
                <a:gd name="connsiteY3" fmla="*/ 0 h 264409"/>
                <a:gd name="connsiteX0" fmla="*/ 1270407 w 8802843"/>
                <a:gd name="connsiteY0" fmla="*/ 41418 h 264409"/>
                <a:gd name="connsiteX1" fmla="*/ 237175 w 8802843"/>
                <a:gd name="connsiteY1" fmla="*/ 169950 h 264409"/>
                <a:gd name="connsiteX2" fmla="*/ 8802843 w 8802843"/>
                <a:gd name="connsiteY2" fmla="*/ 264409 h 264409"/>
                <a:gd name="connsiteX3" fmla="*/ 8285044 w 8802843"/>
                <a:gd name="connsiteY3" fmla="*/ 0 h 264409"/>
                <a:gd name="connsiteX0" fmla="*/ 1270407 w 8802843"/>
                <a:gd name="connsiteY0" fmla="*/ 41418 h 264409"/>
                <a:gd name="connsiteX1" fmla="*/ 237175 w 8802843"/>
                <a:gd name="connsiteY1" fmla="*/ 169950 h 264409"/>
                <a:gd name="connsiteX2" fmla="*/ 8802843 w 8802843"/>
                <a:gd name="connsiteY2" fmla="*/ 264409 h 264409"/>
                <a:gd name="connsiteX3" fmla="*/ 8285044 w 8802843"/>
                <a:gd name="connsiteY3" fmla="*/ 0 h 264409"/>
                <a:gd name="connsiteX0" fmla="*/ 1270407 w 8802843"/>
                <a:gd name="connsiteY0" fmla="*/ 41418 h 264409"/>
                <a:gd name="connsiteX1" fmla="*/ 1163186 w 8802843"/>
                <a:gd name="connsiteY1" fmla="*/ 220814 h 264409"/>
                <a:gd name="connsiteX2" fmla="*/ 8802843 w 8802843"/>
                <a:gd name="connsiteY2" fmla="*/ 264409 h 264409"/>
                <a:gd name="connsiteX3" fmla="*/ 8285044 w 8802843"/>
                <a:gd name="connsiteY3" fmla="*/ 0 h 264409"/>
                <a:gd name="connsiteX0" fmla="*/ 1270407 w 8802843"/>
                <a:gd name="connsiteY0" fmla="*/ 41418 h 294311"/>
                <a:gd name="connsiteX1" fmla="*/ 1163186 w 8802843"/>
                <a:gd name="connsiteY1" fmla="*/ 220814 h 294311"/>
                <a:gd name="connsiteX2" fmla="*/ 8802843 w 8802843"/>
                <a:gd name="connsiteY2" fmla="*/ 264409 h 294311"/>
                <a:gd name="connsiteX3" fmla="*/ 8285044 w 8802843"/>
                <a:gd name="connsiteY3" fmla="*/ 0 h 294311"/>
                <a:gd name="connsiteX0" fmla="*/ 1270407 w 8802843"/>
                <a:gd name="connsiteY0" fmla="*/ 41418 h 294311"/>
                <a:gd name="connsiteX1" fmla="*/ 1163186 w 8802843"/>
                <a:gd name="connsiteY1" fmla="*/ 220814 h 294311"/>
                <a:gd name="connsiteX2" fmla="*/ 8802843 w 8802843"/>
                <a:gd name="connsiteY2" fmla="*/ 264409 h 294311"/>
                <a:gd name="connsiteX3" fmla="*/ 8285044 w 8802843"/>
                <a:gd name="connsiteY3" fmla="*/ 0 h 294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02843" h="294311">
                  <a:moveTo>
                    <a:pt x="1270407" y="41418"/>
                  </a:moveTo>
                  <a:cubicBezTo>
                    <a:pt x="0" y="84263"/>
                    <a:pt x="350090" y="177970"/>
                    <a:pt x="1163186" y="220814"/>
                  </a:cubicBezTo>
                  <a:cubicBezTo>
                    <a:pt x="3151688" y="294311"/>
                    <a:pt x="7345784" y="252770"/>
                    <a:pt x="8802843" y="264409"/>
                  </a:cubicBezTo>
                  <a:cubicBezTo>
                    <a:pt x="5852196" y="147209"/>
                    <a:pt x="7531647" y="88137"/>
                    <a:pt x="8285044" y="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0" name="Полилиния 99"/>
            <p:cNvSpPr/>
            <p:nvPr/>
          </p:nvSpPr>
          <p:spPr>
            <a:xfrm flipH="1">
              <a:off x="5226508" y="1378661"/>
              <a:ext cx="613054" cy="122102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1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235431 h 2387602"/>
                <a:gd name="connsiteX1" fmla="*/ 355923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398886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50301"/>
                <a:gd name="connsiteY0" fmla="*/ 1156393 h 2308564"/>
                <a:gd name="connsiteX1" fmla="*/ 355923 w 2150301"/>
                <a:gd name="connsiteY1" fmla="*/ 325522 h 2308564"/>
                <a:gd name="connsiteX2" fmla="*/ 1304283 w 2150301"/>
                <a:gd name="connsiteY2" fmla="*/ 34925 h 2308564"/>
                <a:gd name="connsiteX3" fmla="*/ 1995115 w 2150301"/>
                <a:gd name="connsiteY3" fmla="*/ 250690 h 2308564"/>
                <a:gd name="connsiteX4" fmla="*/ 2113907 w 2150301"/>
                <a:gd name="connsiteY4" fmla="*/ 1232239 h 2308564"/>
                <a:gd name="connsiteX5" fmla="*/ 1766159 w 2150301"/>
                <a:gd name="connsiteY5" fmla="*/ 1884616 h 2308564"/>
                <a:gd name="connsiteX6" fmla="*/ 999482 w 2150301"/>
                <a:gd name="connsiteY6" fmla="*/ 2289514 h 2308564"/>
                <a:gd name="connsiteX7" fmla="*/ 223280 w 2150301"/>
                <a:gd name="connsiteY7" fmla="*/ 1998915 h 2308564"/>
                <a:gd name="connsiteX8" fmla="*/ 21601 w 2150301"/>
                <a:gd name="connsiteY8" fmla="*/ 1156393 h 2308564"/>
                <a:gd name="connsiteX0" fmla="*/ 21601 w 2150301"/>
                <a:gd name="connsiteY0" fmla="*/ 1156393 h 2387602"/>
                <a:gd name="connsiteX1" fmla="*/ 355923 w 2150301"/>
                <a:gd name="connsiteY1" fmla="*/ 325522 h 2387602"/>
                <a:gd name="connsiteX2" fmla="*/ 1304283 w 2150301"/>
                <a:gd name="connsiteY2" fmla="*/ 34925 h 2387602"/>
                <a:gd name="connsiteX3" fmla="*/ 1995115 w 2150301"/>
                <a:gd name="connsiteY3" fmla="*/ 250690 h 2387602"/>
                <a:gd name="connsiteX4" fmla="*/ 2113907 w 2150301"/>
                <a:gd name="connsiteY4" fmla="*/ 1232239 h 2387602"/>
                <a:gd name="connsiteX5" fmla="*/ 1766159 w 2150301"/>
                <a:gd name="connsiteY5" fmla="*/ 1884616 h 2387602"/>
                <a:gd name="connsiteX6" fmla="*/ 821647 w 2150301"/>
                <a:gd name="connsiteY6" fmla="*/ 2368552 h 2387602"/>
                <a:gd name="connsiteX7" fmla="*/ 223280 w 2150301"/>
                <a:gd name="connsiteY7" fmla="*/ 1998915 h 2387602"/>
                <a:gd name="connsiteX8" fmla="*/ 21601 w 2150301"/>
                <a:gd name="connsiteY8" fmla="*/ 1156393 h 2387602"/>
                <a:gd name="connsiteX0" fmla="*/ 21601 w 2150301"/>
                <a:gd name="connsiteY0" fmla="*/ 1156393 h 2368552"/>
                <a:gd name="connsiteX1" fmla="*/ 355923 w 2150301"/>
                <a:gd name="connsiteY1" fmla="*/ 325522 h 2368552"/>
                <a:gd name="connsiteX2" fmla="*/ 1304283 w 2150301"/>
                <a:gd name="connsiteY2" fmla="*/ 34925 h 2368552"/>
                <a:gd name="connsiteX3" fmla="*/ 1995115 w 2150301"/>
                <a:gd name="connsiteY3" fmla="*/ 250690 h 2368552"/>
                <a:gd name="connsiteX4" fmla="*/ 2113907 w 2150301"/>
                <a:gd name="connsiteY4" fmla="*/ 1232239 h 2368552"/>
                <a:gd name="connsiteX5" fmla="*/ 1766159 w 2150301"/>
                <a:gd name="connsiteY5" fmla="*/ 1884616 h 2368552"/>
                <a:gd name="connsiteX6" fmla="*/ 821647 w 2150301"/>
                <a:gd name="connsiteY6" fmla="*/ 2368552 h 2368552"/>
                <a:gd name="connsiteX7" fmla="*/ 223280 w 2150301"/>
                <a:gd name="connsiteY7" fmla="*/ 1998915 h 2368552"/>
                <a:gd name="connsiteX8" fmla="*/ 21601 w 2150301"/>
                <a:gd name="connsiteY8" fmla="*/ 1156393 h 2368552"/>
                <a:gd name="connsiteX0" fmla="*/ 110519 w 2239219"/>
                <a:gd name="connsiteY0" fmla="*/ 1156393 h 2368552"/>
                <a:gd name="connsiteX1" fmla="*/ 444841 w 2239219"/>
                <a:gd name="connsiteY1" fmla="*/ 325522 h 2368552"/>
                <a:gd name="connsiteX2" fmla="*/ 1393201 w 2239219"/>
                <a:gd name="connsiteY2" fmla="*/ 34925 h 2368552"/>
                <a:gd name="connsiteX3" fmla="*/ 2084033 w 2239219"/>
                <a:gd name="connsiteY3" fmla="*/ 250690 h 2368552"/>
                <a:gd name="connsiteX4" fmla="*/ 2202825 w 2239219"/>
                <a:gd name="connsiteY4" fmla="*/ 1232239 h 2368552"/>
                <a:gd name="connsiteX5" fmla="*/ 1855077 w 2239219"/>
                <a:gd name="connsiteY5" fmla="*/ 1884616 h 2368552"/>
                <a:gd name="connsiteX6" fmla="*/ 910565 w 2239219"/>
                <a:gd name="connsiteY6" fmla="*/ 2368552 h 2368552"/>
                <a:gd name="connsiteX7" fmla="*/ 223280 w 2239219"/>
                <a:gd name="connsiteY7" fmla="*/ 1712403 h 2368552"/>
                <a:gd name="connsiteX8" fmla="*/ 110519 w 2239219"/>
                <a:gd name="connsiteY8" fmla="*/ 1156393 h 2368552"/>
                <a:gd name="connsiteX0" fmla="*/ 11722 w 2140422"/>
                <a:gd name="connsiteY0" fmla="*/ 1156393 h 2368552"/>
                <a:gd name="connsiteX1" fmla="*/ 346044 w 2140422"/>
                <a:gd name="connsiteY1" fmla="*/ 325522 h 2368552"/>
                <a:gd name="connsiteX2" fmla="*/ 1294404 w 2140422"/>
                <a:gd name="connsiteY2" fmla="*/ 34925 h 2368552"/>
                <a:gd name="connsiteX3" fmla="*/ 1985236 w 2140422"/>
                <a:gd name="connsiteY3" fmla="*/ 250690 h 2368552"/>
                <a:gd name="connsiteX4" fmla="*/ 2104028 w 2140422"/>
                <a:gd name="connsiteY4" fmla="*/ 1232239 h 2368552"/>
                <a:gd name="connsiteX5" fmla="*/ 1756280 w 2140422"/>
                <a:gd name="connsiteY5" fmla="*/ 1884616 h 2368552"/>
                <a:gd name="connsiteX6" fmla="*/ 811768 w 2140422"/>
                <a:gd name="connsiteY6" fmla="*/ 2368552 h 2368552"/>
                <a:gd name="connsiteX7" fmla="*/ 124483 w 2140422"/>
                <a:gd name="connsiteY7" fmla="*/ 1712403 h 2368552"/>
                <a:gd name="connsiteX8" fmla="*/ 11722 w 2140422"/>
                <a:gd name="connsiteY8" fmla="*/ 115639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1301927 w 2187979"/>
                <a:gd name="connsiteY4" fmla="*/ 441860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1841 w 2034634"/>
                <a:gd name="connsiteY0" fmla="*/ 1136633 h 2368552"/>
                <a:gd name="connsiteX1" fmla="*/ 395442 w 2034634"/>
                <a:gd name="connsiteY1" fmla="*/ 325522 h 2368552"/>
                <a:gd name="connsiteX2" fmla="*/ 1343802 w 2034634"/>
                <a:gd name="connsiteY2" fmla="*/ 34925 h 2368552"/>
                <a:gd name="connsiteX3" fmla="*/ 2034634 w 2034634"/>
                <a:gd name="connsiteY3" fmla="*/ 250690 h 2368552"/>
                <a:gd name="connsiteX4" fmla="*/ 1303768 w 2034634"/>
                <a:gd name="connsiteY4" fmla="*/ 441860 h 2368552"/>
                <a:gd name="connsiteX5" fmla="*/ 679387 w 2034634"/>
                <a:gd name="connsiteY5" fmla="*/ 1370870 h 2368552"/>
                <a:gd name="connsiteX6" fmla="*/ 861166 w 2034634"/>
                <a:gd name="connsiteY6" fmla="*/ 2368552 h 2368552"/>
                <a:gd name="connsiteX7" fmla="*/ 94843 w 2034634"/>
                <a:gd name="connsiteY7" fmla="*/ 1692644 h 2368552"/>
                <a:gd name="connsiteX8" fmla="*/ 1841 w 2034634"/>
                <a:gd name="connsiteY8" fmla="*/ 1136633 h 2368552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679387 w 2034634"/>
                <a:gd name="connsiteY5" fmla="*/ 1370870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629800 w 2034634"/>
                <a:gd name="connsiteY4" fmla="*/ 1014885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91854"/>
                <a:gd name="connsiteY0" fmla="*/ 1136633 h 1936223"/>
                <a:gd name="connsiteX1" fmla="*/ 395442 w 2091854"/>
                <a:gd name="connsiteY1" fmla="*/ 325522 h 1936223"/>
                <a:gd name="connsiteX2" fmla="*/ 1343802 w 2091854"/>
                <a:gd name="connsiteY2" fmla="*/ 34925 h 1936223"/>
                <a:gd name="connsiteX3" fmla="*/ 2034634 w 2091854"/>
                <a:gd name="connsiteY3" fmla="*/ 250690 h 1936223"/>
                <a:gd name="connsiteX4" fmla="*/ 1687121 w 2091854"/>
                <a:gd name="connsiteY4" fmla="*/ 1538825 h 1936223"/>
                <a:gd name="connsiteX5" fmla="*/ 900685 w 2091854"/>
                <a:gd name="connsiteY5" fmla="*/ 1657211 h 1936223"/>
                <a:gd name="connsiteX6" fmla="*/ 94843 w 2091854"/>
                <a:gd name="connsiteY6" fmla="*/ 1692644 h 1936223"/>
                <a:gd name="connsiteX7" fmla="*/ 1841 w 2091854"/>
                <a:gd name="connsiteY7" fmla="*/ 1136633 h 1936223"/>
                <a:gd name="connsiteX0" fmla="*/ 1841 w 1876112"/>
                <a:gd name="connsiteY0" fmla="*/ 1136633 h 1936223"/>
                <a:gd name="connsiteX1" fmla="*/ 395442 w 1876112"/>
                <a:gd name="connsiteY1" fmla="*/ 325522 h 1936223"/>
                <a:gd name="connsiteX2" fmla="*/ 1343802 w 1876112"/>
                <a:gd name="connsiteY2" fmla="*/ 34925 h 1936223"/>
                <a:gd name="connsiteX3" fmla="*/ 1609805 w 1876112"/>
                <a:gd name="connsiteY3" fmla="*/ 1060829 h 1936223"/>
                <a:gd name="connsiteX4" fmla="*/ 1687121 w 1876112"/>
                <a:gd name="connsiteY4" fmla="*/ 1538825 h 1936223"/>
                <a:gd name="connsiteX5" fmla="*/ 900685 w 1876112"/>
                <a:gd name="connsiteY5" fmla="*/ 1657211 h 1936223"/>
                <a:gd name="connsiteX6" fmla="*/ 94843 w 1876112"/>
                <a:gd name="connsiteY6" fmla="*/ 1692644 h 1936223"/>
                <a:gd name="connsiteX7" fmla="*/ 1841 w 1876112"/>
                <a:gd name="connsiteY7" fmla="*/ 1136633 h 1936223"/>
                <a:gd name="connsiteX0" fmla="*/ 1841 w 1876112"/>
                <a:gd name="connsiteY0" fmla="*/ 823745 h 1623335"/>
                <a:gd name="connsiteX1" fmla="*/ 395442 w 1876112"/>
                <a:gd name="connsiteY1" fmla="*/ 12634 h 1623335"/>
                <a:gd name="connsiteX2" fmla="*/ 1609805 w 1876112"/>
                <a:gd name="connsiteY2" fmla="*/ 747941 h 1623335"/>
                <a:gd name="connsiteX3" fmla="*/ 1687121 w 1876112"/>
                <a:gd name="connsiteY3" fmla="*/ 1225937 h 1623335"/>
                <a:gd name="connsiteX4" fmla="*/ 900685 w 1876112"/>
                <a:gd name="connsiteY4" fmla="*/ 1344323 h 1623335"/>
                <a:gd name="connsiteX5" fmla="*/ 94843 w 1876112"/>
                <a:gd name="connsiteY5" fmla="*/ 1379756 h 1623335"/>
                <a:gd name="connsiteX6" fmla="*/ 1841 w 1876112"/>
                <a:gd name="connsiteY6" fmla="*/ 823745 h 1623335"/>
                <a:gd name="connsiteX0" fmla="*/ 1841 w 1876112"/>
                <a:gd name="connsiteY0" fmla="*/ 482404 h 1281994"/>
                <a:gd name="connsiteX1" fmla="*/ 751113 w 1876112"/>
                <a:gd name="connsiteY1" fmla="*/ 323355 h 1281994"/>
                <a:gd name="connsiteX2" fmla="*/ 1609805 w 1876112"/>
                <a:gd name="connsiteY2" fmla="*/ 406600 h 1281994"/>
                <a:gd name="connsiteX3" fmla="*/ 1687121 w 1876112"/>
                <a:gd name="connsiteY3" fmla="*/ 884596 h 1281994"/>
                <a:gd name="connsiteX4" fmla="*/ 900685 w 1876112"/>
                <a:gd name="connsiteY4" fmla="*/ 1002982 h 1281994"/>
                <a:gd name="connsiteX5" fmla="*/ 94843 w 1876112"/>
                <a:gd name="connsiteY5" fmla="*/ 1038415 h 1281994"/>
                <a:gd name="connsiteX6" fmla="*/ 1841 w 1876112"/>
                <a:gd name="connsiteY6" fmla="*/ 482404 h 1281994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687121"/>
                <a:gd name="connsiteY0" fmla="*/ 181563 h 981153"/>
                <a:gd name="connsiteX1" fmla="*/ 760993 w 1687121"/>
                <a:gd name="connsiteY1" fmla="*/ 12634 h 981153"/>
                <a:gd name="connsiteX2" fmla="*/ 1609805 w 1687121"/>
                <a:gd name="connsiteY2" fmla="*/ 105759 h 981153"/>
                <a:gd name="connsiteX3" fmla="*/ 1687121 w 1687121"/>
                <a:gd name="connsiteY3" fmla="*/ 583755 h 981153"/>
                <a:gd name="connsiteX4" fmla="*/ 900685 w 1687121"/>
                <a:gd name="connsiteY4" fmla="*/ 702141 h 981153"/>
                <a:gd name="connsiteX5" fmla="*/ 94843 w 1687121"/>
                <a:gd name="connsiteY5" fmla="*/ 737574 h 981153"/>
                <a:gd name="connsiteX6" fmla="*/ 1841 w 1687121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737574"/>
                <a:gd name="connsiteX1" fmla="*/ 760993 w 1667362"/>
                <a:gd name="connsiteY1" fmla="*/ 12634 h 737574"/>
                <a:gd name="connsiteX2" fmla="*/ 1609805 w 1667362"/>
                <a:gd name="connsiteY2" fmla="*/ 105759 h 737574"/>
                <a:gd name="connsiteX3" fmla="*/ 1667362 w 1667362"/>
                <a:gd name="connsiteY3" fmla="*/ 662793 h 737574"/>
                <a:gd name="connsiteX4" fmla="*/ 900685 w 1667362"/>
                <a:gd name="connsiteY4" fmla="*/ 702141 h 737574"/>
                <a:gd name="connsiteX5" fmla="*/ 94843 w 1667362"/>
                <a:gd name="connsiteY5" fmla="*/ 737574 h 737574"/>
                <a:gd name="connsiteX6" fmla="*/ 1841 w 1667362"/>
                <a:gd name="connsiteY6" fmla="*/ 181563 h 737574"/>
                <a:gd name="connsiteX0" fmla="*/ 51239 w 1716760"/>
                <a:gd name="connsiteY0" fmla="*/ 181563 h 737574"/>
                <a:gd name="connsiteX1" fmla="*/ 810391 w 1716760"/>
                <a:gd name="connsiteY1" fmla="*/ 12634 h 737574"/>
                <a:gd name="connsiteX2" fmla="*/ 1659203 w 1716760"/>
                <a:gd name="connsiteY2" fmla="*/ 105759 h 737574"/>
                <a:gd name="connsiteX3" fmla="*/ 1716760 w 1716760"/>
                <a:gd name="connsiteY3" fmla="*/ 662793 h 737574"/>
                <a:gd name="connsiteX4" fmla="*/ 950083 w 1716760"/>
                <a:gd name="connsiteY4" fmla="*/ 702141 h 737574"/>
                <a:gd name="connsiteX5" fmla="*/ 94843 w 1716760"/>
                <a:gd name="connsiteY5" fmla="*/ 737574 h 737574"/>
                <a:gd name="connsiteX6" fmla="*/ 51239 w 1716760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898844 w 1665521"/>
                <a:gd name="connsiteY4" fmla="*/ 702141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77093"/>
                <a:gd name="connsiteX1" fmla="*/ 759152 w 1665521"/>
                <a:gd name="connsiteY1" fmla="*/ 12634 h 777093"/>
                <a:gd name="connsiteX2" fmla="*/ 1607964 w 1665521"/>
                <a:gd name="connsiteY2" fmla="*/ 105759 h 777093"/>
                <a:gd name="connsiteX3" fmla="*/ 1665521 w 1665521"/>
                <a:gd name="connsiteY3" fmla="*/ 662793 h 777093"/>
                <a:gd name="connsiteX4" fmla="*/ 908724 w 1665521"/>
                <a:gd name="connsiteY4" fmla="*/ 672502 h 777093"/>
                <a:gd name="connsiteX5" fmla="*/ 43604 w 1665521"/>
                <a:gd name="connsiteY5" fmla="*/ 777093 h 777093"/>
                <a:gd name="connsiteX6" fmla="*/ 0 w 1665521"/>
                <a:gd name="connsiteY6" fmla="*/ 181563 h 777093"/>
                <a:gd name="connsiteX0" fmla="*/ 0 w 1665521"/>
                <a:gd name="connsiteY0" fmla="*/ 181563 h 747454"/>
                <a:gd name="connsiteX1" fmla="*/ 759152 w 1665521"/>
                <a:gd name="connsiteY1" fmla="*/ 12634 h 747454"/>
                <a:gd name="connsiteX2" fmla="*/ 1607964 w 1665521"/>
                <a:gd name="connsiteY2" fmla="*/ 105759 h 747454"/>
                <a:gd name="connsiteX3" fmla="*/ 1665521 w 1665521"/>
                <a:gd name="connsiteY3" fmla="*/ 662793 h 747454"/>
                <a:gd name="connsiteX4" fmla="*/ 908724 w 1665521"/>
                <a:gd name="connsiteY4" fmla="*/ 672502 h 747454"/>
                <a:gd name="connsiteX5" fmla="*/ 43604 w 1665521"/>
                <a:gd name="connsiteY5" fmla="*/ 747454 h 747454"/>
                <a:gd name="connsiteX6" fmla="*/ 0 w 1665521"/>
                <a:gd name="connsiteY6" fmla="*/ 181563 h 747454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205407 h 771298"/>
                <a:gd name="connsiteX1" fmla="*/ 159808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771298"/>
                <a:gd name="connsiteX1" fmla="*/ 119014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851503"/>
                <a:gd name="connsiteX1" fmla="*/ 1190145 w 1665521"/>
                <a:gd name="connsiteY1" fmla="*/ 80205 h 851503"/>
                <a:gd name="connsiteX2" fmla="*/ 1665521 w 1665521"/>
                <a:gd name="connsiteY2" fmla="*/ 686637 h 851503"/>
                <a:gd name="connsiteX3" fmla="*/ 43604 w 1665521"/>
                <a:gd name="connsiteY3" fmla="*/ 771298 h 851503"/>
                <a:gd name="connsiteX4" fmla="*/ 0 w 1665521"/>
                <a:gd name="connsiteY4" fmla="*/ 205407 h 851503"/>
                <a:gd name="connsiteX0" fmla="*/ 0 w 1665521"/>
                <a:gd name="connsiteY0" fmla="*/ 205407 h 801819"/>
                <a:gd name="connsiteX1" fmla="*/ 1190145 w 1665521"/>
                <a:gd name="connsiteY1" fmla="*/ 80205 h 801819"/>
                <a:gd name="connsiteX2" fmla="*/ 1665521 w 1665521"/>
                <a:gd name="connsiteY2" fmla="*/ 686637 h 801819"/>
                <a:gd name="connsiteX3" fmla="*/ 218437 w 1665521"/>
                <a:gd name="connsiteY3" fmla="*/ 601073 h 801819"/>
                <a:gd name="connsiteX4" fmla="*/ 0 w 1665521"/>
                <a:gd name="connsiteY4" fmla="*/ 205407 h 801819"/>
                <a:gd name="connsiteX0" fmla="*/ 0 w 1257581"/>
                <a:gd name="connsiteY0" fmla="*/ 205407 h 681278"/>
                <a:gd name="connsiteX1" fmla="*/ 1190145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76003"/>
                <a:gd name="connsiteY0" fmla="*/ 205407 h 681278"/>
                <a:gd name="connsiteX1" fmla="*/ 1015313 w 1276003"/>
                <a:gd name="connsiteY1" fmla="*/ 80205 h 681278"/>
                <a:gd name="connsiteX2" fmla="*/ 1257581 w 1276003"/>
                <a:gd name="connsiteY2" fmla="*/ 542601 h 681278"/>
                <a:gd name="connsiteX3" fmla="*/ 218437 w 1276003"/>
                <a:gd name="connsiteY3" fmla="*/ 601073 h 681278"/>
                <a:gd name="connsiteX4" fmla="*/ 0 w 1276003"/>
                <a:gd name="connsiteY4" fmla="*/ 205407 h 681278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08807"/>
                <a:gd name="connsiteX1" fmla="*/ 1015313 w 1276003"/>
                <a:gd name="connsiteY1" fmla="*/ 80205 h 608807"/>
                <a:gd name="connsiteX2" fmla="*/ 1257581 w 1276003"/>
                <a:gd name="connsiteY2" fmla="*/ 542601 h 608807"/>
                <a:gd name="connsiteX3" fmla="*/ 291092 w 1276003"/>
                <a:gd name="connsiteY3" fmla="*/ 576585 h 608807"/>
                <a:gd name="connsiteX4" fmla="*/ 0 w 1276003"/>
                <a:gd name="connsiteY4" fmla="*/ 205407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6368464"/>
                <a:gd name="connsiteY0" fmla="*/ 408798 h 851850"/>
                <a:gd name="connsiteX1" fmla="*/ 906327 w 6368464"/>
                <a:gd name="connsiteY1" fmla="*/ 340734 h 851850"/>
                <a:gd name="connsiteX2" fmla="*/ 6368464 w 6368464"/>
                <a:gd name="connsiteY2" fmla="*/ 204779 h 851850"/>
                <a:gd name="connsiteX3" fmla="*/ 182106 w 6368464"/>
                <a:gd name="connsiteY3" fmla="*/ 837114 h 851850"/>
                <a:gd name="connsiteX4" fmla="*/ 0 w 6368464"/>
                <a:gd name="connsiteY4" fmla="*/ 408798 h 851850"/>
                <a:gd name="connsiteX0" fmla="*/ 0 w 11925098"/>
                <a:gd name="connsiteY0" fmla="*/ 268011 h 711061"/>
                <a:gd name="connsiteX1" fmla="*/ 906327 w 11925098"/>
                <a:gd name="connsiteY1" fmla="*/ 199947 h 711061"/>
                <a:gd name="connsiteX2" fmla="*/ 11925098 w 11925098"/>
                <a:gd name="connsiteY2" fmla="*/ 204781 h 711061"/>
                <a:gd name="connsiteX3" fmla="*/ 182106 w 11925098"/>
                <a:gd name="connsiteY3" fmla="*/ 696327 h 711061"/>
                <a:gd name="connsiteX4" fmla="*/ 0 w 11925098"/>
                <a:gd name="connsiteY4" fmla="*/ 268011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067746 w 11925098"/>
                <a:gd name="connsiteY1" fmla="*/ 68433 h 711061"/>
                <a:gd name="connsiteX2" fmla="*/ 6462969 w 11925098"/>
                <a:gd name="connsiteY2" fmla="*/ 84298 h 711061"/>
                <a:gd name="connsiteX3" fmla="*/ 11925098 w 11925098"/>
                <a:gd name="connsiteY3" fmla="*/ 204780 h 711061"/>
                <a:gd name="connsiteX4" fmla="*/ 182106 w 11925098"/>
                <a:gd name="connsiteY4" fmla="*/ 696326 h 711061"/>
                <a:gd name="connsiteX5" fmla="*/ 0 w 11925098"/>
                <a:gd name="connsiteY5" fmla="*/ 268010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042012 w 11925098"/>
                <a:gd name="connsiteY1" fmla="*/ 69213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158895 w 11887548"/>
                <a:gd name="connsiteY0" fmla="*/ 202644 h 711061"/>
                <a:gd name="connsiteX1" fmla="*/ 6004462 w 11887548"/>
                <a:gd name="connsiteY1" fmla="*/ 69213 h 711061"/>
                <a:gd name="connsiteX2" fmla="*/ 11887548 w 11887548"/>
                <a:gd name="connsiteY2" fmla="*/ 204780 h 711061"/>
                <a:gd name="connsiteX3" fmla="*/ 144556 w 11887548"/>
                <a:gd name="connsiteY3" fmla="*/ 696326 h 711061"/>
                <a:gd name="connsiteX4" fmla="*/ 158895 w 11887548"/>
                <a:gd name="connsiteY4" fmla="*/ 202644 h 711061"/>
                <a:gd name="connsiteX0" fmla="*/ 0 w 11728653"/>
                <a:gd name="connsiteY0" fmla="*/ 202644 h 359925"/>
                <a:gd name="connsiteX1" fmla="*/ 5845567 w 11728653"/>
                <a:gd name="connsiteY1" fmla="*/ 69213 h 359925"/>
                <a:gd name="connsiteX2" fmla="*/ 11728653 w 11728653"/>
                <a:gd name="connsiteY2" fmla="*/ 204780 h 359925"/>
                <a:gd name="connsiteX3" fmla="*/ 5879066 w 11728653"/>
                <a:gd name="connsiteY3" fmla="*/ 334299 h 359925"/>
                <a:gd name="connsiteX4" fmla="*/ 0 w 11728653"/>
                <a:gd name="connsiteY4" fmla="*/ 202644 h 359925"/>
                <a:gd name="connsiteX0" fmla="*/ 0 w 11728653"/>
                <a:gd name="connsiteY0" fmla="*/ 202644 h 359926"/>
                <a:gd name="connsiteX1" fmla="*/ 5845567 w 11728653"/>
                <a:gd name="connsiteY1" fmla="*/ 69213 h 359926"/>
                <a:gd name="connsiteX2" fmla="*/ 11728653 w 11728653"/>
                <a:gd name="connsiteY2" fmla="*/ 204780 h 359926"/>
                <a:gd name="connsiteX3" fmla="*/ 5879066 w 11728653"/>
                <a:gd name="connsiteY3" fmla="*/ 334299 h 359926"/>
                <a:gd name="connsiteX4" fmla="*/ 0 w 11728653"/>
                <a:gd name="connsiteY4" fmla="*/ 202644 h 359926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8684845"/>
                <a:gd name="connsiteY0" fmla="*/ 133431 h 290713"/>
                <a:gd name="connsiteX1" fmla="*/ 2801759 w 8684845"/>
                <a:gd name="connsiteY1" fmla="*/ 0 h 290713"/>
                <a:gd name="connsiteX2" fmla="*/ 8684845 w 8684845"/>
                <a:gd name="connsiteY2" fmla="*/ 135567 h 290713"/>
                <a:gd name="connsiteX3" fmla="*/ 2835258 w 8684845"/>
                <a:gd name="connsiteY3" fmla="*/ 265086 h 290713"/>
                <a:gd name="connsiteX4" fmla="*/ 0 w 8684845"/>
                <a:gd name="connsiteY4" fmla="*/ 133431 h 290713"/>
                <a:gd name="connsiteX0" fmla="*/ 0 w 4039023"/>
                <a:gd name="connsiteY0" fmla="*/ 133431 h 290713"/>
                <a:gd name="connsiteX1" fmla="*/ 2801759 w 4039023"/>
                <a:gd name="connsiteY1" fmla="*/ 0 h 290713"/>
                <a:gd name="connsiteX2" fmla="*/ 4039023 w 4039023"/>
                <a:gd name="connsiteY2" fmla="*/ 135567 h 290713"/>
                <a:gd name="connsiteX3" fmla="*/ 2835258 w 4039023"/>
                <a:gd name="connsiteY3" fmla="*/ 265086 h 290713"/>
                <a:gd name="connsiteX4" fmla="*/ 0 w 4039023"/>
                <a:gd name="connsiteY4" fmla="*/ 133431 h 290713"/>
                <a:gd name="connsiteX0" fmla="*/ 0 w 4039023"/>
                <a:gd name="connsiteY0" fmla="*/ 133431 h 157805"/>
                <a:gd name="connsiteX1" fmla="*/ 2801759 w 4039023"/>
                <a:gd name="connsiteY1" fmla="*/ 0 h 157805"/>
                <a:gd name="connsiteX2" fmla="*/ 4039023 w 4039023"/>
                <a:gd name="connsiteY2" fmla="*/ 135567 h 157805"/>
                <a:gd name="connsiteX3" fmla="*/ 0 w 4039023"/>
                <a:gd name="connsiteY3" fmla="*/ 133431 h 157805"/>
                <a:gd name="connsiteX0" fmla="*/ 1760568 w 5799591"/>
                <a:gd name="connsiteY0" fmla="*/ 133431 h 250985"/>
                <a:gd name="connsiteX1" fmla="*/ 4562327 w 5799591"/>
                <a:gd name="connsiteY1" fmla="*/ 0 h 250985"/>
                <a:gd name="connsiteX2" fmla="*/ 5799591 w 5799591"/>
                <a:gd name="connsiteY2" fmla="*/ 135567 h 250985"/>
                <a:gd name="connsiteX3" fmla="*/ 673156 w 5799591"/>
                <a:gd name="connsiteY3" fmla="*/ 250629 h 250985"/>
                <a:gd name="connsiteX4" fmla="*/ 1760568 w 5799591"/>
                <a:gd name="connsiteY4" fmla="*/ 133431 h 250985"/>
                <a:gd name="connsiteX0" fmla="*/ 2027570 w 8523006"/>
                <a:gd name="connsiteY0" fmla="*/ 133431 h 250629"/>
                <a:gd name="connsiteX1" fmla="*/ 4829329 w 8523006"/>
                <a:gd name="connsiteY1" fmla="*/ 0 h 250629"/>
                <a:gd name="connsiteX2" fmla="*/ 6066593 w 8523006"/>
                <a:gd name="connsiteY2" fmla="*/ 135567 h 250629"/>
                <a:gd name="connsiteX3" fmla="*/ 7668607 w 8523006"/>
                <a:gd name="connsiteY3" fmla="*/ 250628 h 250629"/>
                <a:gd name="connsiteX4" fmla="*/ 940158 w 8523006"/>
                <a:gd name="connsiteY4" fmla="*/ 250629 h 250629"/>
                <a:gd name="connsiteX5" fmla="*/ 2027570 w 8523006"/>
                <a:gd name="connsiteY5" fmla="*/ 133431 h 250629"/>
                <a:gd name="connsiteX0" fmla="*/ 2027570 w 8523006"/>
                <a:gd name="connsiteY0" fmla="*/ 133431 h 250629"/>
                <a:gd name="connsiteX1" fmla="*/ 4829329 w 8523006"/>
                <a:gd name="connsiteY1" fmla="*/ 0 h 250629"/>
                <a:gd name="connsiteX2" fmla="*/ 6066593 w 8523006"/>
                <a:gd name="connsiteY2" fmla="*/ 135567 h 250629"/>
                <a:gd name="connsiteX3" fmla="*/ 7668607 w 8523006"/>
                <a:gd name="connsiteY3" fmla="*/ 250628 h 250629"/>
                <a:gd name="connsiteX4" fmla="*/ 940158 w 8523006"/>
                <a:gd name="connsiteY4" fmla="*/ 250629 h 250629"/>
                <a:gd name="connsiteX5" fmla="*/ 2027570 w 8523006"/>
                <a:gd name="connsiteY5" fmla="*/ 133431 h 250629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553320 w 8136168"/>
                <a:gd name="connsiteY0" fmla="*/ 255658 h 310967"/>
                <a:gd name="connsiteX1" fmla="*/ 3961892 w 8136168"/>
                <a:gd name="connsiteY1" fmla="*/ 0 h 310967"/>
                <a:gd name="connsiteX2" fmla="*/ 5679755 w 8136168"/>
                <a:gd name="connsiteY2" fmla="*/ 140596 h 310967"/>
                <a:gd name="connsiteX3" fmla="*/ 7281769 w 8136168"/>
                <a:gd name="connsiteY3" fmla="*/ 255657 h 310967"/>
                <a:gd name="connsiteX4" fmla="*/ 553320 w 8136168"/>
                <a:gd name="connsiteY4" fmla="*/ 255658 h 310967"/>
                <a:gd name="connsiteX0" fmla="*/ 553320 w 7849850"/>
                <a:gd name="connsiteY0" fmla="*/ 255658 h 310967"/>
                <a:gd name="connsiteX1" fmla="*/ 3961892 w 7849850"/>
                <a:gd name="connsiteY1" fmla="*/ 0 h 310967"/>
                <a:gd name="connsiteX2" fmla="*/ 7281769 w 7849850"/>
                <a:gd name="connsiteY2" fmla="*/ 255657 h 310967"/>
                <a:gd name="connsiteX3" fmla="*/ 553320 w 7849850"/>
                <a:gd name="connsiteY3" fmla="*/ 255658 h 310967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3801673 w 7849850"/>
                <a:gd name="connsiteY0" fmla="*/ 0 h 331079"/>
                <a:gd name="connsiteX1" fmla="*/ 7281769 w 7849850"/>
                <a:gd name="connsiteY1" fmla="*/ 275769 h 331079"/>
                <a:gd name="connsiteX2" fmla="*/ 553320 w 7849850"/>
                <a:gd name="connsiteY2" fmla="*/ 275770 h 331079"/>
                <a:gd name="connsiteX3" fmla="*/ 7806707 w 7849850"/>
                <a:gd name="connsiteY3" fmla="*/ 125704 h 331079"/>
                <a:gd name="connsiteX0" fmla="*/ 12234277 w 16282454"/>
                <a:gd name="connsiteY0" fmla="*/ 0 h 331079"/>
                <a:gd name="connsiteX1" fmla="*/ 15714373 w 16282454"/>
                <a:gd name="connsiteY1" fmla="*/ 275769 h 331079"/>
                <a:gd name="connsiteX2" fmla="*/ 8985924 w 16282454"/>
                <a:gd name="connsiteY2" fmla="*/ 275770 h 331079"/>
                <a:gd name="connsiteX3" fmla="*/ 3738033 w 16282454"/>
                <a:gd name="connsiteY3" fmla="*/ 125704 h 331079"/>
                <a:gd name="connsiteX0" fmla="*/ 12234277 w 12234277"/>
                <a:gd name="connsiteY0" fmla="*/ 0 h 275770"/>
                <a:gd name="connsiteX1" fmla="*/ 8985924 w 12234277"/>
                <a:gd name="connsiteY1" fmla="*/ 275770 h 275770"/>
                <a:gd name="connsiteX2" fmla="*/ 3738033 w 12234277"/>
                <a:gd name="connsiteY2" fmla="*/ 125704 h 275770"/>
                <a:gd name="connsiteX0" fmla="*/ 8496245 w 8496245"/>
                <a:gd name="connsiteY0" fmla="*/ 0 h 125704"/>
                <a:gd name="connsiteX1" fmla="*/ 1 w 8496245"/>
                <a:gd name="connsiteY1" fmla="*/ 125704 h 125704"/>
                <a:gd name="connsiteX0" fmla="*/ 9599732 w 9599732"/>
                <a:gd name="connsiteY0" fmla="*/ 17922 h 143626"/>
                <a:gd name="connsiteX1" fmla="*/ 1103488 w 9599732"/>
                <a:gd name="connsiteY1" fmla="*/ 143626 h 143626"/>
                <a:gd name="connsiteX0" fmla="*/ 9599732 w 9599732"/>
                <a:gd name="connsiteY0" fmla="*/ 23494 h 149198"/>
                <a:gd name="connsiteX1" fmla="*/ 1103488 w 9599732"/>
                <a:gd name="connsiteY1" fmla="*/ 149198 h 149198"/>
                <a:gd name="connsiteX0" fmla="*/ 9599732 w 9599732"/>
                <a:gd name="connsiteY0" fmla="*/ 45292 h 170996"/>
                <a:gd name="connsiteX1" fmla="*/ 1103488 w 9599732"/>
                <a:gd name="connsiteY1" fmla="*/ 170996 h 170996"/>
                <a:gd name="connsiteX0" fmla="*/ 3063606 w 8689182"/>
                <a:gd name="connsiteY0" fmla="*/ 45292 h 156464"/>
                <a:gd name="connsiteX1" fmla="*/ 8689182 w 8689182"/>
                <a:gd name="connsiteY1" fmla="*/ 156464 h 156464"/>
                <a:gd name="connsiteX0" fmla="*/ 21174956 w 26800532"/>
                <a:gd name="connsiteY0" fmla="*/ 45292 h 165429"/>
                <a:gd name="connsiteX1" fmla="*/ 26800532 w 26800532"/>
                <a:gd name="connsiteY1" fmla="*/ 156464 h 165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800532" h="165429">
                  <a:moveTo>
                    <a:pt x="21174956" y="45292"/>
                  </a:moveTo>
                  <a:cubicBezTo>
                    <a:pt x="18111350" y="0"/>
                    <a:pt x="0" y="165429"/>
                    <a:pt x="26800532" y="156464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1" name="Полилиния 100"/>
            <p:cNvSpPr/>
            <p:nvPr/>
          </p:nvSpPr>
          <p:spPr>
            <a:xfrm flipH="1">
              <a:off x="2608038" y="1672224"/>
              <a:ext cx="1083237" cy="496197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1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235431 h 2387602"/>
                <a:gd name="connsiteX1" fmla="*/ 355923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398886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50301"/>
                <a:gd name="connsiteY0" fmla="*/ 1156393 h 2308564"/>
                <a:gd name="connsiteX1" fmla="*/ 355923 w 2150301"/>
                <a:gd name="connsiteY1" fmla="*/ 325522 h 2308564"/>
                <a:gd name="connsiteX2" fmla="*/ 1304283 w 2150301"/>
                <a:gd name="connsiteY2" fmla="*/ 34925 h 2308564"/>
                <a:gd name="connsiteX3" fmla="*/ 1995115 w 2150301"/>
                <a:gd name="connsiteY3" fmla="*/ 250690 h 2308564"/>
                <a:gd name="connsiteX4" fmla="*/ 2113907 w 2150301"/>
                <a:gd name="connsiteY4" fmla="*/ 1232239 h 2308564"/>
                <a:gd name="connsiteX5" fmla="*/ 1766159 w 2150301"/>
                <a:gd name="connsiteY5" fmla="*/ 1884616 h 2308564"/>
                <a:gd name="connsiteX6" fmla="*/ 999482 w 2150301"/>
                <a:gd name="connsiteY6" fmla="*/ 2289514 h 2308564"/>
                <a:gd name="connsiteX7" fmla="*/ 223280 w 2150301"/>
                <a:gd name="connsiteY7" fmla="*/ 1998915 h 2308564"/>
                <a:gd name="connsiteX8" fmla="*/ 21601 w 2150301"/>
                <a:gd name="connsiteY8" fmla="*/ 1156393 h 2308564"/>
                <a:gd name="connsiteX0" fmla="*/ 21601 w 2150301"/>
                <a:gd name="connsiteY0" fmla="*/ 1156393 h 2387602"/>
                <a:gd name="connsiteX1" fmla="*/ 355923 w 2150301"/>
                <a:gd name="connsiteY1" fmla="*/ 325522 h 2387602"/>
                <a:gd name="connsiteX2" fmla="*/ 1304283 w 2150301"/>
                <a:gd name="connsiteY2" fmla="*/ 34925 h 2387602"/>
                <a:gd name="connsiteX3" fmla="*/ 1995115 w 2150301"/>
                <a:gd name="connsiteY3" fmla="*/ 250690 h 2387602"/>
                <a:gd name="connsiteX4" fmla="*/ 2113907 w 2150301"/>
                <a:gd name="connsiteY4" fmla="*/ 1232239 h 2387602"/>
                <a:gd name="connsiteX5" fmla="*/ 1766159 w 2150301"/>
                <a:gd name="connsiteY5" fmla="*/ 1884616 h 2387602"/>
                <a:gd name="connsiteX6" fmla="*/ 821647 w 2150301"/>
                <a:gd name="connsiteY6" fmla="*/ 2368552 h 2387602"/>
                <a:gd name="connsiteX7" fmla="*/ 223280 w 2150301"/>
                <a:gd name="connsiteY7" fmla="*/ 1998915 h 2387602"/>
                <a:gd name="connsiteX8" fmla="*/ 21601 w 2150301"/>
                <a:gd name="connsiteY8" fmla="*/ 1156393 h 2387602"/>
                <a:gd name="connsiteX0" fmla="*/ 21601 w 2150301"/>
                <a:gd name="connsiteY0" fmla="*/ 1156393 h 2368552"/>
                <a:gd name="connsiteX1" fmla="*/ 355923 w 2150301"/>
                <a:gd name="connsiteY1" fmla="*/ 325522 h 2368552"/>
                <a:gd name="connsiteX2" fmla="*/ 1304283 w 2150301"/>
                <a:gd name="connsiteY2" fmla="*/ 34925 h 2368552"/>
                <a:gd name="connsiteX3" fmla="*/ 1995115 w 2150301"/>
                <a:gd name="connsiteY3" fmla="*/ 250690 h 2368552"/>
                <a:gd name="connsiteX4" fmla="*/ 2113907 w 2150301"/>
                <a:gd name="connsiteY4" fmla="*/ 1232239 h 2368552"/>
                <a:gd name="connsiteX5" fmla="*/ 1766159 w 2150301"/>
                <a:gd name="connsiteY5" fmla="*/ 1884616 h 2368552"/>
                <a:gd name="connsiteX6" fmla="*/ 821647 w 2150301"/>
                <a:gd name="connsiteY6" fmla="*/ 2368552 h 2368552"/>
                <a:gd name="connsiteX7" fmla="*/ 223280 w 2150301"/>
                <a:gd name="connsiteY7" fmla="*/ 1998915 h 2368552"/>
                <a:gd name="connsiteX8" fmla="*/ 21601 w 2150301"/>
                <a:gd name="connsiteY8" fmla="*/ 1156393 h 2368552"/>
                <a:gd name="connsiteX0" fmla="*/ 110519 w 2239219"/>
                <a:gd name="connsiteY0" fmla="*/ 1156393 h 2368552"/>
                <a:gd name="connsiteX1" fmla="*/ 444841 w 2239219"/>
                <a:gd name="connsiteY1" fmla="*/ 325522 h 2368552"/>
                <a:gd name="connsiteX2" fmla="*/ 1393201 w 2239219"/>
                <a:gd name="connsiteY2" fmla="*/ 34925 h 2368552"/>
                <a:gd name="connsiteX3" fmla="*/ 2084033 w 2239219"/>
                <a:gd name="connsiteY3" fmla="*/ 250690 h 2368552"/>
                <a:gd name="connsiteX4" fmla="*/ 2202825 w 2239219"/>
                <a:gd name="connsiteY4" fmla="*/ 1232239 h 2368552"/>
                <a:gd name="connsiteX5" fmla="*/ 1855077 w 2239219"/>
                <a:gd name="connsiteY5" fmla="*/ 1884616 h 2368552"/>
                <a:gd name="connsiteX6" fmla="*/ 910565 w 2239219"/>
                <a:gd name="connsiteY6" fmla="*/ 2368552 h 2368552"/>
                <a:gd name="connsiteX7" fmla="*/ 223280 w 2239219"/>
                <a:gd name="connsiteY7" fmla="*/ 1712403 h 2368552"/>
                <a:gd name="connsiteX8" fmla="*/ 110519 w 2239219"/>
                <a:gd name="connsiteY8" fmla="*/ 1156393 h 2368552"/>
                <a:gd name="connsiteX0" fmla="*/ 11722 w 2140422"/>
                <a:gd name="connsiteY0" fmla="*/ 1156393 h 2368552"/>
                <a:gd name="connsiteX1" fmla="*/ 346044 w 2140422"/>
                <a:gd name="connsiteY1" fmla="*/ 325522 h 2368552"/>
                <a:gd name="connsiteX2" fmla="*/ 1294404 w 2140422"/>
                <a:gd name="connsiteY2" fmla="*/ 34925 h 2368552"/>
                <a:gd name="connsiteX3" fmla="*/ 1985236 w 2140422"/>
                <a:gd name="connsiteY3" fmla="*/ 250690 h 2368552"/>
                <a:gd name="connsiteX4" fmla="*/ 2104028 w 2140422"/>
                <a:gd name="connsiteY4" fmla="*/ 1232239 h 2368552"/>
                <a:gd name="connsiteX5" fmla="*/ 1756280 w 2140422"/>
                <a:gd name="connsiteY5" fmla="*/ 1884616 h 2368552"/>
                <a:gd name="connsiteX6" fmla="*/ 811768 w 2140422"/>
                <a:gd name="connsiteY6" fmla="*/ 2368552 h 2368552"/>
                <a:gd name="connsiteX7" fmla="*/ 124483 w 2140422"/>
                <a:gd name="connsiteY7" fmla="*/ 1712403 h 2368552"/>
                <a:gd name="connsiteX8" fmla="*/ 11722 w 2140422"/>
                <a:gd name="connsiteY8" fmla="*/ 115639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1301927 w 2187979"/>
                <a:gd name="connsiteY4" fmla="*/ 441860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1841 w 2034634"/>
                <a:gd name="connsiteY0" fmla="*/ 1136633 h 2368552"/>
                <a:gd name="connsiteX1" fmla="*/ 395442 w 2034634"/>
                <a:gd name="connsiteY1" fmla="*/ 325522 h 2368552"/>
                <a:gd name="connsiteX2" fmla="*/ 1343802 w 2034634"/>
                <a:gd name="connsiteY2" fmla="*/ 34925 h 2368552"/>
                <a:gd name="connsiteX3" fmla="*/ 2034634 w 2034634"/>
                <a:gd name="connsiteY3" fmla="*/ 250690 h 2368552"/>
                <a:gd name="connsiteX4" fmla="*/ 1303768 w 2034634"/>
                <a:gd name="connsiteY4" fmla="*/ 441860 h 2368552"/>
                <a:gd name="connsiteX5" fmla="*/ 679387 w 2034634"/>
                <a:gd name="connsiteY5" fmla="*/ 1370870 h 2368552"/>
                <a:gd name="connsiteX6" fmla="*/ 861166 w 2034634"/>
                <a:gd name="connsiteY6" fmla="*/ 2368552 h 2368552"/>
                <a:gd name="connsiteX7" fmla="*/ 94843 w 2034634"/>
                <a:gd name="connsiteY7" fmla="*/ 1692644 h 2368552"/>
                <a:gd name="connsiteX8" fmla="*/ 1841 w 2034634"/>
                <a:gd name="connsiteY8" fmla="*/ 1136633 h 2368552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679387 w 2034634"/>
                <a:gd name="connsiteY5" fmla="*/ 1370870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629800 w 2034634"/>
                <a:gd name="connsiteY4" fmla="*/ 1014885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91854"/>
                <a:gd name="connsiteY0" fmla="*/ 1136633 h 1936223"/>
                <a:gd name="connsiteX1" fmla="*/ 395442 w 2091854"/>
                <a:gd name="connsiteY1" fmla="*/ 325522 h 1936223"/>
                <a:gd name="connsiteX2" fmla="*/ 1343802 w 2091854"/>
                <a:gd name="connsiteY2" fmla="*/ 34925 h 1936223"/>
                <a:gd name="connsiteX3" fmla="*/ 2034634 w 2091854"/>
                <a:gd name="connsiteY3" fmla="*/ 250690 h 1936223"/>
                <a:gd name="connsiteX4" fmla="*/ 1687121 w 2091854"/>
                <a:gd name="connsiteY4" fmla="*/ 1538825 h 1936223"/>
                <a:gd name="connsiteX5" fmla="*/ 900685 w 2091854"/>
                <a:gd name="connsiteY5" fmla="*/ 1657211 h 1936223"/>
                <a:gd name="connsiteX6" fmla="*/ 94843 w 2091854"/>
                <a:gd name="connsiteY6" fmla="*/ 1692644 h 1936223"/>
                <a:gd name="connsiteX7" fmla="*/ 1841 w 2091854"/>
                <a:gd name="connsiteY7" fmla="*/ 1136633 h 1936223"/>
                <a:gd name="connsiteX0" fmla="*/ 1841 w 1876112"/>
                <a:gd name="connsiteY0" fmla="*/ 1136633 h 1936223"/>
                <a:gd name="connsiteX1" fmla="*/ 395442 w 1876112"/>
                <a:gd name="connsiteY1" fmla="*/ 325522 h 1936223"/>
                <a:gd name="connsiteX2" fmla="*/ 1343802 w 1876112"/>
                <a:gd name="connsiteY2" fmla="*/ 34925 h 1936223"/>
                <a:gd name="connsiteX3" fmla="*/ 1609805 w 1876112"/>
                <a:gd name="connsiteY3" fmla="*/ 1060829 h 1936223"/>
                <a:gd name="connsiteX4" fmla="*/ 1687121 w 1876112"/>
                <a:gd name="connsiteY4" fmla="*/ 1538825 h 1936223"/>
                <a:gd name="connsiteX5" fmla="*/ 900685 w 1876112"/>
                <a:gd name="connsiteY5" fmla="*/ 1657211 h 1936223"/>
                <a:gd name="connsiteX6" fmla="*/ 94843 w 1876112"/>
                <a:gd name="connsiteY6" fmla="*/ 1692644 h 1936223"/>
                <a:gd name="connsiteX7" fmla="*/ 1841 w 1876112"/>
                <a:gd name="connsiteY7" fmla="*/ 1136633 h 1936223"/>
                <a:gd name="connsiteX0" fmla="*/ 1841 w 1876112"/>
                <a:gd name="connsiteY0" fmla="*/ 823745 h 1623335"/>
                <a:gd name="connsiteX1" fmla="*/ 395442 w 1876112"/>
                <a:gd name="connsiteY1" fmla="*/ 12634 h 1623335"/>
                <a:gd name="connsiteX2" fmla="*/ 1609805 w 1876112"/>
                <a:gd name="connsiteY2" fmla="*/ 747941 h 1623335"/>
                <a:gd name="connsiteX3" fmla="*/ 1687121 w 1876112"/>
                <a:gd name="connsiteY3" fmla="*/ 1225937 h 1623335"/>
                <a:gd name="connsiteX4" fmla="*/ 900685 w 1876112"/>
                <a:gd name="connsiteY4" fmla="*/ 1344323 h 1623335"/>
                <a:gd name="connsiteX5" fmla="*/ 94843 w 1876112"/>
                <a:gd name="connsiteY5" fmla="*/ 1379756 h 1623335"/>
                <a:gd name="connsiteX6" fmla="*/ 1841 w 1876112"/>
                <a:gd name="connsiteY6" fmla="*/ 823745 h 1623335"/>
                <a:gd name="connsiteX0" fmla="*/ 1841 w 1876112"/>
                <a:gd name="connsiteY0" fmla="*/ 482404 h 1281994"/>
                <a:gd name="connsiteX1" fmla="*/ 751113 w 1876112"/>
                <a:gd name="connsiteY1" fmla="*/ 323355 h 1281994"/>
                <a:gd name="connsiteX2" fmla="*/ 1609805 w 1876112"/>
                <a:gd name="connsiteY2" fmla="*/ 406600 h 1281994"/>
                <a:gd name="connsiteX3" fmla="*/ 1687121 w 1876112"/>
                <a:gd name="connsiteY3" fmla="*/ 884596 h 1281994"/>
                <a:gd name="connsiteX4" fmla="*/ 900685 w 1876112"/>
                <a:gd name="connsiteY4" fmla="*/ 1002982 h 1281994"/>
                <a:gd name="connsiteX5" fmla="*/ 94843 w 1876112"/>
                <a:gd name="connsiteY5" fmla="*/ 1038415 h 1281994"/>
                <a:gd name="connsiteX6" fmla="*/ 1841 w 1876112"/>
                <a:gd name="connsiteY6" fmla="*/ 482404 h 1281994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687121"/>
                <a:gd name="connsiteY0" fmla="*/ 181563 h 981153"/>
                <a:gd name="connsiteX1" fmla="*/ 760993 w 1687121"/>
                <a:gd name="connsiteY1" fmla="*/ 12634 h 981153"/>
                <a:gd name="connsiteX2" fmla="*/ 1609805 w 1687121"/>
                <a:gd name="connsiteY2" fmla="*/ 105759 h 981153"/>
                <a:gd name="connsiteX3" fmla="*/ 1687121 w 1687121"/>
                <a:gd name="connsiteY3" fmla="*/ 583755 h 981153"/>
                <a:gd name="connsiteX4" fmla="*/ 900685 w 1687121"/>
                <a:gd name="connsiteY4" fmla="*/ 702141 h 981153"/>
                <a:gd name="connsiteX5" fmla="*/ 94843 w 1687121"/>
                <a:gd name="connsiteY5" fmla="*/ 737574 h 981153"/>
                <a:gd name="connsiteX6" fmla="*/ 1841 w 1687121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737574"/>
                <a:gd name="connsiteX1" fmla="*/ 760993 w 1667362"/>
                <a:gd name="connsiteY1" fmla="*/ 12634 h 737574"/>
                <a:gd name="connsiteX2" fmla="*/ 1609805 w 1667362"/>
                <a:gd name="connsiteY2" fmla="*/ 105759 h 737574"/>
                <a:gd name="connsiteX3" fmla="*/ 1667362 w 1667362"/>
                <a:gd name="connsiteY3" fmla="*/ 662793 h 737574"/>
                <a:gd name="connsiteX4" fmla="*/ 900685 w 1667362"/>
                <a:gd name="connsiteY4" fmla="*/ 702141 h 737574"/>
                <a:gd name="connsiteX5" fmla="*/ 94843 w 1667362"/>
                <a:gd name="connsiteY5" fmla="*/ 737574 h 737574"/>
                <a:gd name="connsiteX6" fmla="*/ 1841 w 1667362"/>
                <a:gd name="connsiteY6" fmla="*/ 181563 h 737574"/>
                <a:gd name="connsiteX0" fmla="*/ 51239 w 1716760"/>
                <a:gd name="connsiteY0" fmla="*/ 181563 h 737574"/>
                <a:gd name="connsiteX1" fmla="*/ 810391 w 1716760"/>
                <a:gd name="connsiteY1" fmla="*/ 12634 h 737574"/>
                <a:gd name="connsiteX2" fmla="*/ 1659203 w 1716760"/>
                <a:gd name="connsiteY2" fmla="*/ 105759 h 737574"/>
                <a:gd name="connsiteX3" fmla="*/ 1716760 w 1716760"/>
                <a:gd name="connsiteY3" fmla="*/ 662793 h 737574"/>
                <a:gd name="connsiteX4" fmla="*/ 950083 w 1716760"/>
                <a:gd name="connsiteY4" fmla="*/ 702141 h 737574"/>
                <a:gd name="connsiteX5" fmla="*/ 94843 w 1716760"/>
                <a:gd name="connsiteY5" fmla="*/ 737574 h 737574"/>
                <a:gd name="connsiteX6" fmla="*/ 51239 w 1716760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898844 w 1665521"/>
                <a:gd name="connsiteY4" fmla="*/ 702141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77093"/>
                <a:gd name="connsiteX1" fmla="*/ 759152 w 1665521"/>
                <a:gd name="connsiteY1" fmla="*/ 12634 h 777093"/>
                <a:gd name="connsiteX2" fmla="*/ 1607964 w 1665521"/>
                <a:gd name="connsiteY2" fmla="*/ 105759 h 777093"/>
                <a:gd name="connsiteX3" fmla="*/ 1665521 w 1665521"/>
                <a:gd name="connsiteY3" fmla="*/ 662793 h 777093"/>
                <a:gd name="connsiteX4" fmla="*/ 908724 w 1665521"/>
                <a:gd name="connsiteY4" fmla="*/ 672502 h 777093"/>
                <a:gd name="connsiteX5" fmla="*/ 43604 w 1665521"/>
                <a:gd name="connsiteY5" fmla="*/ 777093 h 777093"/>
                <a:gd name="connsiteX6" fmla="*/ 0 w 1665521"/>
                <a:gd name="connsiteY6" fmla="*/ 181563 h 777093"/>
                <a:gd name="connsiteX0" fmla="*/ 0 w 1665521"/>
                <a:gd name="connsiteY0" fmla="*/ 181563 h 747454"/>
                <a:gd name="connsiteX1" fmla="*/ 759152 w 1665521"/>
                <a:gd name="connsiteY1" fmla="*/ 12634 h 747454"/>
                <a:gd name="connsiteX2" fmla="*/ 1607964 w 1665521"/>
                <a:gd name="connsiteY2" fmla="*/ 105759 h 747454"/>
                <a:gd name="connsiteX3" fmla="*/ 1665521 w 1665521"/>
                <a:gd name="connsiteY3" fmla="*/ 662793 h 747454"/>
                <a:gd name="connsiteX4" fmla="*/ 908724 w 1665521"/>
                <a:gd name="connsiteY4" fmla="*/ 672502 h 747454"/>
                <a:gd name="connsiteX5" fmla="*/ 43604 w 1665521"/>
                <a:gd name="connsiteY5" fmla="*/ 747454 h 747454"/>
                <a:gd name="connsiteX6" fmla="*/ 0 w 1665521"/>
                <a:gd name="connsiteY6" fmla="*/ 181563 h 747454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205407 h 771298"/>
                <a:gd name="connsiteX1" fmla="*/ 159808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771298"/>
                <a:gd name="connsiteX1" fmla="*/ 119014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851503"/>
                <a:gd name="connsiteX1" fmla="*/ 1190145 w 1665521"/>
                <a:gd name="connsiteY1" fmla="*/ 80205 h 851503"/>
                <a:gd name="connsiteX2" fmla="*/ 1665521 w 1665521"/>
                <a:gd name="connsiteY2" fmla="*/ 686637 h 851503"/>
                <a:gd name="connsiteX3" fmla="*/ 43604 w 1665521"/>
                <a:gd name="connsiteY3" fmla="*/ 771298 h 851503"/>
                <a:gd name="connsiteX4" fmla="*/ 0 w 1665521"/>
                <a:gd name="connsiteY4" fmla="*/ 205407 h 851503"/>
                <a:gd name="connsiteX0" fmla="*/ 0 w 1665521"/>
                <a:gd name="connsiteY0" fmla="*/ 205407 h 801819"/>
                <a:gd name="connsiteX1" fmla="*/ 1190145 w 1665521"/>
                <a:gd name="connsiteY1" fmla="*/ 80205 h 801819"/>
                <a:gd name="connsiteX2" fmla="*/ 1665521 w 1665521"/>
                <a:gd name="connsiteY2" fmla="*/ 686637 h 801819"/>
                <a:gd name="connsiteX3" fmla="*/ 218437 w 1665521"/>
                <a:gd name="connsiteY3" fmla="*/ 601073 h 801819"/>
                <a:gd name="connsiteX4" fmla="*/ 0 w 1665521"/>
                <a:gd name="connsiteY4" fmla="*/ 205407 h 801819"/>
                <a:gd name="connsiteX0" fmla="*/ 0 w 1257581"/>
                <a:gd name="connsiteY0" fmla="*/ 205407 h 681278"/>
                <a:gd name="connsiteX1" fmla="*/ 1190145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76003"/>
                <a:gd name="connsiteY0" fmla="*/ 205407 h 681278"/>
                <a:gd name="connsiteX1" fmla="*/ 1015313 w 1276003"/>
                <a:gd name="connsiteY1" fmla="*/ 80205 h 681278"/>
                <a:gd name="connsiteX2" fmla="*/ 1257581 w 1276003"/>
                <a:gd name="connsiteY2" fmla="*/ 542601 h 681278"/>
                <a:gd name="connsiteX3" fmla="*/ 218437 w 1276003"/>
                <a:gd name="connsiteY3" fmla="*/ 601073 h 681278"/>
                <a:gd name="connsiteX4" fmla="*/ 0 w 1276003"/>
                <a:gd name="connsiteY4" fmla="*/ 205407 h 681278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08807"/>
                <a:gd name="connsiteX1" fmla="*/ 1015313 w 1276003"/>
                <a:gd name="connsiteY1" fmla="*/ 80205 h 608807"/>
                <a:gd name="connsiteX2" fmla="*/ 1257581 w 1276003"/>
                <a:gd name="connsiteY2" fmla="*/ 542601 h 608807"/>
                <a:gd name="connsiteX3" fmla="*/ 291092 w 1276003"/>
                <a:gd name="connsiteY3" fmla="*/ 576585 h 608807"/>
                <a:gd name="connsiteX4" fmla="*/ 0 w 1276003"/>
                <a:gd name="connsiteY4" fmla="*/ 205407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6368464"/>
                <a:gd name="connsiteY0" fmla="*/ 408798 h 851850"/>
                <a:gd name="connsiteX1" fmla="*/ 906327 w 6368464"/>
                <a:gd name="connsiteY1" fmla="*/ 340734 h 851850"/>
                <a:gd name="connsiteX2" fmla="*/ 6368464 w 6368464"/>
                <a:gd name="connsiteY2" fmla="*/ 204779 h 851850"/>
                <a:gd name="connsiteX3" fmla="*/ 182106 w 6368464"/>
                <a:gd name="connsiteY3" fmla="*/ 837114 h 851850"/>
                <a:gd name="connsiteX4" fmla="*/ 0 w 6368464"/>
                <a:gd name="connsiteY4" fmla="*/ 408798 h 851850"/>
                <a:gd name="connsiteX0" fmla="*/ 0 w 11925098"/>
                <a:gd name="connsiteY0" fmla="*/ 268011 h 711061"/>
                <a:gd name="connsiteX1" fmla="*/ 906327 w 11925098"/>
                <a:gd name="connsiteY1" fmla="*/ 199947 h 711061"/>
                <a:gd name="connsiteX2" fmla="*/ 11925098 w 11925098"/>
                <a:gd name="connsiteY2" fmla="*/ 204781 h 711061"/>
                <a:gd name="connsiteX3" fmla="*/ 182106 w 11925098"/>
                <a:gd name="connsiteY3" fmla="*/ 696327 h 711061"/>
                <a:gd name="connsiteX4" fmla="*/ 0 w 11925098"/>
                <a:gd name="connsiteY4" fmla="*/ 268011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067746 w 11925098"/>
                <a:gd name="connsiteY1" fmla="*/ 68433 h 711061"/>
                <a:gd name="connsiteX2" fmla="*/ 6462969 w 11925098"/>
                <a:gd name="connsiteY2" fmla="*/ 84298 h 711061"/>
                <a:gd name="connsiteX3" fmla="*/ 11925098 w 11925098"/>
                <a:gd name="connsiteY3" fmla="*/ 204780 h 711061"/>
                <a:gd name="connsiteX4" fmla="*/ 182106 w 11925098"/>
                <a:gd name="connsiteY4" fmla="*/ 696326 h 711061"/>
                <a:gd name="connsiteX5" fmla="*/ 0 w 11925098"/>
                <a:gd name="connsiteY5" fmla="*/ 268010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042012 w 11925098"/>
                <a:gd name="connsiteY1" fmla="*/ 69213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158895 w 11887548"/>
                <a:gd name="connsiteY0" fmla="*/ 202644 h 711061"/>
                <a:gd name="connsiteX1" fmla="*/ 6004462 w 11887548"/>
                <a:gd name="connsiteY1" fmla="*/ 69213 h 711061"/>
                <a:gd name="connsiteX2" fmla="*/ 11887548 w 11887548"/>
                <a:gd name="connsiteY2" fmla="*/ 204780 h 711061"/>
                <a:gd name="connsiteX3" fmla="*/ 144556 w 11887548"/>
                <a:gd name="connsiteY3" fmla="*/ 696326 h 711061"/>
                <a:gd name="connsiteX4" fmla="*/ 158895 w 11887548"/>
                <a:gd name="connsiteY4" fmla="*/ 202644 h 711061"/>
                <a:gd name="connsiteX0" fmla="*/ 0 w 11728653"/>
                <a:gd name="connsiteY0" fmla="*/ 202644 h 359925"/>
                <a:gd name="connsiteX1" fmla="*/ 5845567 w 11728653"/>
                <a:gd name="connsiteY1" fmla="*/ 69213 h 359925"/>
                <a:gd name="connsiteX2" fmla="*/ 11728653 w 11728653"/>
                <a:gd name="connsiteY2" fmla="*/ 204780 h 359925"/>
                <a:gd name="connsiteX3" fmla="*/ 5879066 w 11728653"/>
                <a:gd name="connsiteY3" fmla="*/ 334299 h 359925"/>
                <a:gd name="connsiteX4" fmla="*/ 0 w 11728653"/>
                <a:gd name="connsiteY4" fmla="*/ 202644 h 359925"/>
                <a:gd name="connsiteX0" fmla="*/ 0 w 11728653"/>
                <a:gd name="connsiteY0" fmla="*/ 202644 h 359926"/>
                <a:gd name="connsiteX1" fmla="*/ 5845567 w 11728653"/>
                <a:gd name="connsiteY1" fmla="*/ 69213 h 359926"/>
                <a:gd name="connsiteX2" fmla="*/ 11728653 w 11728653"/>
                <a:gd name="connsiteY2" fmla="*/ 204780 h 359926"/>
                <a:gd name="connsiteX3" fmla="*/ 5879066 w 11728653"/>
                <a:gd name="connsiteY3" fmla="*/ 334299 h 359926"/>
                <a:gd name="connsiteX4" fmla="*/ 0 w 11728653"/>
                <a:gd name="connsiteY4" fmla="*/ 202644 h 359926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8684845"/>
                <a:gd name="connsiteY0" fmla="*/ 133431 h 290713"/>
                <a:gd name="connsiteX1" fmla="*/ 2801759 w 8684845"/>
                <a:gd name="connsiteY1" fmla="*/ 0 h 290713"/>
                <a:gd name="connsiteX2" fmla="*/ 8684845 w 8684845"/>
                <a:gd name="connsiteY2" fmla="*/ 135567 h 290713"/>
                <a:gd name="connsiteX3" fmla="*/ 2835258 w 8684845"/>
                <a:gd name="connsiteY3" fmla="*/ 265086 h 290713"/>
                <a:gd name="connsiteX4" fmla="*/ 0 w 8684845"/>
                <a:gd name="connsiteY4" fmla="*/ 133431 h 290713"/>
                <a:gd name="connsiteX0" fmla="*/ 0 w 4039023"/>
                <a:gd name="connsiteY0" fmla="*/ 133431 h 290713"/>
                <a:gd name="connsiteX1" fmla="*/ 2801759 w 4039023"/>
                <a:gd name="connsiteY1" fmla="*/ 0 h 290713"/>
                <a:gd name="connsiteX2" fmla="*/ 4039023 w 4039023"/>
                <a:gd name="connsiteY2" fmla="*/ 135567 h 290713"/>
                <a:gd name="connsiteX3" fmla="*/ 2835258 w 4039023"/>
                <a:gd name="connsiteY3" fmla="*/ 265086 h 290713"/>
                <a:gd name="connsiteX4" fmla="*/ 0 w 4039023"/>
                <a:gd name="connsiteY4" fmla="*/ 133431 h 290713"/>
                <a:gd name="connsiteX0" fmla="*/ 0 w 4039023"/>
                <a:gd name="connsiteY0" fmla="*/ 133431 h 157805"/>
                <a:gd name="connsiteX1" fmla="*/ 2801759 w 4039023"/>
                <a:gd name="connsiteY1" fmla="*/ 0 h 157805"/>
                <a:gd name="connsiteX2" fmla="*/ 4039023 w 4039023"/>
                <a:gd name="connsiteY2" fmla="*/ 135567 h 157805"/>
                <a:gd name="connsiteX3" fmla="*/ 0 w 4039023"/>
                <a:gd name="connsiteY3" fmla="*/ 133431 h 157805"/>
                <a:gd name="connsiteX0" fmla="*/ 1760568 w 5799591"/>
                <a:gd name="connsiteY0" fmla="*/ 133431 h 250985"/>
                <a:gd name="connsiteX1" fmla="*/ 4562327 w 5799591"/>
                <a:gd name="connsiteY1" fmla="*/ 0 h 250985"/>
                <a:gd name="connsiteX2" fmla="*/ 5799591 w 5799591"/>
                <a:gd name="connsiteY2" fmla="*/ 135567 h 250985"/>
                <a:gd name="connsiteX3" fmla="*/ 673156 w 5799591"/>
                <a:gd name="connsiteY3" fmla="*/ 250629 h 250985"/>
                <a:gd name="connsiteX4" fmla="*/ 1760568 w 5799591"/>
                <a:gd name="connsiteY4" fmla="*/ 133431 h 250985"/>
                <a:gd name="connsiteX0" fmla="*/ 2027570 w 8523006"/>
                <a:gd name="connsiteY0" fmla="*/ 133431 h 250629"/>
                <a:gd name="connsiteX1" fmla="*/ 4829329 w 8523006"/>
                <a:gd name="connsiteY1" fmla="*/ 0 h 250629"/>
                <a:gd name="connsiteX2" fmla="*/ 6066593 w 8523006"/>
                <a:gd name="connsiteY2" fmla="*/ 135567 h 250629"/>
                <a:gd name="connsiteX3" fmla="*/ 7668607 w 8523006"/>
                <a:gd name="connsiteY3" fmla="*/ 250628 h 250629"/>
                <a:gd name="connsiteX4" fmla="*/ 940158 w 8523006"/>
                <a:gd name="connsiteY4" fmla="*/ 250629 h 250629"/>
                <a:gd name="connsiteX5" fmla="*/ 2027570 w 8523006"/>
                <a:gd name="connsiteY5" fmla="*/ 133431 h 250629"/>
                <a:gd name="connsiteX0" fmla="*/ 2027570 w 8523006"/>
                <a:gd name="connsiteY0" fmla="*/ 133431 h 250629"/>
                <a:gd name="connsiteX1" fmla="*/ 4829329 w 8523006"/>
                <a:gd name="connsiteY1" fmla="*/ 0 h 250629"/>
                <a:gd name="connsiteX2" fmla="*/ 6066593 w 8523006"/>
                <a:gd name="connsiteY2" fmla="*/ 135567 h 250629"/>
                <a:gd name="connsiteX3" fmla="*/ 7668607 w 8523006"/>
                <a:gd name="connsiteY3" fmla="*/ 250628 h 250629"/>
                <a:gd name="connsiteX4" fmla="*/ 940158 w 8523006"/>
                <a:gd name="connsiteY4" fmla="*/ 250629 h 250629"/>
                <a:gd name="connsiteX5" fmla="*/ 2027570 w 8523006"/>
                <a:gd name="connsiteY5" fmla="*/ 133431 h 250629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553320 w 8136168"/>
                <a:gd name="connsiteY0" fmla="*/ 255658 h 310967"/>
                <a:gd name="connsiteX1" fmla="*/ 3961892 w 8136168"/>
                <a:gd name="connsiteY1" fmla="*/ 0 h 310967"/>
                <a:gd name="connsiteX2" fmla="*/ 5679755 w 8136168"/>
                <a:gd name="connsiteY2" fmla="*/ 140596 h 310967"/>
                <a:gd name="connsiteX3" fmla="*/ 7281769 w 8136168"/>
                <a:gd name="connsiteY3" fmla="*/ 255657 h 310967"/>
                <a:gd name="connsiteX4" fmla="*/ 553320 w 8136168"/>
                <a:gd name="connsiteY4" fmla="*/ 255658 h 310967"/>
                <a:gd name="connsiteX0" fmla="*/ 553320 w 7849850"/>
                <a:gd name="connsiteY0" fmla="*/ 255658 h 310967"/>
                <a:gd name="connsiteX1" fmla="*/ 3961892 w 7849850"/>
                <a:gd name="connsiteY1" fmla="*/ 0 h 310967"/>
                <a:gd name="connsiteX2" fmla="*/ 7281769 w 7849850"/>
                <a:gd name="connsiteY2" fmla="*/ 255657 h 310967"/>
                <a:gd name="connsiteX3" fmla="*/ 553320 w 7849850"/>
                <a:gd name="connsiteY3" fmla="*/ 255658 h 310967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3801673 w 7849850"/>
                <a:gd name="connsiteY0" fmla="*/ 0 h 331079"/>
                <a:gd name="connsiteX1" fmla="*/ 7281769 w 7849850"/>
                <a:gd name="connsiteY1" fmla="*/ 275769 h 331079"/>
                <a:gd name="connsiteX2" fmla="*/ 553320 w 7849850"/>
                <a:gd name="connsiteY2" fmla="*/ 275770 h 331079"/>
                <a:gd name="connsiteX3" fmla="*/ 7806707 w 7849850"/>
                <a:gd name="connsiteY3" fmla="*/ 125704 h 331079"/>
                <a:gd name="connsiteX0" fmla="*/ 12234277 w 16282454"/>
                <a:gd name="connsiteY0" fmla="*/ 0 h 331079"/>
                <a:gd name="connsiteX1" fmla="*/ 15714373 w 16282454"/>
                <a:gd name="connsiteY1" fmla="*/ 275769 h 331079"/>
                <a:gd name="connsiteX2" fmla="*/ 8985924 w 16282454"/>
                <a:gd name="connsiteY2" fmla="*/ 275770 h 331079"/>
                <a:gd name="connsiteX3" fmla="*/ 3738033 w 16282454"/>
                <a:gd name="connsiteY3" fmla="*/ 125704 h 331079"/>
                <a:gd name="connsiteX0" fmla="*/ 12234277 w 12234277"/>
                <a:gd name="connsiteY0" fmla="*/ 0 h 275770"/>
                <a:gd name="connsiteX1" fmla="*/ 8985924 w 12234277"/>
                <a:gd name="connsiteY1" fmla="*/ 275770 h 275770"/>
                <a:gd name="connsiteX2" fmla="*/ 3738033 w 12234277"/>
                <a:gd name="connsiteY2" fmla="*/ 125704 h 275770"/>
                <a:gd name="connsiteX0" fmla="*/ 8496245 w 8496245"/>
                <a:gd name="connsiteY0" fmla="*/ 0 h 125704"/>
                <a:gd name="connsiteX1" fmla="*/ 1 w 8496245"/>
                <a:gd name="connsiteY1" fmla="*/ 125704 h 125704"/>
                <a:gd name="connsiteX0" fmla="*/ 9599732 w 9599732"/>
                <a:gd name="connsiteY0" fmla="*/ 17922 h 143626"/>
                <a:gd name="connsiteX1" fmla="*/ 1103488 w 9599732"/>
                <a:gd name="connsiteY1" fmla="*/ 143626 h 143626"/>
                <a:gd name="connsiteX0" fmla="*/ 9599732 w 9599732"/>
                <a:gd name="connsiteY0" fmla="*/ 23494 h 149198"/>
                <a:gd name="connsiteX1" fmla="*/ 1103488 w 9599732"/>
                <a:gd name="connsiteY1" fmla="*/ 149198 h 149198"/>
                <a:gd name="connsiteX0" fmla="*/ 9599732 w 9599732"/>
                <a:gd name="connsiteY0" fmla="*/ 45292 h 170996"/>
                <a:gd name="connsiteX1" fmla="*/ 1103488 w 9599732"/>
                <a:gd name="connsiteY1" fmla="*/ 170996 h 170996"/>
                <a:gd name="connsiteX0" fmla="*/ 3063606 w 8689182"/>
                <a:gd name="connsiteY0" fmla="*/ 45292 h 156464"/>
                <a:gd name="connsiteX1" fmla="*/ 8689182 w 8689182"/>
                <a:gd name="connsiteY1" fmla="*/ 156464 h 156464"/>
                <a:gd name="connsiteX0" fmla="*/ 21174956 w 26800532"/>
                <a:gd name="connsiteY0" fmla="*/ 45292 h 165429"/>
                <a:gd name="connsiteX1" fmla="*/ 26800532 w 26800532"/>
                <a:gd name="connsiteY1" fmla="*/ 156464 h 165429"/>
                <a:gd name="connsiteX0" fmla="*/ 18396923 w 26800532"/>
                <a:gd name="connsiteY0" fmla="*/ 45292 h 732191"/>
                <a:gd name="connsiteX1" fmla="*/ 26800532 w 26800532"/>
                <a:gd name="connsiteY1" fmla="*/ 723227 h 732191"/>
                <a:gd name="connsiteX0" fmla="*/ 11914803 w 26800532"/>
                <a:gd name="connsiteY0" fmla="*/ 45292 h 812120"/>
                <a:gd name="connsiteX1" fmla="*/ 26800532 w 26800532"/>
                <a:gd name="connsiteY1" fmla="*/ 803155 h 812120"/>
                <a:gd name="connsiteX0" fmla="*/ 11914803 w 26800532"/>
                <a:gd name="connsiteY0" fmla="*/ 0 h 766828"/>
                <a:gd name="connsiteX1" fmla="*/ 26800532 w 26800532"/>
                <a:gd name="connsiteY1" fmla="*/ 757863 h 766828"/>
                <a:gd name="connsiteX0" fmla="*/ 0 w 14885729"/>
                <a:gd name="connsiteY0" fmla="*/ 0 h 757863"/>
                <a:gd name="connsiteX1" fmla="*/ 14885729 w 14885729"/>
                <a:gd name="connsiteY1" fmla="*/ 757863 h 757863"/>
                <a:gd name="connsiteX0" fmla="*/ 0 w 10363684"/>
                <a:gd name="connsiteY0" fmla="*/ 0 h 285563"/>
                <a:gd name="connsiteX1" fmla="*/ 6783067 w 10363684"/>
                <a:gd name="connsiteY1" fmla="*/ 285563 h 285563"/>
                <a:gd name="connsiteX0" fmla="*/ 0 w 6783067"/>
                <a:gd name="connsiteY0" fmla="*/ 0 h 285563"/>
                <a:gd name="connsiteX1" fmla="*/ 6783067 w 6783067"/>
                <a:gd name="connsiteY1" fmla="*/ 285563 h 285563"/>
                <a:gd name="connsiteX0" fmla="*/ 0 w 21135623"/>
                <a:gd name="connsiteY0" fmla="*/ 398912 h 684475"/>
                <a:gd name="connsiteX1" fmla="*/ 21135623 w 21135623"/>
                <a:gd name="connsiteY1" fmla="*/ 98737 h 684475"/>
                <a:gd name="connsiteX2" fmla="*/ 6783067 w 21135623"/>
                <a:gd name="connsiteY2" fmla="*/ 684475 h 684475"/>
                <a:gd name="connsiteX0" fmla="*/ 7979190 w 29114813"/>
                <a:gd name="connsiteY0" fmla="*/ 398911 h 398910"/>
                <a:gd name="connsiteX1" fmla="*/ 29114813 w 29114813"/>
                <a:gd name="connsiteY1" fmla="*/ 98736 h 398910"/>
                <a:gd name="connsiteX2" fmla="*/ 2261022 w 29114813"/>
                <a:gd name="connsiteY2" fmla="*/ 364763 h 398910"/>
                <a:gd name="connsiteX0" fmla="*/ 7979190 w 29114813"/>
                <a:gd name="connsiteY0" fmla="*/ 398911 h 398911"/>
                <a:gd name="connsiteX1" fmla="*/ 29114813 w 29114813"/>
                <a:gd name="connsiteY1" fmla="*/ 98736 h 398911"/>
                <a:gd name="connsiteX2" fmla="*/ 2261022 w 29114813"/>
                <a:gd name="connsiteY2" fmla="*/ 364763 h 398911"/>
                <a:gd name="connsiteX3" fmla="*/ 7979190 w 29114813"/>
                <a:gd name="connsiteY3" fmla="*/ 398911 h 398911"/>
                <a:gd name="connsiteX0" fmla="*/ 0 w 30395820"/>
                <a:gd name="connsiteY0" fmla="*/ 457040 h 457040"/>
                <a:gd name="connsiteX1" fmla="*/ 30395820 w 30395820"/>
                <a:gd name="connsiteY1" fmla="*/ 98736 h 457040"/>
                <a:gd name="connsiteX2" fmla="*/ 3542029 w 30395820"/>
                <a:gd name="connsiteY2" fmla="*/ 364763 h 457040"/>
                <a:gd name="connsiteX3" fmla="*/ 0 w 30395820"/>
                <a:gd name="connsiteY3" fmla="*/ 457040 h 457040"/>
                <a:gd name="connsiteX0" fmla="*/ 8673676 w 39069496"/>
                <a:gd name="connsiteY0" fmla="*/ 457040 h 582749"/>
                <a:gd name="connsiteX1" fmla="*/ 39069496 w 39069496"/>
                <a:gd name="connsiteY1" fmla="*/ 98736 h 582749"/>
                <a:gd name="connsiteX2" fmla="*/ 2261022 w 39069496"/>
                <a:gd name="connsiteY2" fmla="*/ 582749 h 582749"/>
                <a:gd name="connsiteX3" fmla="*/ 8673676 w 39069496"/>
                <a:gd name="connsiteY3" fmla="*/ 457040 h 582749"/>
                <a:gd name="connsiteX0" fmla="*/ 15789226 w 46185046"/>
                <a:gd name="connsiteY0" fmla="*/ 358305 h 488480"/>
                <a:gd name="connsiteX1" fmla="*/ 46185046 w 46185046"/>
                <a:gd name="connsiteY1" fmla="*/ 1 h 488480"/>
                <a:gd name="connsiteX2" fmla="*/ 6134746 w 46185046"/>
                <a:gd name="connsiteY2" fmla="*/ 363306 h 488480"/>
                <a:gd name="connsiteX3" fmla="*/ 9376572 w 46185046"/>
                <a:gd name="connsiteY3" fmla="*/ 484014 h 488480"/>
                <a:gd name="connsiteX4" fmla="*/ 15789226 w 46185046"/>
                <a:gd name="connsiteY4" fmla="*/ 358305 h 488480"/>
                <a:gd name="connsiteX0" fmla="*/ 15789226 w 46185046"/>
                <a:gd name="connsiteY0" fmla="*/ 358304 h 488480"/>
                <a:gd name="connsiteX1" fmla="*/ 46185046 w 46185046"/>
                <a:gd name="connsiteY1" fmla="*/ 0 h 488480"/>
                <a:gd name="connsiteX2" fmla="*/ 14237407 w 46185046"/>
                <a:gd name="connsiteY2" fmla="*/ 319707 h 488480"/>
                <a:gd name="connsiteX3" fmla="*/ 6134746 w 46185046"/>
                <a:gd name="connsiteY3" fmla="*/ 363305 h 488480"/>
                <a:gd name="connsiteX4" fmla="*/ 9376572 w 46185046"/>
                <a:gd name="connsiteY4" fmla="*/ 484013 h 488480"/>
                <a:gd name="connsiteX5" fmla="*/ 15789226 w 46185046"/>
                <a:gd name="connsiteY5" fmla="*/ 358304 h 488480"/>
                <a:gd name="connsiteX0" fmla="*/ 15789226 w 46185046"/>
                <a:gd name="connsiteY0" fmla="*/ 474568 h 604744"/>
                <a:gd name="connsiteX1" fmla="*/ 46185046 w 46185046"/>
                <a:gd name="connsiteY1" fmla="*/ 116264 h 604744"/>
                <a:gd name="connsiteX2" fmla="*/ 45722084 w 46185046"/>
                <a:gd name="connsiteY2" fmla="*/ 0 h 604744"/>
                <a:gd name="connsiteX3" fmla="*/ 14237407 w 46185046"/>
                <a:gd name="connsiteY3" fmla="*/ 435971 h 604744"/>
                <a:gd name="connsiteX4" fmla="*/ 6134746 w 46185046"/>
                <a:gd name="connsiteY4" fmla="*/ 479569 h 604744"/>
                <a:gd name="connsiteX5" fmla="*/ 9376572 w 46185046"/>
                <a:gd name="connsiteY5" fmla="*/ 600277 h 604744"/>
                <a:gd name="connsiteX6" fmla="*/ 15789226 w 46185046"/>
                <a:gd name="connsiteY6" fmla="*/ 474568 h 604744"/>
                <a:gd name="connsiteX0" fmla="*/ 15789226 w 51895593"/>
                <a:gd name="connsiteY0" fmla="*/ 474568 h 604744"/>
                <a:gd name="connsiteX1" fmla="*/ 46185046 w 51895593"/>
                <a:gd name="connsiteY1" fmla="*/ 116264 h 604744"/>
                <a:gd name="connsiteX2" fmla="*/ 45722084 w 51895593"/>
                <a:gd name="connsiteY2" fmla="*/ 0 h 604744"/>
                <a:gd name="connsiteX3" fmla="*/ 14237407 w 51895593"/>
                <a:gd name="connsiteY3" fmla="*/ 435971 h 604744"/>
                <a:gd name="connsiteX4" fmla="*/ 6134746 w 51895593"/>
                <a:gd name="connsiteY4" fmla="*/ 479569 h 604744"/>
                <a:gd name="connsiteX5" fmla="*/ 9376572 w 51895593"/>
                <a:gd name="connsiteY5" fmla="*/ 600277 h 604744"/>
                <a:gd name="connsiteX6" fmla="*/ 15789226 w 51895593"/>
                <a:gd name="connsiteY6" fmla="*/ 474568 h 604744"/>
                <a:gd name="connsiteX0" fmla="*/ 15789226 w 51895593"/>
                <a:gd name="connsiteY0" fmla="*/ 474568 h 604744"/>
                <a:gd name="connsiteX1" fmla="*/ 46185046 w 51895593"/>
                <a:gd name="connsiteY1" fmla="*/ 116264 h 604744"/>
                <a:gd name="connsiteX2" fmla="*/ 45722084 w 51895593"/>
                <a:gd name="connsiteY2" fmla="*/ 0 h 604744"/>
                <a:gd name="connsiteX3" fmla="*/ 14237407 w 51895593"/>
                <a:gd name="connsiteY3" fmla="*/ 435971 h 604744"/>
                <a:gd name="connsiteX4" fmla="*/ 6134746 w 51895593"/>
                <a:gd name="connsiteY4" fmla="*/ 479569 h 604744"/>
                <a:gd name="connsiteX5" fmla="*/ 9376572 w 51895593"/>
                <a:gd name="connsiteY5" fmla="*/ 600277 h 604744"/>
                <a:gd name="connsiteX6" fmla="*/ 15789226 w 51895593"/>
                <a:gd name="connsiteY6" fmla="*/ 474568 h 604744"/>
                <a:gd name="connsiteX0" fmla="*/ 15789226 w 52358598"/>
                <a:gd name="connsiteY0" fmla="*/ 537538 h 667714"/>
                <a:gd name="connsiteX1" fmla="*/ 46185046 w 52358598"/>
                <a:gd name="connsiteY1" fmla="*/ 179234 h 667714"/>
                <a:gd name="connsiteX2" fmla="*/ 45722084 w 52358598"/>
                <a:gd name="connsiteY2" fmla="*/ 62970 h 667714"/>
                <a:gd name="connsiteX3" fmla="*/ 14237407 w 52358598"/>
                <a:gd name="connsiteY3" fmla="*/ 498941 h 667714"/>
                <a:gd name="connsiteX4" fmla="*/ 6134746 w 52358598"/>
                <a:gd name="connsiteY4" fmla="*/ 542539 h 667714"/>
                <a:gd name="connsiteX5" fmla="*/ 9376572 w 52358598"/>
                <a:gd name="connsiteY5" fmla="*/ 663247 h 667714"/>
                <a:gd name="connsiteX6" fmla="*/ 15789226 w 52358598"/>
                <a:gd name="connsiteY6" fmla="*/ 537538 h 667714"/>
                <a:gd name="connsiteX0" fmla="*/ 15789226 w 52358598"/>
                <a:gd name="connsiteY0" fmla="*/ 537538 h 638650"/>
                <a:gd name="connsiteX1" fmla="*/ 46185046 w 52358598"/>
                <a:gd name="connsiteY1" fmla="*/ 179234 h 638650"/>
                <a:gd name="connsiteX2" fmla="*/ 45722084 w 52358598"/>
                <a:gd name="connsiteY2" fmla="*/ 62970 h 638650"/>
                <a:gd name="connsiteX3" fmla="*/ 14237407 w 52358598"/>
                <a:gd name="connsiteY3" fmla="*/ 498941 h 638650"/>
                <a:gd name="connsiteX4" fmla="*/ 6134746 w 52358598"/>
                <a:gd name="connsiteY4" fmla="*/ 542539 h 638650"/>
                <a:gd name="connsiteX5" fmla="*/ 9145048 w 52358598"/>
                <a:gd name="connsiteY5" fmla="*/ 634183 h 638650"/>
                <a:gd name="connsiteX6" fmla="*/ 15789226 w 52358598"/>
                <a:gd name="connsiteY6" fmla="*/ 537538 h 638650"/>
                <a:gd name="connsiteX0" fmla="*/ 10927647 w 47497019"/>
                <a:gd name="connsiteY0" fmla="*/ 537538 h 638650"/>
                <a:gd name="connsiteX1" fmla="*/ 41323467 w 47497019"/>
                <a:gd name="connsiteY1" fmla="*/ 179234 h 638650"/>
                <a:gd name="connsiteX2" fmla="*/ 40860505 w 47497019"/>
                <a:gd name="connsiteY2" fmla="*/ 62970 h 638650"/>
                <a:gd name="connsiteX3" fmla="*/ 9375828 w 47497019"/>
                <a:gd name="connsiteY3" fmla="*/ 498941 h 638650"/>
                <a:gd name="connsiteX4" fmla="*/ 1273167 w 47497019"/>
                <a:gd name="connsiteY4" fmla="*/ 542539 h 638650"/>
                <a:gd name="connsiteX5" fmla="*/ 4283469 w 47497019"/>
                <a:gd name="connsiteY5" fmla="*/ 634183 h 638650"/>
                <a:gd name="connsiteX6" fmla="*/ 10927647 w 47497019"/>
                <a:gd name="connsiteY6" fmla="*/ 537538 h 638650"/>
                <a:gd name="connsiteX0" fmla="*/ 10927647 w 47497019"/>
                <a:gd name="connsiteY0" fmla="*/ 537538 h 638650"/>
                <a:gd name="connsiteX1" fmla="*/ 41323467 w 47497019"/>
                <a:gd name="connsiteY1" fmla="*/ 179234 h 638650"/>
                <a:gd name="connsiteX2" fmla="*/ 40860505 w 47497019"/>
                <a:gd name="connsiteY2" fmla="*/ 62970 h 638650"/>
                <a:gd name="connsiteX3" fmla="*/ 10533363 w 47497019"/>
                <a:gd name="connsiteY3" fmla="*/ 491676 h 638650"/>
                <a:gd name="connsiteX4" fmla="*/ 1273167 w 47497019"/>
                <a:gd name="connsiteY4" fmla="*/ 542539 h 638650"/>
                <a:gd name="connsiteX5" fmla="*/ 4283469 w 47497019"/>
                <a:gd name="connsiteY5" fmla="*/ 634183 h 638650"/>
                <a:gd name="connsiteX6" fmla="*/ 10927647 w 47497019"/>
                <a:gd name="connsiteY6" fmla="*/ 537538 h 638650"/>
                <a:gd name="connsiteX0" fmla="*/ 9770111 w 46339483"/>
                <a:gd name="connsiteY0" fmla="*/ 537538 h 638650"/>
                <a:gd name="connsiteX1" fmla="*/ 40165931 w 46339483"/>
                <a:gd name="connsiteY1" fmla="*/ 179234 h 638650"/>
                <a:gd name="connsiteX2" fmla="*/ 39702969 w 46339483"/>
                <a:gd name="connsiteY2" fmla="*/ 62970 h 638650"/>
                <a:gd name="connsiteX3" fmla="*/ 9375827 w 46339483"/>
                <a:gd name="connsiteY3" fmla="*/ 491676 h 638650"/>
                <a:gd name="connsiteX4" fmla="*/ 1273166 w 46339483"/>
                <a:gd name="connsiteY4" fmla="*/ 542539 h 638650"/>
                <a:gd name="connsiteX5" fmla="*/ 3125933 w 46339483"/>
                <a:gd name="connsiteY5" fmla="*/ 634183 h 638650"/>
                <a:gd name="connsiteX6" fmla="*/ 9770111 w 46339483"/>
                <a:gd name="connsiteY6" fmla="*/ 537538 h 638650"/>
                <a:gd name="connsiteX0" fmla="*/ 10233116 w 46802488"/>
                <a:gd name="connsiteY0" fmla="*/ 537538 h 659539"/>
                <a:gd name="connsiteX1" fmla="*/ 40628936 w 46802488"/>
                <a:gd name="connsiteY1" fmla="*/ 179234 h 659539"/>
                <a:gd name="connsiteX2" fmla="*/ 40165974 w 46802488"/>
                <a:gd name="connsiteY2" fmla="*/ 62970 h 659539"/>
                <a:gd name="connsiteX3" fmla="*/ 9838832 w 46802488"/>
                <a:gd name="connsiteY3" fmla="*/ 491676 h 659539"/>
                <a:gd name="connsiteX4" fmla="*/ 1736171 w 46802488"/>
                <a:gd name="connsiteY4" fmla="*/ 542539 h 659539"/>
                <a:gd name="connsiteX5" fmla="*/ 3588938 w 46802488"/>
                <a:gd name="connsiteY5" fmla="*/ 634183 h 659539"/>
                <a:gd name="connsiteX6" fmla="*/ 10233116 w 46802488"/>
                <a:gd name="connsiteY6" fmla="*/ 537538 h 659539"/>
                <a:gd name="connsiteX0" fmla="*/ 10233116 w 46802488"/>
                <a:gd name="connsiteY0" fmla="*/ 537538 h 659539"/>
                <a:gd name="connsiteX1" fmla="*/ 40628936 w 46802488"/>
                <a:gd name="connsiteY1" fmla="*/ 179234 h 659539"/>
                <a:gd name="connsiteX2" fmla="*/ 40165974 w 46802488"/>
                <a:gd name="connsiteY2" fmla="*/ 62970 h 659539"/>
                <a:gd name="connsiteX3" fmla="*/ 9838832 w 46802488"/>
                <a:gd name="connsiteY3" fmla="*/ 491676 h 659539"/>
                <a:gd name="connsiteX4" fmla="*/ 1736171 w 46802488"/>
                <a:gd name="connsiteY4" fmla="*/ 542539 h 659539"/>
                <a:gd name="connsiteX5" fmla="*/ 3820419 w 46802488"/>
                <a:gd name="connsiteY5" fmla="*/ 641450 h 659539"/>
                <a:gd name="connsiteX6" fmla="*/ 10233116 w 46802488"/>
                <a:gd name="connsiteY6" fmla="*/ 537538 h 659539"/>
                <a:gd name="connsiteX0" fmla="*/ 12085182 w 48654554"/>
                <a:gd name="connsiteY0" fmla="*/ 537538 h 695870"/>
                <a:gd name="connsiteX1" fmla="*/ 42481002 w 48654554"/>
                <a:gd name="connsiteY1" fmla="*/ 179234 h 695870"/>
                <a:gd name="connsiteX2" fmla="*/ 42018040 w 48654554"/>
                <a:gd name="connsiteY2" fmla="*/ 62970 h 695870"/>
                <a:gd name="connsiteX3" fmla="*/ 11690898 w 48654554"/>
                <a:gd name="connsiteY3" fmla="*/ 491676 h 695870"/>
                <a:gd name="connsiteX4" fmla="*/ 3588237 w 48654554"/>
                <a:gd name="connsiteY4" fmla="*/ 542539 h 695870"/>
                <a:gd name="connsiteX5" fmla="*/ 5672485 w 48654554"/>
                <a:gd name="connsiteY5" fmla="*/ 641450 h 695870"/>
                <a:gd name="connsiteX6" fmla="*/ 12085182 w 48654554"/>
                <a:gd name="connsiteY6" fmla="*/ 537538 h 695870"/>
                <a:gd name="connsiteX0" fmla="*/ 11390696 w 47960068"/>
                <a:gd name="connsiteY0" fmla="*/ 537538 h 703137"/>
                <a:gd name="connsiteX1" fmla="*/ 41786516 w 47960068"/>
                <a:gd name="connsiteY1" fmla="*/ 179234 h 703137"/>
                <a:gd name="connsiteX2" fmla="*/ 41323554 w 47960068"/>
                <a:gd name="connsiteY2" fmla="*/ 62970 h 703137"/>
                <a:gd name="connsiteX3" fmla="*/ 10996412 w 47960068"/>
                <a:gd name="connsiteY3" fmla="*/ 491676 h 703137"/>
                <a:gd name="connsiteX4" fmla="*/ 3588238 w 47960068"/>
                <a:gd name="connsiteY4" fmla="*/ 549806 h 703137"/>
                <a:gd name="connsiteX5" fmla="*/ 4977999 w 47960068"/>
                <a:gd name="connsiteY5" fmla="*/ 641450 h 703137"/>
                <a:gd name="connsiteX6" fmla="*/ 11390696 w 47960068"/>
                <a:gd name="connsiteY6" fmla="*/ 537538 h 703137"/>
                <a:gd name="connsiteX0" fmla="*/ 11390696 w 47960068"/>
                <a:gd name="connsiteY0" fmla="*/ 537538 h 703137"/>
                <a:gd name="connsiteX1" fmla="*/ 42712571 w 47960068"/>
                <a:gd name="connsiteY1" fmla="*/ 171969 h 703137"/>
                <a:gd name="connsiteX2" fmla="*/ 41323554 w 47960068"/>
                <a:gd name="connsiteY2" fmla="*/ 62970 h 703137"/>
                <a:gd name="connsiteX3" fmla="*/ 10996412 w 47960068"/>
                <a:gd name="connsiteY3" fmla="*/ 491676 h 703137"/>
                <a:gd name="connsiteX4" fmla="*/ 3588238 w 47960068"/>
                <a:gd name="connsiteY4" fmla="*/ 549806 h 703137"/>
                <a:gd name="connsiteX5" fmla="*/ 4977999 w 47960068"/>
                <a:gd name="connsiteY5" fmla="*/ 641450 h 703137"/>
                <a:gd name="connsiteX6" fmla="*/ 11390696 w 47960068"/>
                <a:gd name="connsiteY6" fmla="*/ 537538 h 703137"/>
                <a:gd name="connsiteX0" fmla="*/ 12548232 w 49117604"/>
                <a:gd name="connsiteY0" fmla="*/ 537538 h 717669"/>
                <a:gd name="connsiteX1" fmla="*/ 43870107 w 49117604"/>
                <a:gd name="connsiteY1" fmla="*/ 171969 h 717669"/>
                <a:gd name="connsiteX2" fmla="*/ 42481090 w 49117604"/>
                <a:gd name="connsiteY2" fmla="*/ 62970 h 717669"/>
                <a:gd name="connsiteX3" fmla="*/ 12153948 w 49117604"/>
                <a:gd name="connsiteY3" fmla="*/ 491676 h 717669"/>
                <a:gd name="connsiteX4" fmla="*/ 3588238 w 49117604"/>
                <a:gd name="connsiteY4" fmla="*/ 564338 h 717669"/>
                <a:gd name="connsiteX5" fmla="*/ 6135535 w 49117604"/>
                <a:gd name="connsiteY5" fmla="*/ 641450 h 717669"/>
                <a:gd name="connsiteX6" fmla="*/ 12548232 w 49117604"/>
                <a:gd name="connsiteY6" fmla="*/ 537538 h 717669"/>
                <a:gd name="connsiteX0" fmla="*/ 10927691 w 47497063"/>
                <a:gd name="connsiteY0" fmla="*/ 537538 h 681338"/>
                <a:gd name="connsiteX1" fmla="*/ 42249566 w 47497063"/>
                <a:gd name="connsiteY1" fmla="*/ 171969 h 681338"/>
                <a:gd name="connsiteX2" fmla="*/ 40860549 w 47497063"/>
                <a:gd name="connsiteY2" fmla="*/ 62970 h 681338"/>
                <a:gd name="connsiteX3" fmla="*/ 10533407 w 47497063"/>
                <a:gd name="connsiteY3" fmla="*/ 491676 h 681338"/>
                <a:gd name="connsiteX4" fmla="*/ 1967697 w 47497063"/>
                <a:gd name="connsiteY4" fmla="*/ 564338 h 681338"/>
                <a:gd name="connsiteX5" fmla="*/ 4514994 w 47497063"/>
                <a:gd name="connsiteY5" fmla="*/ 641450 h 681338"/>
                <a:gd name="connsiteX6" fmla="*/ 10927691 w 47497063"/>
                <a:gd name="connsiteY6" fmla="*/ 537538 h 681338"/>
                <a:gd name="connsiteX0" fmla="*/ 10927691 w 47497063"/>
                <a:gd name="connsiteY0" fmla="*/ 537538 h 681338"/>
                <a:gd name="connsiteX1" fmla="*/ 42249566 w 47497063"/>
                <a:gd name="connsiteY1" fmla="*/ 171969 h 681338"/>
                <a:gd name="connsiteX2" fmla="*/ 40860549 w 47497063"/>
                <a:gd name="connsiteY2" fmla="*/ 62970 h 681338"/>
                <a:gd name="connsiteX3" fmla="*/ 10533407 w 47497063"/>
                <a:gd name="connsiteY3" fmla="*/ 491676 h 681338"/>
                <a:gd name="connsiteX4" fmla="*/ 1967697 w 47497063"/>
                <a:gd name="connsiteY4" fmla="*/ 564338 h 681338"/>
                <a:gd name="connsiteX5" fmla="*/ 4514994 w 47497063"/>
                <a:gd name="connsiteY5" fmla="*/ 641450 h 681338"/>
                <a:gd name="connsiteX6" fmla="*/ 10927691 w 47497063"/>
                <a:gd name="connsiteY6" fmla="*/ 537538 h 681338"/>
                <a:gd name="connsiteX0" fmla="*/ 10927691 w 47497063"/>
                <a:gd name="connsiteY0" fmla="*/ 537538 h 681338"/>
                <a:gd name="connsiteX1" fmla="*/ 42249566 w 47497063"/>
                <a:gd name="connsiteY1" fmla="*/ 171969 h 681338"/>
                <a:gd name="connsiteX2" fmla="*/ 40860549 w 47497063"/>
                <a:gd name="connsiteY2" fmla="*/ 62970 h 681338"/>
                <a:gd name="connsiteX3" fmla="*/ 10533407 w 47497063"/>
                <a:gd name="connsiteY3" fmla="*/ 491676 h 681338"/>
                <a:gd name="connsiteX4" fmla="*/ 1967697 w 47497063"/>
                <a:gd name="connsiteY4" fmla="*/ 564338 h 681338"/>
                <a:gd name="connsiteX5" fmla="*/ 4514994 w 47497063"/>
                <a:gd name="connsiteY5" fmla="*/ 641450 h 681338"/>
                <a:gd name="connsiteX6" fmla="*/ 10927691 w 47497063"/>
                <a:gd name="connsiteY6" fmla="*/ 537538 h 681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497063" h="681338">
                  <a:moveTo>
                    <a:pt x="10927691" y="537538"/>
                  </a:moveTo>
                  <a:lnTo>
                    <a:pt x="42249566" y="171969"/>
                  </a:lnTo>
                  <a:cubicBezTo>
                    <a:pt x="45104862" y="133215"/>
                    <a:pt x="47497063" y="0"/>
                    <a:pt x="40860549" y="62970"/>
                  </a:cubicBezTo>
                  <a:lnTo>
                    <a:pt x="10533407" y="491676"/>
                  </a:lnTo>
                  <a:lnTo>
                    <a:pt x="1967697" y="564338"/>
                  </a:lnTo>
                  <a:cubicBezTo>
                    <a:pt x="0" y="681338"/>
                    <a:pt x="3909100" y="645917"/>
                    <a:pt x="4514994" y="641450"/>
                  </a:cubicBezTo>
                  <a:lnTo>
                    <a:pt x="10927691" y="53753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8F200">
                    <a:shade val="30000"/>
                    <a:satMod val="115000"/>
                  </a:srgbClr>
                </a:gs>
                <a:gs pos="50000">
                  <a:srgbClr val="F8F200">
                    <a:shade val="67500"/>
                    <a:satMod val="115000"/>
                  </a:srgbClr>
                </a:gs>
                <a:gs pos="100000">
                  <a:srgbClr val="F8F2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2" name="Полилиния 101"/>
            <p:cNvSpPr/>
            <p:nvPr/>
          </p:nvSpPr>
          <p:spPr>
            <a:xfrm>
              <a:off x="5309634" y="1591688"/>
              <a:ext cx="1083237" cy="496199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1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235431 h 2387602"/>
                <a:gd name="connsiteX1" fmla="*/ 355923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398886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50301"/>
                <a:gd name="connsiteY0" fmla="*/ 1156393 h 2308564"/>
                <a:gd name="connsiteX1" fmla="*/ 355923 w 2150301"/>
                <a:gd name="connsiteY1" fmla="*/ 325522 h 2308564"/>
                <a:gd name="connsiteX2" fmla="*/ 1304283 w 2150301"/>
                <a:gd name="connsiteY2" fmla="*/ 34925 h 2308564"/>
                <a:gd name="connsiteX3" fmla="*/ 1995115 w 2150301"/>
                <a:gd name="connsiteY3" fmla="*/ 250690 h 2308564"/>
                <a:gd name="connsiteX4" fmla="*/ 2113907 w 2150301"/>
                <a:gd name="connsiteY4" fmla="*/ 1232239 h 2308564"/>
                <a:gd name="connsiteX5" fmla="*/ 1766159 w 2150301"/>
                <a:gd name="connsiteY5" fmla="*/ 1884616 h 2308564"/>
                <a:gd name="connsiteX6" fmla="*/ 999482 w 2150301"/>
                <a:gd name="connsiteY6" fmla="*/ 2289514 h 2308564"/>
                <a:gd name="connsiteX7" fmla="*/ 223280 w 2150301"/>
                <a:gd name="connsiteY7" fmla="*/ 1998915 h 2308564"/>
                <a:gd name="connsiteX8" fmla="*/ 21601 w 2150301"/>
                <a:gd name="connsiteY8" fmla="*/ 1156393 h 2308564"/>
                <a:gd name="connsiteX0" fmla="*/ 21601 w 2150301"/>
                <a:gd name="connsiteY0" fmla="*/ 1156393 h 2387602"/>
                <a:gd name="connsiteX1" fmla="*/ 355923 w 2150301"/>
                <a:gd name="connsiteY1" fmla="*/ 325522 h 2387602"/>
                <a:gd name="connsiteX2" fmla="*/ 1304283 w 2150301"/>
                <a:gd name="connsiteY2" fmla="*/ 34925 h 2387602"/>
                <a:gd name="connsiteX3" fmla="*/ 1995115 w 2150301"/>
                <a:gd name="connsiteY3" fmla="*/ 250690 h 2387602"/>
                <a:gd name="connsiteX4" fmla="*/ 2113907 w 2150301"/>
                <a:gd name="connsiteY4" fmla="*/ 1232239 h 2387602"/>
                <a:gd name="connsiteX5" fmla="*/ 1766159 w 2150301"/>
                <a:gd name="connsiteY5" fmla="*/ 1884616 h 2387602"/>
                <a:gd name="connsiteX6" fmla="*/ 821647 w 2150301"/>
                <a:gd name="connsiteY6" fmla="*/ 2368552 h 2387602"/>
                <a:gd name="connsiteX7" fmla="*/ 223280 w 2150301"/>
                <a:gd name="connsiteY7" fmla="*/ 1998915 h 2387602"/>
                <a:gd name="connsiteX8" fmla="*/ 21601 w 2150301"/>
                <a:gd name="connsiteY8" fmla="*/ 1156393 h 2387602"/>
                <a:gd name="connsiteX0" fmla="*/ 21601 w 2150301"/>
                <a:gd name="connsiteY0" fmla="*/ 1156393 h 2368552"/>
                <a:gd name="connsiteX1" fmla="*/ 355923 w 2150301"/>
                <a:gd name="connsiteY1" fmla="*/ 325522 h 2368552"/>
                <a:gd name="connsiteX2" fmla="*/ 1304283 w 2150301"/>
                <a:gd name="connsiteY2" fmla="*/ 34925 h 2368552"/>
                <a:gd name="connsiteX3" fmla="*/ 1995115 w 2150301"/>
                <a:gd name="connsiteY3" fmla="*/ 250690 h 2368552"/>
                <a:gd name="connsiteX4" fmla="*/ 2113907 w 2150301"/>
                <a:gd name="connsiteY4" fmla="*/ 1232239 h 2368552"/>
                <a:gd name="connsiteX5" fmla="*/ 1766159 w 2150301"/>
                <a:gd name="connsiteY5" fmla="*/ 1884616 h 2368552"/>
                <a:gd name="connsiteX6" fmla="*/ 821647 w 2150301"/>
                <a:gd name="connsiteY6" fmla="*/ 2368552 h 2368552"/>
                <a:gd name="connsiteX7" fmla="*/ 223280 w 2150301"/>
                <a:gd name="connsiteY7" fmla="*/ 1998915 h 2368552"/>
                <a:gd name="connsiteX8" fmla="*/ 21601 w 2150301"/>
                <a:gd name="connsiteY8" fmla="*/ 1156393 h 2368552"/>
                <a:gd name="connsiteX0" fmla="*/ 110519 w 2239219"/>
                <a:gd name="connsiteY0" fmla="*/ 1156393 h 2368552"/>
                <a:gd name="connsiteX1" fmla="*/ 444841 w 2239219"/>
                <a:gd name="connsiteY1" fmla="*/ 325522 h 2368552"/>
                <a:gd name="connsiteX2" fmla="*/ 1393201 w 2239219"/>
                <a:gd name="connsiteY2" fmla="*/ 34925 h 2368552"/>
                <a:gd name="connsiteX3" fmla="*/ 2084033 w 2239219"/>
                <a:gd name="connsiteY3" fmla="*/ 250690 h 2368552"/>
                <a:gd name="connsiteX4" fmla="*/ 2202825 w 2239219"/>
                <a:gd name="connsiteY4" fmla="*/ 1232239 h 2368552"/>
                <a:gd name="connsiteX5" fmla="*/ 1855077 w 2239219"/>
                <a:gd name="connsiteY5" fmla="*/ 1884616 h 2368552"/>
                <a:gd name="connsiteX6" fmla="*/ 910565 w 2239219"/>
                <a:gd name="connsiteY6" fmla="*/ 2368552 h 2368552"/>
                <a:gd name="connsiteX7" fmla="*/ 223280 w 2239219"/>
                <a:gd name="connsiteY7" fmla="*/ 1712403 h 2368552"/>
                <a:gd name="connsiteX8" fmla="*/ 110519 w 2239219"/>
                <a:gd name="connsiteY8" fmla="*/ 1156393 h 2368552"/>
                <a:gd name="connsiteX0" fmla="*/ 11722 w 2140422"/>
                <a:gd name="connsiteY0" fmla="*/ 1156393 h 2368552"/>
                <a:gd name="connsiteX1" fmla="*/ 346044 w 2140422"/>
                <a:gd name="connsiteY1" fmla="*/ 325522 h 2368552"/>
                <a:gd name="connsiteX2" fmla="*/ 1294404 w 2140422"/>
                <a:gd name="connsiteY2" fmla="*/ 34925 h 2368552"/>
                <a:gd name="connsiteX3" fmla="*/ 1985236 w 2140422"/>
                <a:gd name="connsiteY3" fmla="*/ 250690 h 2368552"/>
                <a:gd name="connsiteX4" fmla="*/ 2104028 w 2140422"/>
                <a:gd name="connsiteY4" fmla="*/ 1232239 h 2368552"/>
                <a:gd name="connsiteX5" fmla="*/ 1756280 w 2140422"/>
                <a:gd name="connsiteY5" fmla="*/ 1884616 h 2368552"/>
                <a:gd name="connsiteX6" fmla="*/ 811768 w 2140422"/>
                <a:gd name="connsiteY6" fmla="*/ 2368552 h 2368552"/>
                <a:gd name="connsiteX7" fmla="*/ 124483 w 2140422"/>
                <a:gd name="connsiteY7" fmla="*/ 1712403 h 2368552"/>
                <a:gd name="connsiteX8" fmla="*/ 11722 w 2140422"/>
                <a:gd name="connsiteY8" fmla="*/ 115639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1301927 w 2187979"/>
                <a:gd name="connsiteY4" fmla="*/ 441860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1841 w 2034634"/>
                <a:gd name="connsiteY0" fmla="*/ 1136633 h 2368552"/>
                <a:gd name="connsiteX1" fmla="*/ 395442 w 2034634"/>
                <a:gd name="connsiteY1" fmla="*/ 325522 h 2368552"/>
                <a:gd name="connsiteX2" fmla="*/ 1343802 w 2034634"/>
                <a:gd name="connsiteY2" fmla="*/ 34925 h 2368552"/>
                <a:gd name="connsiteX3" fmla="*/ 2034634 w 2034634"/>
                <a:gd name="connsiteY3" fmla="*/ 250690 h 2368552"/>
                <a:gd name="connsiteX4" fmla="*/ 1303768 w 2034634"/>
                <a:gd name="connsiteY4" fmla="*/ 441860 h 2368552"/>
                <a:gd name="connsiteX5" fmla="*/ 679387 w 2034634"/>
                <a:gd name="connsiteY5" fmla="*/ 1370870 h 2368552"/>
                <a:gd name="connsiteX6" fmla="*/ 861166 w 2034634"/>
                <a:gd name="connsiteY6" fmla="*/ 2368552 h 2368552"/>
                <a:gd name="connsiteX7" fmla="*/ 94843 w 2034634"/>
                <a:gd name="connsiteY7" fmla="*/ 1692644 h 2368552"/>
                <a:gd name="connsiteX8" fmla="*/ 1841 w 2034634"/>
                <a:gd name="connsiteY8" fmla="*/ 1136633 h 2368552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679387 w 2034634"/>
                <a:gd name="connsiteY5" fmla="*/ 1370870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629800 w 2034634"/>
                <a:gd name="connsiteY4" fmla="*/ 1014885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91854"/>
                <a:gd name="connsiteY0" fmla="*/ 1136633 h 1936223"/>
                <a:gd name="connsiteX1" fmla="*/ 395442 w 2091854"/>
                <a:gd name="connsiteY1" fmla="*/ 325522 h 1936223"/>
                <a:gd name="connsiteX2" fmla="*/ 1343802 w 2091854"/>
                <a:gd name="connsiteY2" fmla="*/ 34925 h 1936223"/>
                <a:gd name="connsiteX3" fmla="*/ 2034634 w 2091854"/>
                <a:gd name="connsiteY3" fmla="*/ 250690 h 1936223"/>
                <a:gd name="connsiteX4" fmla="*/ 1687121 w 2091854"/>
                <a:gd name="connsiteY4" fmla="*/ 1538825 h 1936223"/>
                <a:gd name="connsiteX5" fmla="*/ 900685 w 2091854"/>
                <a:gd name="connsiteY5" fmla="*/ 1657211 h 1936223"/>
                <a:gd name="connsiteX6" fmla="*/ 94843 w 2091854"/>
                <a:gd name="connsiteY6" fmla="*/ 1692644 h 1936223"/>
                <a:gd name="connsiteX7" fmla="*/ 1841 w 2091854"/>
                <a:gd name="connsiteY7" fmla="*/ 1136633 h 1936223"/>
                <a:gd name="connsiteX0" fmla="*/ 1841 w 1876112"/>
                <a:gd name="connsiteY0" fmla="*/ 1136633 h 1936223"/>
                <a:gd name="connsiteX1" fmla="*/ 395442 w 1876112"/>
                <a:gd name="connsiteY1" fmla="*/ 325522 h 1936223"/>
                <a:gd name="connsiteX2" fmla="*/ 1343802 w 1876112"/>
                <a:gd name="connsiteY2" fmla="*/ 34925 h 1936223"/>
                <a:gd name="connsiteX3" fmla="*/ 1609805 w 1876112"/>
                <a:gd name="connsiteY3" fmla="*/ 1060829 h 1936223"/>
                <a:gd name="connsiteX4" fmla="*/ 1687121 w 1876112"/>
                <a:gd name="connsiteY4" fmla="*/ 1538825 h 1936223"/>
                <a:gd name="connsiteX5" fmla="*/ 900685 w 1876112"/>
                <a:gd name="connsiteY5" fmla="*/ 1657211 h 1936223"/>
                <a:gd name="connsiteX6" fmla="*/ 94843 w 1876112"/>
                <a:gd name="connsiteY6" fmla="*/ 1692644 h 1936223"/>
                <a:gd name="connsiteX7" fmla="*/ 1841 w 1876112"/>
                <a:gd name="connsiteY7" fmla="*/ 1136633 h 1936223"/>
                <a:gd name="connsiteX0" fmla="*/ 1841 w 1876112"/>
                <a:gd name="connsiteY0" fmla="*/ 823745 h 1623335"/>
                <a:gd name="connsiteX1" fmla="*/ 395442 w 1876112"/>
                <a:gd name="connsiteY1" fmla="*/ 12634 h 1623335"/>
                <a:gd name="connsiteX2" fmla="*/ 1609805 w 1876112"/>
                <a:gd name="connsiteY2" fmla="*/ 747941 h 1623335"/>
                <a:gd name="connsiteX3" fmla="*/ 1687121 w 1876112"/>
                <a:gd name="connsiteY3" fmla="*/ 1225937 h 1623335"/>
                <a:gd name="connsiteX4" fmla="*/ 900685 w 1876112"/>
                <a:gd name="connsiteY4" fmla="*/ 1344323 h 1623335"/>
                <a:gd name="connsiteX5" fmla="*/ 94843 w 1876112"/>
                <a:gd name="connsiteY5" fmla="*/ 1379756 h 1623335"/>
                <a:gd name="connsiteX6" fmla="*/ 1841 w 1876112"/>
                <a:gd name="connsiteY6" fmla="*/ 823745 h 1623335"/>
                <a:gd name="connsiteX0" fmla="*/ 1841 w 1876112"/>
                <a:gd name="connsiteY0" fmla="*/ 482404 h 1281994"/>
                <a:gd name="connsiteX1" fmla="*/ 751113 w 1876112"/>
                <a:gd name="connsiteY1" fmla="*/ 323355 h 1281994"/>
                <a:gd name="connsiteX2" fmla="*/ 1609805 w 1876112"/>
                <a:gd name="connsiteY2" fmla="*/ 406600 h 1281994"/>
                <a:gd name="connsiteX3" fmla="*/ 1687121 w 1876112"/>
                <a:gd name="connsiteY3" fmla="*/ 884596 h 1281994"/>
                <a:gd name="connsiteX4" fmla="*/ 900685 w 1876112"/>
                <a:gd name="connsiteY4" fmla="*/ 1002982 h 1281994"/>
                <a:gd name="connsiteX5" fmla="*/ 94843 w 1876112"/>
                <a:gd name="connsiteY5" fmla="*/ 1038415 h 1281994"/>
                <a:gd name="connsiteX6" fmla="*/ 1841 w 1876112"/>
                <a:gd name="connsiteY6" fmla="*/ 482404 h 1281994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687121"/>
                <a:gd name="connsiteY0" fmla="*/ 181563 h 981153"/>
                <a:gd name="connsiteX1" fmla="*/ 760993 w 1687121"/>
                <a:gd name="connsiteY1" fmla="*/ 12634 h 981153"/>
                <a:gd name="connsiteX2" fmla="*/ 1609805 w 1687121"/>
                <a:gd name="connsiteY2" fmla="*/ 105759 h 981153"/>
                <a:gd name="connsiteX3" fmla="*/ 1687121 w 1687121"/>
                <a:gd name="connsiteY3" fmla="*/ 583755 h 981153"/>
                <a:gd name="connsiteX4" fmla="*/ 900685 w 1687121"/>
                <a:gd name="connsiteY4" fmla="*/ 702141 h 981153"/>
                <a:gd name="connsiteX5" fmla="*/ 94843 w 1687121"/>
                <a:gd name="connsiteY5" fmla="*/ 737574 h 981153"/>
                <a:gd name="connsiteX6" fmla="*/ 1841 w 1687121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737574"/>
                <a:gd name="connsiteX1" fmla="*/ 760993 w 1667362"/>
                <a:gd name="connsiteY1" fmla="*/ 12634 h 737574"/>
                <a:gd name="connsiteX2" fmla="*/ 1609805 w 1667362"/>
                <a:gd name="connsiteY2" fmla="*/ 105759 h 737574"/>
                <a:gd name="connsiteX3" fmla="*/ 1667362 w 1667362"/>
                <a:gd name="connsiteY3" fmla="*/ 662793 h 737574"/>
                <a:gd name="connsiteX4" fmla="*/ 900685 w 1667362"/>
                <a:gd name="connsiteY4" fmla="*/ 702141 h 737574"/>
                <a:gd name="connsiteX5" fmla="*/ 94843 w 1667362"/>
                <a:gd name="connsiteY5" fmla="*/ 737574 h 737574"/>
                <a:gd name="connsiteX6" fmla="*/ 1841 w 1667362"/>
                <a:gd name="connsiteY6" fmla="*/ 181563 h 737574"/>
                <a:gd name="connsiteX0" fmla="*/ 51239 w 1716760"/>
                <a:gd name="connsiteY0" fmla="*/ 181563 h 737574"/>
                <a:gd name="connsiteX1" fmla="*/ 810391 w 1716760"/>
                <a:gd name="connsiteY1" fmla="*/ 12634 h 737574"/>
                <a:gd name="connsiteX2" fmla="*/ 1659203 w 1716760"/>
                <a:gd name="connsiteY2" fmla="*/ 105759 h 737574"/>
                <a:gd name="connsiteX3" fmla="*/ 1716760 w 1716760"/>
                <a:gd name="connsiteY3" fmla="*/ 662793 h 737574"/>
                <a:gd name="connsiteX4" fmla="*/ 950083 w 1716760"/>
                <a:gd name="connsiteY4" fmla="*/ 702141 h 737574"/>
                <a:gd name="connsiteX5" fmla="*/ 94843 w 1716760"/>
                <a:gd name="connsiteY5" fmla="*/ 737574 h 737574"/>
                <a:gd name="connsiteX6" fmla="*/ 51239 w 1716760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898844 w 1665521"/>
                <a:gd name="connsiteY4" fmla="*/ 702141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77093"/>
                <a:gd name="connsiteX1" fmla="*/ 759152 w 1665521"/>
                <a:gd name="connsiteY1" fmla="*/ 12634 h 777093"/>
                <a:gd name="connsiteX2" fmla="*/ 1607964 w 1665521"/>
                <a:gd name="connsiteY2" fmla="*/ 105759 h 777093"/>
                <a:gd name="connsiteX3" fmla="*/ 1665521 w 1665521"/>
                <a:gd name="connsiteY3" fmla="*/ 662793 h 777093"/>
                <a:gd name="connsiteX4" fmla="*/ 908724 w 1665521"/>
                <a:gd name="connsiteY4" fmla="*/ 672502 h 777093"/>
                <a:gd name="connsiteX5" fmla="*/ 43604 w 1665521"/>
                <a:gd name="connsiteY5" fmla="*/ 777093 h 777093"/>
                <a:gd name="connsiteX6" fmla="*/ 0 w 1665521"/>
                <a:gd name="connsiteY6" fmla="*/ 181563 h 777093"/>
                <a:gd name="connsiteX0" fmla="*/ 0 w 1665521"/>
                <a:gd name="connsiteY0" fmla="*/ 181563 h 747454"/>
                <a:gd name="connsiteX1" fmla="*/ 759152 w 1665521"/>
                <a:gd name="connsiteY1" fmla="*/ 12634 h 747454"/>
                <a:gd name="connsiteX2" fmla="*/ 1607964 w 1665521"/>
                <a:gd name="connsiteY2" fmla="*/ 105759 h 747454"/>
                <a:gd name="connsiteX3" fmla="*/ 1665521 w 1665521"/>
                <a:gd name="connsiteY3" fmla="*/ 662793 h 747454"/>
                <a:gd name="connsiteX4" fmla="*/ 908724 w 1665521"/>
                <a:gd name="connsiteY4" fmla="*/ 672502 h 747454"/>
                <a:gd name="connsiteX5" fmla="*/ 43604 w 1665521"/>
                <a:gd name="connsiteY5" fmla="*/ 747454 h 747454"/>
                <a:gd name="connsiteX6" fmla="*/ 0 w 1665521"/>
                <a:gd name="connsiteY6" fmla="*/ 181563 h 747454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205407 h 771298"/>
                <a:gd name="connsiteX1" fmla="*/ 159808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771298"/>
                <a:gd name="connsiteX1" fmla="*/ 119014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851503"/>
                <a:gd name="connsiteX1" fmla="*/ 1190145 w 1665521"/>
                <a:gd name="connsiteY1" fmla="*/ 80205 h 851503"/>
                <a:gd name="connsiteX2" fmla="*/ 1665521 w 1665521"/>
                <a:gd name="connsiteY2" fmla="*/ 686637 h 851503"/>
                <a:gd name="connsiteX3" fmla="*/ 43604 w 1665521"/>
                <a:gd name="connsiteY3" fmla="*/ 771298 h 851503"/>
                <a:gd name="connsiteX4" fmla="*/ 0 w 1665521"/>
                <a:gd name="connsiteY4" fmla="*/ 205407 h 851503"/>
                <a:gd name="connsiteX0" fmla="*/ 0 w 1665521"/>
                <a:gd name="connsiteY0" fmla="*/ 205407 h 801819"/>
                <a:gd name="connsiteX1" fmla="*/ 1190145 w 1665521"/>
                <a:gd name="connsiteY1" fmla="*/ 80205 h 801819"/>
                <a:gd name="connsiteX2" fmla="*/ 1665521 w 1665521"/>
                <a:gd name="connsiteY2" fmla="*/ 686637 h 801819"/>
                <a:gd name="connsiteX3" fmla="*/ 218437 w 1665521"/>
                <a:gd name="connsiteY3" fmla="*/ 601073 h 801819"/>
                <a:gd name="connsiteX4" fmla="*/ 0 w 1665521"/>
                <a:gd name="connsiteY4" fmla="*/ 205407 h 801819"/>
                <a:gd name="connsiteX0" fmla="*/ 0 w 1257581"/>
                <a:gd name="connsiteY0" fmla="*/ 205407 h 681278"/>
                <a:gd name="connsiteX1" fmla="*/ 1190145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76003"/>
                <a:gd name="connsiteY0" fmla="*/ 205407 h 681278"/>
                <a:gd name="connsiteX1" fmla="*/ 1015313 w 1276003"/>
                <a:gd name="connsiteY1" fmla="*/ 80205 h 681278"/>
                <a:gd name="connsiteX2" fmla="*/ 1257581 w 1276003"/>
                <a:gd name="connsiteY2" fmla="*/ 542601 h 681278"/>
                <a:gd name="connsiteX3" fmla="*/ 218437 w 1276003"/>
                <a:gd name="connsiteY3" fmla="*/ 601073 h 681278"/>
                <a:gd name="connsiteX4" fmla="*/ 0 w 1276003"/>
                <a:gd name="connsiteY4" fmla="*/ 205407 h 681278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08807"/>
                <a:gd name="connsiteX1" fmla="*/ 1015313 w 1276003"/>
                <a:gd name="connsiteY1" fmla="*/ 80205 h 608807"/>
                <a:gd name="connsiteX2" fmla="*/ 1257581 w 1276003"/>
                <a:gd name="connsiteY2" fmla="*/ 542601 h 608807"/>
                <a:gd name="connsiteX3" fmla="*/ 291092 w 1276003"/>
                <a:gd name="connsiteY3" fmla="*/ 576585 h 608807"/>
                <a:gd name="connsiteX4" fmla="*/ 0 w 1276003"/>
                <a:gd name="connsiteY4" fmla="*/ 205407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6368464"/>
                <a:gd name="connsiteY0" fmla="*/ 408798 h 851850"/>
                <a:gd name="connsiteX1" fmla="*/ 906327 w 6368464"/>
                <a:gd name="connsiteY1" fmla="*/ 340734 h 851850"/>
                <a:gd name="connsiteX2" fmla="*/ 6368464 w 6368464"/>
                <a:gd name="connsiteY2" fmla="*/ 204779 h 851850"/>
                <a:gd name="connsiteX3" fmla="*/ 182106 w 6368464"/>
                <a:gd name="connsiteY3" fmla="*/ 837114 h 851850"/>
                <a:gd name="connsiteX4" fmla="*/ 0 w 6368464"/>
                <a:gd name="connsiteY4" fmla="*/ 408798 h 851850"/>
                <a:gd name="connsiteX0" fmla="*/ 0 w 11925098"/>
                <a:gd name="connsiteY0" fmla="*/ 268011 h 711061"/>
                <a:gd name="connsiteX1" fmla="*/ 906327 w 11925098"/>
                <a:gd name="connsiteY1" fmla="*/ 199947 h 711061"/>
                <a:gd name="connsiteX2" fmla="*/ 11925098 w 11925098"/>
                <a:gd name="connsiteY2" fmla="*/ 204781 h 711061"/>
                <a:gd name="connsiteX3" fmla="*/ 182106 w 11925098"/>
                <a:gd name="connsiteY3" fmla="*/ 696327 h 711061"/>
                <a:gd name="connsiteX4" fmla="*/ 0 w 11925098"/>
                <a:gd name="connsiteY4" fmla="*/ 268011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067746 w 11925098"/>
                <a:gd name="connsiteY1" fmla="*/ 68433 h 711061"/>
                <a:gd name="connsiteX2" fmla="*/ 6462969 w 11925098"/>
                <a:gd name="connsiteY2" fmla="*/ 84298 h 711061"/>
                <a:gd name="connsiteX3" fmla="*/ 11925098 w 11925098"/>
                <a:gd name="connsiteY3" fmla="*/ 204780 h 711061"/>
                <a:gd name="connsiteX4" fmla="*/ 182106 w 11925098"/>
                <a:gd name="connsiteY4" fmla="*/ 696326 h 711061"/>
                <a:gd name="connsiteX5" fmla="*/ 0 w 11925098"/>
                <a:gd name="connsiteY5" fmla="*/ 268010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042012 w 11925098"/>
                <a:gd name="connsiteY1" fmla="*/ 69213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158895 w 11887548"/>
                <a:gd name="connsiteY0" fmla="*/ 202644 h 711061"/>
                <a:gd name="connsiteX1" fmla="*/ 6004462 w 11887548"/>
                <a:gd name="connsiteY1" fmla="*/ 69213 h 711061"/>
                <a:gd name="connsiteX2" fmla="*/ 11887548 w 11887548"/>
                <a:gd name="connsiteY2" fmla="*/ 204780 h 711061"/>
                <a:gd name="connsiteX3" fmla="*/ 144556 w 11887548"/>
                <a:gd name="connsiteY3" fmla="*/ 696326 h 711061"/>
                <a:gd name="connsiteX4" fmla="*/ 158895 w 11887548"/>
                <a:gd name="connsiteY4" fmla="*/ 202644 h 711061"/>
                <a:gd name="connsiteX0" fmla="*/ 0 w 11728653"/>
                <a:gd name="connsiteY0" fmla="*/ 202644 h 359925"/>
                <a:gd name="connsiteX1" fmla="*/ 5845567 w 11728653"/>
                <a:gd name="connsiteY1" fmla="*/ 69213 h 359925"/>
                <a:gd name="connsiteX2" fmla="*/ 11728653 w 11728653"/>
                <a:gd name="connsiteY2" fmla="*/ 204780 h 359925"/>
                <a:gd name="connsiteX3" fmla="*/ 5879066 w 11728653"/>
                <a:gd name="connsiteY3" fmla="*/ 334299 h 359925"/>
                <a:gd name="connsiteX4" fmla="*/ 0 w 11728653"/>
                <a:gd name="connsiteY4" fmla="*/ 202644 h 359925"/>
                <a:gd name="connsiteX0" fmla="*/ 0 w 11728653"/>
                <a:gd name="connsiteY0" fmla="*/ 202644 h 359926"/>
                <a:gd name="connsiteX1" fmla="*/ 5845567 w 11728653"/>
                <a:gd name="connsiteY1" fmla="*/ 69213 h 359926"/>
                <a:gd name="connsiteX2" fmla="*/ 11728653 w 11728653"/>
                <a:gd name="connsiteY2" fmla="*/ 204780 h 359926"/>
                <a:gd name="connsiteX3" fmla="*/ 5879066 w 11728653"/>
                <a:gd name="connsiteY3" fmla="*/ 334299 h 359926"/>
                <a:gd name="connsiteX4" fmla="*/ 0 w 11728653"/>
                <a:gd name="connsiteY4" fmla="*/ 202644 h 359926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8684845"/>
                <a:gd name="connsiteY0" fmla="*/ 133431 h 290713"/>
                <a:gd name="connsiteX1" fmla="*/ 2801759 w 8684845"/>
                <a:gd name="connsiteY1" fmla="*/ 0 h 290713"/>
                <a:gd name="connsiteX2" fmla="*/ 8684845 w 8684845"/>
                <a:gd name="connsiteY2" fmla="*/ 135567 h 290713"/>
                <a:gd name="connsiteX3" fmla="*/ 2835258 w 8684845"/>
                <a:gd name="connsiteY3" fmla="*/ 265086 h 290713"/>
                <a:gd name="connsiteX4" fmla="*/ 0 w 8684845"/>
                <a:gd name="connsiteY4" fmla="*/ 133431 h 290713"/>
                <a:gd name="connsiteX0" fmla="*/ 0 w 4039023"/>
                <a:gd name="connsiteY0" fmla="*/ 133431 h 290713"/>
                <a:gd name="connsiteX1" fmla="*/ 2801759 w 4039023"/>
                <a:gd name="connsiteY1" fmla="*/ 0 h 290713"/>
                <a:gd name="connsiteX2" fmla="*/ 4039023 w 4039023"/>
                <a:gd name="connsiteY2" fmla="*/ 135567 h 290713"/>
                <a:gd name="connsiteX3" fmla="*/ 2835258 w 4039023"/>
                <a:gd name="connsiteY3" fmla="*/ 265086 h 290713"/>
                <a:gd name="connsiteX4" fmla="*/ 0 w 4039023"/>
                <a:gd name="connsiteY4" fmla="*/ 133431 h 290713"/>
                <a:gd name="connsiteX0" fmla="*/ 0 w 4039023"/>
                <a:gd name="connsiteY0" fmla="*/ 133431 h 157805"/>
                <a:gd name="connsiteX1" fmla="*/ 2801759 w 4039023"/>
                <a:gd name="connsiteY1" fmla="*/ 0 h 157805"/>
                <a:gd name="connsiteX2" fmla="*/ 4039023 w 4039023"/>
                <a:gd name="connsiteY2" fmla="*/ 135567 h 157805"/>
                <a:gd name="connsiteX3" fmla="*/ 0 w 4039023"/>
                <a:gd name="connsiteY3" fmla="*/ 133431 h 157805"/>
                <a:gd name="connsiteX0" fmla="*/ 1760568 w 5799591"/>
                <a:gd name="connsiteY0" fmla="*/ 133431 h 250985"/>
                <a:gd name="connsiteX1" fmla="*/ 4562327 w 5799591"/>
                <a:gd name="connsiteY1" fmla="*/ 0 h 250985"/>
                <a:gd name="connsiteX2" fmla="*/ 5799591 w 5799591"/>
                <a:gd name="connsiteY2" fmla="*/ 135567 h 250985"/>
                <a:gd name="connsiteX3" fmla="*/ 673156 w 5799591"/>
                <a:gd name="connsiteY3" fmla="*/ 250629 h 250985"/>
                <a:gd name="connsiteX4" fmla="*/ 1760568 w 5799591"/>
                <a:gd name="connsiteY4" fmla="*/ 133431 h 250985"/>
                <a:gd name="connsiteX0" fmla="*/ 2027570 w 8523006"/>
                <a:gd name="connsiteY0" fmla="*/ 133431 h 250629"/>
                <a:gd name="connsiteX1" fmla="*/ 4829329 w 8523006"/>
                <a:gd name="connsiteY1" fmla="*/ 0 h 250629"/>
                <a:gd name="connsiteX2" fmla="*/ 6066593 w 8523006"/>
                <a:gd name="connsiteY2" fmla="*/ 135567 h 250629"/>
                <a:gd name="connsiteX3" fmla="*/ 7668607 w 8523006"/>
                <a:gd name="connsiteY3" fmla="*/ 250628 h 250629"/>
                <a:gd name="connsiteX4" fmla="*/ 940158 w 8523006"/>
                <a:gd name="connsiteY4" fmla="*/ 250629 h 250629"/>
                <a:gd name="connsiteX5" fmla="*/ 2027570 w 8523006"/>
                <a:gd name="connsiteY5" fmla="*/ 133431 h 250629"/>
                <a:gd name="connsiteX0" fmla="*/ 2027570 w 8523006"/>
                <a:gd name="connsiteY0" fmla="*/ 133431 h 250629"/>
                <a:gd name="connsiteX1" fmla="*/ 4829329 w 8523006"/>
                <a:gd name="connsiteY1" fmla="*/ 0 h 250629"/>
                <a:gd name="connsiteX2" fmla="*/ 6066593 w 8523006"/>
                <a:gd name="connsiteY2" fmla="*/ 135567 h 250629"/>
                <a:gd name="connsiteX3" fmla="*/ 7668607 w 8523006"/>
                <a:gd name="connsiteY3" fmla="*/ 250628 h 250629"/>
                <a:gd name="connsiteX4" fmla="*/ 940158 w 8523006"/>
                <a:gd name="connsiteY4" fmla="*/ 250629 h 250629"/>
                <a:gd name="connsiteX5" fmla="*/ 2027570 w 8523006"/>
                <a:gd name="connsiteY5" fmla="*/ 133431 h 250629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553320 w 8136168"/>
                <a:gd name="connsiteY0" fmla="*/ 255658 h 310967"/>
                <a:gd name="connsiteX1" fmla="*/ 3961892 w 8136168"/>
                <a:gd name="connsiteY1" fmla="*/ 0 h 310967"/>
                <a:gd name="connsiteX2" fmla="*/ 5679755 w 8136168"/>
                <a:gd name="connsiteY2" fmla="*/ 140596 h 310967"/>
                <a:gd name="connsiteX3" fmla="*/ 7281769 w 8136168"/>
                <a:gd name="connsiteY3" fmla="*/ 255657 h 310967"/>
                <a:gd name="connsiteX4" fmla="*/ 553320 w 8136168"/>
                <a:gd name="connsiteY4" fmla="*/ 255658 h 310967"/>
                <a:gd name="connsiteX0" fmla="*/ 553320 w 7849850"/>
                <a:gd name="connsiteY0" fmla="*/ 255658 h 310967"/>
                <a:gd name="connsiteX1" fmla="*/ 3961892 w 7849850"/>
                <a:gd name="connsiteY1" fmla="*/ 0 h 310967"/>
                <a:gd name="connsiteX2" fmla="*/ 7281769 w 7849850"/>
                <a:gd name="connsiteY2" fmla="*/ 255657 h 310967"/>
                <a:gd name="connsiteX3" fmla="*/ 553320 w 7849850"/>
                <a:gd name="connsiteY3" fmla="*/ 255658 h 310967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3801673 w 7849850"/>
                <a:gd name="connsiteY0" fmla="*/ 0 h 331079"/>
                <a:gd name="connsiteX1" fmla="*/ 7281769 w 7849850"/>
                <a:gd name="connsiteY1" fmla="*/ 275769 h 331079"/>
                <a:gd name="connsiteX2" fmla="*/ 553320 w 7849850"/>
                <a:gd name="connsiteY2" fmla="*/ 275770 h 331079"/>
                <a:gd name="connsiteX3" fmla="*/ 7806707 w 7849850"/>
                <a:gd name="connsiteY3" fmla="*/ 125704 h 331079"/>
                <a:gd name="connsiteX0" fmla="*/ 12234277 w 16282454"/>
                <a:gd name="connsiteY0" fmla="*/ 0 h 331079"/>
                <a:gd name="connsiteX1" fmla="*/ 15714373 w 16282454"/>
                <a:gd name="connsiteY1" fmla="*/ 275769 h 331079"/>
                <a:gd name="connsiteX2" fmla="*/ 8985924 w 16282454"/>
                <a:gd name="connsiteY2" fmla="*/ 275770 h 331079"/>
                <a:gd name="connsiteX3" fmla="*/ 3738033 w 16282454"/>
                <a:gd name="connsiteY3" fmla="*/ 125704 h 331079"/>
                <a:gd name="connsiteX0" fmla="*/ 12234277 w 12234277"/>
                <a:gd name="connsiteY0" fmla="*/ 0 h 275770"/>
                <a:gd name="connsiteX1" fmla="*/ 8985924 w 12234277"/>
                <a:gd name="connsiteY1" fmla="*/ 275770 h 275770"/>
                <a:gd name="connsiteX2" fmla="*/ 3738033 w 12234277"/>
                <a:gd name="connsiteY2" fmla="*/ 125704 h 275770"/>
                <a:gd name="connsiteX0" fmla="*/ 8496245 w 8496245"/>
                <a:gd name="connsiteY0" fmla="*/ 0 h 125704"/>
                <a:gd name="connsiteX1" fmla="*/ 1 w 8496245"/>
                <a:gd name="connsiteY1" fmla="*/ 125704 h 125704"/>
                <a:gd name="connsiteX0" fmla="*/ 9599732 w 9599732"/>
                <a:gd name="connsiteY0" fmla="*/ 17922 h 143626"/>
                <a:gd name="connsiteX1" fmla="*/ 1103488 w 9599732"/>
                <a:gd name="connsiteY1" fmla="*/ 143626 h 143626"/>
                <a:gd name="connsiteX0" fmla="*/ 9599732 w 9599732"/>
                <a:gd name="connsiteY0" fmla="*/ 23494 h 149198"/>
                <a:gd name="connsiteX1" fmla="*/ 1103488 w 9599732"/>
                <a:gd name="connsiteY1" fmla="*/ 149198 h 149198"/>
                <a:gd name="connsiteX0" fmla="*/ 9599732 w 9599732"/>
                <a:gd name="connsiteY0" fmla="*/ 45292 h 170996"/>
                <a:gd name="connsiteX1" fmla="*/ 1103488 w 9599732"/>
                <a:gd name="connsiteY1" fmla="*/ 170996 h 170996"/>
                <a:gd name="connsiteX0" fmla="*/ 3063606 w 8689182"/>
                <a:gd name="connsiteY0" fmla="*/ 45292 h 156464"/>
                <a:gd name="connsiteX1" fmla="*/ 8689182 w 8689182"/>
                <a:gd name="connsiteY1" fmla="*/ 156464 h 156464"/>
                <a:gd name="connsiteX0" fmla="*/ 21174956 w 26800532"/>
                <a:gd name="connsiteY0" fmla="*/ 45292 h 165429"/>
                <a:gd name="connsiteX1" fmla="*/ 26800532 w 26800532"/>
                <a:gd name="connsiteY1" fmla="*/ 156464 h 165429"/>
                <a:gd name="connsiteX0" fmla="*/ 18396923 w 26800532"/>
                <a:gd name="connsiteY0" fmla="*/ 45292 h 732191"/>
                <a:gd name="connsiteX1" fmla="*/ 26800532 w 26800532"/>
                <a:gd name="connsiteY1" fmla="*/ 723227 h 732191"/>
                <a:gd name="connsiteX0" fmla="*/ 11914803 w 26800532"/>
                <a:gd name="connsiteY0" fmla="*/ 45292 h 812120"/>
                <a:gd name="connsiteX1" fmla="*/ 26800532 w 26800532"/>
                <a:gd name="connsiteY1" fmla="*/ 803155 h 812120"/>
                <a:gd name="connsiteX0" fmla="*/ 11914803 w 26800532"/>
                <a:gd name="connsiteY0" fmla="*/ 0 h 766828"/>
                <a:gd name="connsiteX1" fmla="*/ 26800532 w 26800532"/>
                <a:gd name="connsiteY1" fmla="*/ 757863 h 766828"/>
                <a:gd name="connsiteX0" fmla="*/ 0 w 14885729"/>
                <a:gd name="connsiteY0" fmla="*/ 0 h 757863"/>
                <a:gd name="connsiteX1" fmla="*/ 14885729 w 14885729"/>
                <a:gd name="connsiteY1" fmla="*/ 757863 h 757863"/>
                <a:gd name="connsiteX0" fmla="*/ 0 w 10363684"/>
                <a:gd name="connsiteY0" fmla="*/ 0 h 285563"/>
                <a:gd name="connsiteX1" fmla="*/ 6783067 w 10363684"/>
                <a:gd name="connsiteY1" fmla="*/ 285563 h 285563"/>
                <a:gd name="connsiteX0" fmla="*/ 0 w 6783067"/>
                <a:gd name="connsiteY0" fmla="*/ 0 h 285563"/>
                <a:gd name="connsiteX1" fmla="*/ 6783067 w 6783067"/>
                <a:gd name="connsiteY1" fmla="*/ 285563 h 285563"/>
                <a:gd name="connsiteX0" fmla="*/ 0 w 21135623"/>
                <a:gd name="connsiteY0" fmla="*/ 398912 h 684475"/>
                <a:gd name="connsiteX1" fmla="*/ 21135623 w 21135623"/>
                <a:gd name="connsiteY1" fmla="*/ 98737 h 684475"/>
                <a:gd name="connsiteX2" fmla="*/ 6783067 w 21135623"/>
                <a:gd name="connsiteY2" fmla="*/ 684475 h 684475"/>
                <a:gd name="connsiteX0" fmla="*/ 7979190 w 29114813"/>
                <a:gd name="connsiteY0" fmla="*/ 398911 h 398910"/>
                <a:gd name="connsiteX1" fmla="*/ 29114813 w 29114813"/>
                <a:gd name="connsiteY1" fmla="*/ 98736 h 398910"/>
                <a:gd name="connsiteX2" fmla="*/ 2261022 w 29114813"/>
                <a:gd name="connsiteY2" fmla="*/ 364763 h 398910"/>
                <a:gd name="connsiteX0" fmla="*/ 7979190 w 29114813"/>
                <a:gd name="connsiteY0" fmla="*/ 398911 h 398911"/>
                <a:gd name="connsiteX1" fmla="*/ 29114813 w 29114813"/>
                <a:gd name="connsiteY1" fmla="*/ 98736 h 398911"/>
                <a:gd name="connsiteX2" fmla="*/ 2261022 w 29114813"/>
                <a:gd name="connsiteY2" fmla="*/ 364763 h 398911"/>
                <a:gd name="connsiteX3" fmla="*/ 7979190 w 29114813"/>
                <a:gd name="connsiteY3" fmla="*/ 398911 h 398911"/>
                <a:gd name="connsiteX0" fmla="*/ 0 w 30395820"/>
                <a:gd name="connsiteY0" fmla="*/ 457040 h 457040"/>
                <a:gd name="connsiteX1" fmla="*/ 30395820 w 30395820"/>
                <a:gd name="connsiteY1" fmla="*/ 98736 h 457040"/>
                <a:gd name="connsiteX2" fmla="*/ 3542029 w 30395820"/>
                <a:gd name="connsiteY2" fmla="*/ 364763 h 457040"/>
                <a:gd name="connsiteX3" fmla="*/ 0 w 30395820"/>
                <a:gd name="connsiteY3" fmla="*/ 457040 h 457040"/>
                <a:gd name="connsiteX0" fmla="*/ 8673676 w 39069496"/>
                <a:gd name="connsiteY0" fmla="*/ 457040 h 582749"/>
                <a:gd name="connsiteX1" fmla="*/ 39069496 w 39069496"/>
                <a:gd name="connsiteY1" fmla="*/ 98736 h 582749"/>
                <a:gd name="connsiteX2" fmla="*/ 2261022 w 39069496"/>
                <a:gd name="connsiteY2" fmla="*/ 582749 h 582749"/>
                <a:gd name="connsiteX3" fmla="*/ 8673676 w 39069496"/>
                <a:gd name="connsiteY3" fmla="*/ 457040 h 582749"/>
                <a:gd name="connsiteX0" fmla="*/ 15789226 w 46185046"/>
                <a:gd name="connsiteY0" fmla="*/ 358305 h 488480"/>
                <a:gd name="connsiteX1" fmla="*/ 46185046 w 46185046"/>
                <a:gd name="connsiteY1" fmla="*/ 1 h 488480"/>
                <a:gd name="connsiteX2" fmla="*/ 6134746 w 46185046"/>
                <a:gd name="connsiteY2" fmla="*/ 363306 h 488480"/>
                <a:gd name="connsiteX3" fmla="*/ 9376572 w 46185046"/>
                <a:gd name="connsiteY3" fmla="*/ 484014 h 488480"/>
                <a:gd name="connsiteX4" fmla="*/ 15789226 w 46185046"/>
                <a:gd name="connsiteY4" fmla="*/ 358305 h 488480"/>
                <a:gd name="connsiteX0" fmla="*/ 15789226 w 46185046"/>
                <a:gd name="connsiteY0" fmla="*/ 358304 h 488480"/>
                <a:gd name="connsiteX1" fmla="*/ 46185046 w 46185046"/>
                <a:gd name="connsiteY1" fmla="*/ 0 h 488480"/>
                <a:gd name="connsiteX2" fmla="*/ 14237407 w 46185046"/>
                <a:gd name="connsiteY2" fmla="*/ 319707 h 488480"/>
                <a:gd name="connsiteX3" fmla="*/ 6134746 w 46185046"/>
                <a:gd name="connsiteY3" fmla="*/ 363305 h 488480"/>
                <a:gd name="connsiteX4" fmla="*/ 9376572 w 46185046"/>
                <a:gd name="connsiteY4" fmla="*/ 484013 h 488480"/>
                <a:gd name="connsiteX5" fmla="*/ 15789226 w 46185046"/>
                <a:gd name="connsiteY5" fmla="*/ 358304 h 488480"/>
                <a:gd name="connsiteX0" fmla="*/ 15789226 w 46185046"/>
                <a:gd name="connsiteY0" fmla="*/ 474568 h 604744"/>
                <a:gd name="connsiteX1" fmla="*/ 46185046 w 46185046"/>
                <a:gd name="connsiteY1" fmla="*/ 116264 h 604744"/>
                <a:gd name="connsiteX2" fmla="*/ 45722084 w 46185046"/>
                <a:gd name="connsiteY2" fmla="*/ 0 h 604744"/>
                <a:gd name="connsiteX3" fmla="*/ 14237407 w 46185046"/>
                <a:gd name="connsiteY3" fmla="*/ 435971 h 604744"/>
                <a:gd name="connsiteX4" fmla="*/ 6134746 w 46185046"/>
                <a:gd name="connsiteY4" fmla="*/ 479569 h 604744"/>
                <a:gd name="connsiteX5" fmla="*/ 9376572 w 46185046"/>
                <a:gd name="connsiteY5" fmla="*/ 600277 h 604744"/>
                <a:gd name="connsiteX6" fmla="*/ 15789226 w 46185046"/>
                <a:gd name="connsiteY6" fmla="*/ 474568 h 604744"/>
                <a:gd name="connsiteX0" fmla="*/ 15789226 w 51895593"/>
                <a:gd name="connsiteY0" fmla="*/ 474568 h 604744"/>
                <a:gd name="connsiteX1" fmla="*/ 46185046 w 51895593"/>
                <a:gd name="connsiteY1" fmla="*/ 116264 h 604744"/>
                <a:gd name="connsiteX2" fmla="*/ 45722084 w 51895593"/>
                <a:gd name="connsiteY2" fmla="*/ 0 h 604744"/>
                <a:gd name="connsiteX3" fmla="*/ 14237407 w 51895593"/>
                <a:gd name="connsiteY3" fmla="*/ 435971 h 604744"/>
                <a:gd name="connsiteX4" fmla="*/ 6134746 w 51895593"/>
                <a:gd name="connsiteY4" fmla="*/ 479569 h 604744"/>
                <a:gd name="connsiteX5" fmla="*/ 9376572 w 51895593"/>
                <a:gd name="connsiteY5" fmla="*/ 600277 h 604744"/>
                <a:gd name="connsiteX6" fmla="*/ 15789226 w 51895593"/>
                <a:gd name="connsiteY6" fmla="*/ 474568 h 604744"/>
                <a:gd name="connsiteX0" fmla="*/ 15789226 w 51895593"/>
                <a:gd name="connsiteY0" fmla="*/ 474568 h 604744"/>
                <a:gd name="connsiteX1" fmla="*/ 46185046 w 51895593"/>
                <a:gd name="connsiteY1" fmla="*/ 116264 h 604744"/>
                <a:gd name="connsiteX2" fmla="*/ 45722084 w 51895593"/>
                <a:gd name="connsiteY2" fmla="*/ 0 h 604744"/>
                <a:gd name="connsiteX3" fmla="*/ 14237407 w 51895593"/>
                <a:gd name="connsiteY3" fmla="*/ 435971 h 604744"/>
                <a:gd name="connsiteX4" fmla="*/ 6134746 w 51895593"/>
                <a:gd name="connsiteY4" fmla="*/ 479569 h 604744"/>
                <a:gd name="connsiteX5" fmla="*/ 9376572 w 51895593"/>
                <a:gd name="connsiteY5" fmla="*/ 600277 h 604744"/>
                <a:gd name="connsiteX6" fmla="*/ 15789226 w 51895593"/>
                <a:gd name="connsiteY6" fmla="*/ 474568 h 604744"/>
                <a:gd name="connsiteX0" fmla="*/ 15789226 w 52358598"/>
                <a:gd name="connsiteY0" fmla="*/ 537538 h 667714"/>
                <a:gd name="connsiteX1" fmla="*/ 46185046 w 52358598"/>
                <a:gd name="connsiteY1" fmla="*/ 179234 h 667714"/>
                <a:gd name="connsiteX2" fmla="*/ 45722084 w 52358598"/>
                <a:gd name="connsiteY2" fmla="*/ 62970 h 667714"/>
                <a:gd name="connsiteX3" fmla="*/ 14237407 w 52358598"/>
                <a:gd name="connsiteY3" fmla="*/ 498941 h 667714"/>
                <a:gd name="connsiteX4" fmla="*/ 6134746 w 52358598"/>
                <a:gd name="connsiteY4" fmla="*/ 542539 h 667714"/>
                <a:gd name="connsiteX5" fmla="*/ 9376572 w 52358598"/>
                <a:gd name="connsiteY5" fmla="*/ 663247 h 667714"/>
                <a:gd name="connsiteX6" fmla="*/ 15789226 w 52358598"/>
                <a:gd name="connsiteY6" fmla="*/ 537538 h 667714"/>
                <a:gd name="connsiteX0" fmla="*/ 15789226 w 52358598"/>
                <a:gd name="connsiteY0" fmla="*/ 537538 h 638650"/>
                <a:gd name="connsiteX1" fmla="*/ 46185046 w 52358598"/>
                <a:gd name="connsiteY1" fmla="*/ 179234 h 638650"/>
                <a:gd name="connsiteX2" fmla="*/ 45722084 w 52358598"/>
                <a:gd name="connsiteY2" fmla="*/ 62970 h 638650"/>
                <a:gd name="connsiteX3" fmla="*/ 14237407 w 52358598"/>
                <a:gd name="connsiteY3" fmla="*/ 498941 h 638650"/>
                <a:gd name="connsiteX4" fmla="*/ 6134746 w 52358598"/>
                <a:gd name="connsiteY4" fmla="*/ 542539 h 638650"/>
                <a:gd name="connsiteX5" fmla="*/ 9145048 w 52358598"/>
                <a:gd name="connsiteY5" fmla="*/ 634183 h 638650"/>
                <a:gd name="connsiteX6" fmla="*/ 15789226 w 52358598"/>
                <a:gd name="connsiteY6" fmla="*/ 537538 h 638650"/>
                <a:gd name="connsiteX0" fmla="*/ 10927647 w 47497019"/>
                <a:gd name="connsiteY0" fmla="*/ 537538 h 638650"/>
                <a:gd name="connsiteX1" fmla="*/ 41323467 w 47497019"/>
                <a:gd name="connsiteY1" fmla="*/ 179234 h 638650"/>
                <a:gd name="connsiteX2" fmla="*/ 40860505 w 47497019"/>
                <a:gd name="connsiteY2" fmla="*/ 62970 h 638650"/>
                <a:gd name="connsiteX3" fmla="*/ 9375828 w 47497019"/>
                <a:gd name="connsiteY3" fmla="*/ 498941 h 638650"/>
                <a:gd name="connsiteX4" fmla="*/ 1273167 w 47497019"/>
                <a:gd name="connsiteY4" fmla="*/ 542539 h 638650"/>
                <a:gd name="connsiteX5" fmla="*/ 4283469 w 47497019"/>
                <a:gd name="connsiteY5" fmla="*/ 634183 h 638650"/>
                <a:gd name="connsiteX6" fmla="*/ 10927647 w 47497019"/>
                <a:gd name="connsiteY6" fmla="*/ 537538 h 638650"/>
                <a:gd name="connsiteX0" fmla="*/ 10927647 w 47497019"/>
                <a:gd name="connsiteY0" fmla="*/ 537538 h 638650"/>
                <a:gd name="connsiteX1" fmla="*/ 41323467 w 47497019"/>
                <a:gd name="connsiteY1" fmla="*/ 179234 h 638650"/>
                <a:gd name="connsiteX2" fmla="*/ 40860505 w 47497019"/>
                <a:gd name="connsiteY2" fmla="*/ 62970 h 638650"/>
                <a:gd name="connsiteX3" fmla="*/ 10533363 w 47497019"/>
                <a:gd name="connsiteY3" fmla="*/ 491676 h 638650"/>
                <a:gd name="connsiteX4" fmla="*/ 1273167 w 47497019"/>
                <a:gd name="connsiteY4" fmla="*/ 542539 h 638650"/>
                <a:gd name="connsiteX5" fmla="*/ 4283469 w 47497019"/>
                <a:gd name="connsiteY5" fmla="*/ 634183 h 638650"/>
                <a:gd name="connsiteX6" fmla="*/ 10927647 w 47497019"/>
                <a:gd name="connsiteY6" fmla="*/ 537538 h 638650"/>
                <a:gd name="connsiteX0" fmla="*/ 9770111 w 46339483"/>
                <a:gd name="connsiteY0" fmla="*/ 537538 h 638650"/>
                <a:gd name="connsiteX1" fmla="*/ 40165931 w 46339483"/>
                <a:gd name="connsiteY1" fmla="*/ 179234 h 638650"/>
                <a:gd name="connsiteX2" fmla="*/ 39702969 w 46339483"/>
                <a:gd name="connsiteY2" fmla="*/ 62970 h 638650"/>
                <a:gd name="connsiteX3" fmla="*/ 9375827 w 46339483"/>
                <a:gd name="connsiteY3" fmla="*/ 491676 h 638650"/>
                <a:gd name="connsiteX4" fmla="*/ 1273166 w 46339483"/>
                <a:gd name="connsiteY4" fmla="*/ 542539 h 638650"/>
                <a:gd name="connsiteX5" fmla="*/ 3125933 w 46339483"/>
                <a:gd name="connsiteY5" fmla="*/ 634183 h 638650"/>
                <a:gd name="connsiteX6" fmla="*/ 9770111 w 46339483"/>
                <a:gd name="connsiteY6" fmla="*/ 537538 h 638650"/>
                <a:gd name="connsiteX0" fmla="*/ 10233116 w 46802488"/>
                <a:gd name="connsiteY0" fmla="*/ 537538 h 659539"/>
                <a:gd name="connsiteX1" fmla="*/ 40628936 w 46802488"/>
                <a:gd name="connsiteY1" fmla="*/ 179234 h 659539"/>
                <a:gd name="connsiteX2" fmla="*/ 40165974 w 46802488"/>
                <a:gd name="connsiteY2" fmla="*/ 62970 h 659539"/>
                <a:gd name="connsiteX3" fmla="*/ 9838832 w 46802488"/>
                <a:gd name="connsiteY3" fmla="*/ 491676 h 659539"/>
                <a:gd name="connsiteX4" fmla="*/ 1736171 w 46802488"/>
                <a:gd name="connsiteY4" fmla="*/ 542539 h 659539"/>
                <a:gd name="connsiteX5" fmla="*/ 3588938 w 46802488"/>
                <a:gd name="connsiteY5" fmla="*/ 634183 h 659539"/>
                <a:gd name="connsiteX6" fmla="*/ 10233116 w 46802488"/>
                <a:gd name="connsiteY6" fmla="*/ 537538 h 659539"/>
                <a:gd name="connsiteX0" fmla="*/ 10233116 w 46802488"/>
                <a:gd name="connsiteY0" fmla="*/ 537538 h 659539"/>
                <a:gd name="connsiteX1" fmla="*/ 40628936 w 46802488"/>
                <a:gd name="connsiteY1" fmla="*/ 179234 h 659539"/>
                <a:gd name="connsiteX2" fmla="*/ 40165974 w 46802488"/>
                <a:gd name="connsiteY2" fmla="*/ 62970 h 659539"/>
                <a:gd name="connsiteX3" fmla="*/ 9838832 w 46802488"/>
                <a:gd name="connsiteY3" fmla="*/ 491676 h 659539"/>
                <a:gd name="connsiteX4" fmla="*/ 1736171 w 46802488"/>
                <a:gd name="connsiteY4" fmla="*/ 542539 h 659539"/>
                <a:gd name="connsiteX5" fmla="*/ 3820419 w 46802488"/>
                <a:gd name="connsiteY5" fmla="*/ 641450 h 659539"/>
                <a:gd name="connsiteX6" fmla="*/ 10233116 w 46802488"/>
                <a:gd name="connsiteY6" fmla="*/ 537538 h 659539"/>
                <a:gd name="connsiteX0" fmla="*/ 12085182 w 48654554"/>
                <a:gd name="connsiteY0" fmla="*/ 537538 h 695870"/>
                <a:gd name="connsiteX1" fmla="*/ 42481002 w 48654554"/>
                <a:gd name="connsiteY1" fmla="*/ 179234 h 695870"/>
                <a:gd name="connsiteX2" fmla="*/ 42018040 w 48654554"/>
                <a:gd name="connsiteY2" fmla="*/ 62970 h 695870"/>
                <a:gd name="connsiteX3" fmla="*/ 11690898 w 48654554"/>
                <a:gd name="connsiteY3" fmla="*/ 491676 h 695870"/>
                <a:gd name="connsiteX4" fmla="*/ 3588237 w 48654554"/>
                <a:gd name="connsiteY4" fmla="*/ 542539 h 695870"/>
                <a:gd name="connsiteX5" fmla="*/ 5672485 w 48654554"/>
                <a:gd name="connsiteY5" fmla="*/ 641450 h 695870"/>
                <a:gd name="connsiteX6" fmla="*/ 12085182 w 48654554"/>
                <a:gd name="connsiteY6" fmla="*/ 537538 h 695870"/>
                <a:gd name="connsiteX0" fmla="*/ 11390696 w 47960068"/>
                <a:gd name="connsiteY0" fmla="*/ 537538 h 703137"/>
                <a:gd name="connsiteX1" fmla="*/ 41786516 w 47960068"/>
                <a:gd name="connsiteY1" fmla="*/ 179234 h 703137"/>
                <a:gd name="connsiteX2" fmla="*/ 41323554 w 47960068"/>
                <a:gd name="connsiteY2" fmla="*/ 62970 h 703137"/>
                <a:gd name="connsiteX3" fmla="*/ 10996412 w 47960068"/>
                <a:gd name="connsiteY3" fmla="*/ 491676 h 703137"/>
                <a:gd name="connsiteX4" fmla="*/ 3588238 w 47960068"/>
                <a:gd name="connsiteY4" fmla="*/ 549806 h 703137"/>
                <a:gd name="connsiteX5" fmla="*/ 4977999 w 47960068"/>
                <a:gd name="connsiteY5" fmla="*/ 641450 h 703137"/>
                <a:gd name="connsiteX6" fmla="*/ 11390696 w 47960068"/>
                <a:gd name="connsiteY6" fmla="*/ 537538 h 703137"/>
                <a:gd name="connsiteX0" fmla="*/ 11390696 w 47960068"/>
                <a:gd name="connsiteY0" fmla="*/ 537538 h 703137"/>
                <a:gd name="connsiteX1" fmla="*/ 42712571 w 47960068"/>
                <a:gd name="connsiteY1" fmla="*/ 171969 h 703137"/>
                <a:gd name="connsiteX2" fmla="*/ 41323554 w 47960068"/>
                <a:gd name="connsiteY2" fmla="*/ 62970 h 703137"/>
                <a:gd name="connsiteX3" fmla="*/ 10996412 w 47960068"/>
                <a:gd name="connsiteY3" fmla="*/ 491676 h 703137"/>
                <a:gd name="connsiteX4" fmla="*/ 3588238 w 47960068"/>
                <a:gd name="connsiteY4" fmla="*/ 549806 h 703137"/>
                <a:gd name="connsiteX5" fmla="*/ 4977999 w 47960068"/>
                <a:gd name="connsiteY5" fmla="*/ 641450 h 703137"/>
                <a:gd name="connsiteX6" fmla="*/ 11390696 w 47960068"/>
                <a:gd name="connsiteY6" fmla="*/ 537538 h 703137"/>
                <a:gd name="connsiteX0" fmla="*/ 12548232 w 49117604"/>
                <a:gd name="connsiteY0" fmla="*/ 537538 h 717669"/>
                <a:gd name="connsiteX1" fmla="*/ 43870107 w 49117604"/>
                <a:gd name="connsiteY1" fmla="*/ 171969 h 717669"/>
                <a:gd name="connsiteX2" fmla="*/ 42481090 w 49117604"/>
                <a:gd name="connsiteY2" fmla="*/ 62970 h 717669"/>
                <a:gd name="connsiteX3" fmla="*/ 12153948 w 49117604"/>
                <a:gd name="connsiteY3" fmla="*/ 491676 h 717669"/>
                <a:gd name="connsiteX4" fmla="*/ 3588238 w 49117604"/>
                <a:gd name="connsiteY4" fmla="*/ 564338 h 717669"/>
                <a:gd name="connsiteX5" fmla="*/ 6135535 w 49117604"/>
                <a:gd name="connsiteY5" fmla="*/ 641450 h 717669"/>
                <a:gd name="connsiteX6" fmla="*/ 12548232 w 49117604"/>
                <a:gd name="connsiteY6" fmla="*/ 537538 h 717669"/>
                <a:gd name="connsiteX0" fmla="*/ 10927691 w 47497063"/>
                <a:gd name="connsiteY0" fmla="*/ 537538 h 681338"/>
                <a:gd name="connsiteX1" fmla="*/ 42249566 w 47497063"/>
                <a:gd name="connsiteY1" fmla="*/ 171969 h 681338"/>
                <a:gd name="connsiteX2" fmla="*/ 40860549 w 47497063"/>
                <a:gd name="connsiteY2" fmla="*/ 62970 h 681338"/>
                <a:gd name="connsiteX3" fmla="*/ 10533407 w 47497063"/>
                <a:gd name="connsiteY3" fmla="*/ 491676 h 681338"/>
                <a:gd name="connsiteX4" fmla="*/ 1967697 w 47497063"/>
                <a:gd name="connsiteY4" fmla="*/ 564338 h 681338"/>
                <a:gd name="connsiteX5" fmla="*/ 4514994 w 47497063"/>
                <a:gd name="connsiteY5" fmla="*/ 641450 h 681338"/>
                <a:gd name="connsiteX6" fmla="*/ 10927691 w 47497063"/>
                <a:gd name="connsiteY6" fmla="*/ 537538 h 681338"/>
                <a:gd name="connsiteX0" fmla="*/ 10927691 w 47497063"/>
                <a:gd name="connsiteY0" fmla="*/ 537538 h 681338"/>
                <a:gd name="connsiteX1" fmla="*/ 42249566 w 47497063"/>
                <a:gd name="connsiteY1" fmla="*/ 171969 h 681338"/>
                <a:gd name="connsiteX2" fmla="*/ 40860549 w 47497063"/>
                <a:gd name="connsiteY2" fmla="*/ 62970 h 681338"/>
                <a:gd name="connsiteX3" fmla="*/ 10533407 w 47497063"/>
                <a:gd name="connsiteY3" fmla="*/ 491676 h 681338"/>
                <a:gd name="connsiteX4" fmla="*/ 1967697 w 47497063"/>
                <a:gd name="connsiteY4" fmla="*/ 564338 h 681338"/>
                <a:gd name="connsiteX5" fmla="*/ 4514994 w 47497063"/>
                <a:gd name="connsiteY5" fmla="*/ 641450 h 681338"/>
                <a:gd name="connsiteX6" fmla="*/ 10927691 w 47497063"/>
                <a:gd name="connsiteY6" fmla="*/ 537538 h 681338"/>
                <a:gd name="connsiteX0" fmla="*/ 10927691 w 47497063"/>
                <a:gd name="connsiteY0" fmla="*/ 537538 h 681338"/>
                <a:gd name="connsiteX1" fmla="*/ 42249566 w 47497063"/>
                <a:gd name="connsiteY1" fmla="*/ 171969 h 681338"/>
                <a:gd name="connsiteX2" fmla="*/ 40860549 w 47497063"/>
                <a:gd name="connsiteY2" fmla="*/ 62970 h 681338"/>
                <a:gd name="connsiteX3" fmla="*/ 10533407 w 47497063"/>
                <a:gd name="connsiteY3" fmla="*/ 491676 h 681338"/>
                <a:gd name="connsiteX4" fmla="*/ 1967697 w 47497063"/>
                <a:gd name="connsiteY4" fmla="*/ 564338 h 681338"/>
                <a:gd name="connsiteX5" fmla="*/ 4514994 w 47497063"/>
                <a:gd name="connsiteY5" fmla="*/ 641450 h 681338"/>
                <a:gd name="connsiteX6" fmla="*/ 10927691 w 47497063"/>
                <a:gd name="connsiteY6" fmla="*/ 537538 h 681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497063" h="681338">
                  <a:moveTo>
                    <a:pt x="10927691" y="537538"/>
                  </a:moveTo>
                  <a:lnTo>
                    <a:pt x="42249566" y="171969"/>
                  </a:lnTo>
                  <a:cubicBezTo>
                    <a:pt x="45104862" y="133215"/>
                    <a:pt x="47497063" y="0"/>
                    <a:pt x="40860549" y="62970"/>
                  </a:cubicBezTo>
                  <a:lnTo>
                    <a:pt x="10533407" y="491676"/>
                  </a:lnTo>
                  <a:lnTo>
                    <a:pt x="1967697" y="564338"/>
                  </a:lnTo>
                  <a:cubicBezTo>
                    <a:pt x="0" y="681338"/>
                    <a:pt x="3909100" y="645917"/>
                    <a:pt x="4514994" y="641450"/>
                  </a:cubicBezTo>
                  <a:lnTo>
                    <a:pt x="10927691" y="53753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8F200">
                    <a:shade val="30000"/>
                    <a:satMod val="115000"/>
                  </a:srgbClr>
                </a:gs>
                <a:gs pos="50000">
                  <a:srgbClr val="F8F200">
                    <a:shade val="67500"/>
                    <a:satMod val="115000"/>
                  </a:srgbClr>
                </a:gs>
                <a:gs pos="100000">
                  <a:srgbClr val="F8F2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3" name="Полилиния 102"/>
            <p:cNvSpPr/>
            <p:nvPr/>
          </p:nvSpPr>
          <p:spPr>
            <a:xfrm rot="17696842" flipH="1">
              <a:off x="5118701" y="1881362"/>
              <a:ext cx="96123" cy="233792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1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235431 h 2387602"/>
                <a:gd name="connsiteX1" fmla="*/ 355923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398886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50301"/>
                <a:gd name="connsiteY0" fmla="*/ 1156393 h 2308564"/>
                <a:gd name="connsiteX1" fmla="*/ 355923 w 2150301"/>
                <a:gd name="connsiteY1" fmla="*/ 325522 h 2308564"/>
                <a:gd name="connsiteX2" fmla="*/ 1304283 w 2150301"/>
                <a:gd name="connsiteY2" fmla="*/ 34925 h 2308564"/>
                <a:gd name="connsiteX3" fmla="*/ 1995115 w 2150301"/>
                <a:gd name="connsiteY3" fmla="*/ 250690 h 2308564"/>
                <a:gd name="connsiteX4" fmla="*/ 2113907 w 2150301"/>
                <a:gd name="connsiteY4" fmla="*/ 1232239 h 2308564"/>
                <a:gd name="connsiteX5" fmla="*/ 1766159 w 2150301"/>
                <a:gd name="connsiteY5" fmla="*/ 1884616 h 2308564"/>
                <a:gd name="connsiteX6" fmla="*/ 999482 w 2150301"/>
                <a:gd name="connsiteY6" fmla="*/ 2289514 h 2308564"/>
                <a:gd name="connsiteX7" fmla="*/ 223280 w 2150301"/>
                <a:gd name="connsiteY7" fmla="*/ 1998915 h 2308564"/>
                <a:gd name="connsiteX8" fmla="*/ 21601 w 2150301"/>
                <a:gd name="connsiteY8" fmla="*/ 1156393 h 2308564"/>
                <a:gd name="connsiteX0" fmla="*/ 21601 w 2150301"/>
                <a:gd name="connsiteY0" fmla="*/ 1156393 h 2387602"/>
                <a:gd name="connsiteX1" fmla="*/ 355923 w 2150301"/>
                <a:gd name="connsiteY1" fmla="*/ 325522 h 2387602"/>
                <a:gd name="connsiteX2" fmla="*/ 1304283 w 2150301"/>
                <a:gd name="connsiteY2" fmla="*/ 34925 h 2387602"/>
                <a:gd name="connsiteX3" fmla="*/ 1995115 w 2150301"/>
                <a:gd name="connsiteY3" fmla="*/ 250690 h 2387602"/>
                <a:gd name="connsiteX4" fmla="*/ 2113907 w 2150301"/>
                <a:gd name="connsiteY4" fmla="*/ 1232239 h 2387602"/>
                <a:gd name="connsiteX5" fmla="*/ 1766159 w 2150301"/>
                <a:gd name="connsiteY5" fmla="*/ 1884616 h 2387602"/>
                <a:gd name="connsiteX6" fmla="*/ 821647 w 2150301"/>
                <a:gd name="connsiteY6" fmla="*/ 2368552 h 2387602"/>
                <a:gd name="connsiteX7" fmla="*/ 223280 w 2150301"/>
                <a:gd name="connsiteY7" fmla="*/ 1998915 h 2387602"/>
                <a:gd name="connsiteX8" fmla="*/ 21601 w 2150301"/>
                <a:gd name="connsiteY8" fmla="*/ 1156393 h 2387602"/>
                <a:gd name="connsiteX0" fmla="*/ 21601 w 2150301"/>
                <a:gd name="connsiteY0" fmla="*/ 1156393 h 2368552"/>
                <a:gd name="connsiteX1" fmla="*/ 355923 w 2150301"/>
                <a:gd name="connsiteY1" fmla="*/ 325522 h 2368552"/>
                <a:gd name="connsiteX2" fmla="*/ 1304283 w 2150301"/>
                <a:gd name="connsiteY2" fmla="*/ 34925 h 2368552"/>
                <a:gd name="connsiteX3" fmla="*/ 1995115 w 2150301"/>
                <a:gd name="connsiteY3" fmla="*/ 250690 h 2368552"/>
                <a:gd name="connsiteX4" fmla="*/ 2113907 w 2150301"/>
                <a:gd name="connsiteY4" fmla="*/ 1232239 h 2368552"/>
                <a:gd name="connsiteX5" fmla="*/ 1766159 w 2150301"/>
                <a:gd name="connsiteY5" fmla="*/ 1884616 h 2368552"/>
                <a:gd name="connsiteX6" fmla="*/ 821647 w 2150301"/>
                <a:gd name="connsiteY6" fmla="*/ 2368552 h 2368552"/>
                <a:gd name="connsiteX7" fmla="*/ 223280 w 2150301"/>
                <a:gd name="connsiteY7" fmla="*/ 1998915 h 2368552"/>
                <a:gd name="connsiteX8" fmla="*/ 21601 w 2150301"/>
                <a:gd name="connsiteY8" fmla="*/ 1156393 h 2368552"/>
                <a:gd name="connsiteX0" fmla="*/ 110519 w 2239219"/>
                <a:gd name="connsiteY0" fmla="*/ 1156393 h 2368552"/>
                <a:gd name="connsiteX1" fmla="*/ 444841 w 2239219"/>
                <a:gd name="connsiteY1" fmla="*/ 325522 h 2368552"/>
                <a:gd name="connsiteX2" fmla="*/ 1393201 w 2239219"/>
                <a:gd name="connsiteY2" fmla="*/ 34925 h 2368552"/>
                <a:gd name="connsiteX3" fmla="*/ 2084033 w 2239219"/>
                <a:gd name="connsiteY3" fmla="*/ 250690 h 2368552"/>
                <a:gd name="connsiteX4" fmla="*/ 2202825 w 2239219"/>
                <a:gd name="connsiteY4" fmla="*/ 1232239 h 2368552"/>
                <a:gd name="connsiteX5" fmla="*/ 1855077 w 2239219"/>
                <a:gd name="connsiteY5" fmla="*/ 1884616 h 2368552"/>
                <a:gd name="connsiteX6" fmla="*/ 910565 w 2239219"/>
                <a:gd name="connsiteY6" fmla="*/ 2368552 h 2368552"/>
                <a:gd name="connsiteX7" fmla="*/ 223280 w 2239219"/>
                <a:gd name="connsiteY7" fmla="*/ 1712403 h 2368552"/>
                <a:gd name="connsiteX8" fmla="*/ 110519 w 2239219"/>
                <a:gd name="connsiteY8" fmla="*/ 1156393 h 2368552"/>
                <a:gd name="connsiteX0" fmla="*/ 11722 w 2140422"/>
                <a:gd name="connsiteY0" fmla="*/ 1156393 h 2368552"/>
                <a:gd name="connsiteX1" fmla="*/ 346044 w 2140422"/>
                <a:gd name="connsiteY1" fmla="*/ 325522 h 2368552"/>
                <a:gd name="connsiteX2" fmla="*/ 1294404 w 2140422"/>
                <a:gd name="connsiteY2" fmla="*/ 34925 h 2368552"/>
                <a:gd name="connsiteX3" fmla="*/ 1985236 w 2140422"/>
                <a:gd name="connsiteY3" fmla="*/ 250690 h 2368552"/>
                <a:gd name="connsiteX4" fmla="*/ 2104028 w 2140422"/>
                <a:gd name="connsiteY4" fmla="*/ 1232239 h 2368552"/>
                <a:gd name="connsiteX5" fmla="*/ 1756280 w 2140422"/>
                <a:gd name="connsiteY5" fmla="*/ 1884616 h 2368552"/>
                <a:gd name="connsiteX6" fmla="*/ 811768 w 2140422"/>
                <a:gd name="connsiteY6" fmla="*/ 2368552 h 2368552"/>
                <a:gd name="connsiteX7" fmla="*/ 124483 w 2140422"/>
                <a:gd name="connsiteY7" fmla="*/ 1712403 h 2368552"/>
                <a:gd name="connsiteX8" fmla="*/ 11722 w 2140422"/>
                <a:gd name="connsiteY8" fmla="*/ 115639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1301927 w 2187979"/>
                <a:gd name="connsiteY4" fmla="*/ 441860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1841 w 2034634"/>
                <a:gd name="connsiteY0" fmla="*/ 1136633 h 2368552"/>
                <a:gd name="connsiteX1" fmla="*/ 395442 w 2034634"/>
                <a:gd name="connsiteY1" fmla="*/ 325522 h 2368552"/>
                <a:gd name="connsiteX2" fmla="*/ 1343802 w 2034634"/>
                <a:gd name="connsiteY2" fmla="*/ 34925 h 2368552"/>
                <a:gd name="connsiteX3" fmla="*/ 2034634 w 2034634"/>
                <a:gd name="connsiteY3" fmla="*/ 250690 h 2368552"/>
                <a:gd name="connsiteX4" fmla="*/ 1303768 w 2034634"/>
                <a:gd name="connsiteY4" fmla="*/ 441860 h 2368552"/>
                <a:gd name="connsiteX5" fmla="*/ 679387 w 2034634"/>
                <a:gd name="connsiteY5" fmla="*/ 1370870 h 2368552"/>
                <a:gd name="connsiteX6" fmla="*/ 861166 w 2034634"/>
                <a:gd name="connsiteY6" fmla="*/ 2368552 h 2368552"/>
                <a:gd name="connsiteX7" fmla="*/ 94843 w 2034634"/>
                <a:gd name="connsiteY7" fmla="*/ 1692644 h 2368552"/>
                <a:gd name="connsiteX8" fmla="*/ 1841 w 2034634"/>
                <a:gd name="connsiteY8" fmla="*/ 1136633 h 2368552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679387 w 2034634"/>
                <a:gd name="connsiteY5" fmla="*/ 1370870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629800 w 2034634"/>
                <a:gd name="connsiteY4" fmla="*/ 1014885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91854"/>
                <a:gd name="connsiteY0" fmla="*/ 1136633 h 1936223"/>
                <a:gd name="connsiteX1" fmla="*/ 395442 w 2091854"/>
                <a:gd name="connsiteY1" fmla="*/ 325522 h 1936223"/>
                <a:gd name="connsiteX2" fmla="*/ 1343802 w 2091854"/>
                <a:gd name="connsiteY2" fmla="*/ 34925 h 1936223"/>
                <a:gd name="connsiteX3" fmla="*/ 2034634 w 2091854"/>
                <a:gd name="connsiteY3" fmla="*/ 250690 h 1936223"/>
                <a:gd name="connsiteX4" fmla="*/ 1687121 w 2091854"/>
                <a:gd name="connsiteY4" fmla="*/ 1538825 h 1936223"/>
                <a:gd name="connsiteX5" fmla="*/ 900685 w 2091854"/>
                <a:gd name="connsiteY5" fmla="*/ 1657211 h 1936223"/>
                <a:gd name="connsiteX6" fmla="*/ 94843 w 2091854"/>
                <a:gd name="connsiteY6" fmla="*/ 1692644 h 1936223"/>
                <a:gd name="connsiteX7" fmla="*/ 1841 w 2091854"/>
                <a:gd name="connsiteY7" fmla="*/ 1136633 h 1936223"/>
                <a:gd name="connsiteX0" fmla="*/ 1841 w 1876112"/>
                <a:gd name="connsiteY0" fmla="*/ 1136633 h 1936223"/>
                <a:gd name="connsiteX1" fmla="*/ 395442 w 1876112"/>
                <a:gd name="connsiteY1" fmla="*/ 325522 h 1936223"/>
                <a:gd name="connsiteX2" fmla="*/ 1343802 w 1876112"/>
                <a:gd name="connsiteY2" fmla="*/ 34925 h 1936223"/>
                <a:gd name="connsiteX3" fmla="*/ 1609805 w 1876112"/>
                <a:gd name="connsiteY3" fmla="*/ 1060829 h 1936223"/>
                <a:gd name="connsiteX4" fmla="*/ 1687121 w 1876112"/>
                <a:gd name="connsiteY4" fmla="*/ 1538825 h 1936223"/>
                <a:gd name="connsiteX5" fmla="*/ 900685 w 1876112"/>
                <a:gd name="connsiteY5" fmla="*/ 1657211 h 1936223"/>
                <a:gd name="connsiteX6" fmla="*/ 94843 w 1876112"/>
                <a:gd name="connsiteY6" fmla="*/ 1692644 h 1936223"/>
                <a:gd name="connsiteX7" fmla="*/ 1841 w 1876112"/>
                <a:gd name="connsiteY7" fmla="*/ 1136633 h 1936223"/>
                <a:gd name="connsiteX0" fmla="*/ 1841 w 1876112"/>
                <a:gd name="connsiteY0" fmla="*/ 823745 h 1623335"/>
                <a:gd name="connsiteX1" fmla="*/ 395442 w 1876112"/>
                <a:gd name="connsiteY1" fmla="*/ 12634 h 1623335"/>
                <a:gd name="connsiteX2" fmla="*/ 1609805 w 1876112"/>
                <a:gd name="connsiteY2" fmla="*/ 747941 h 1623335"/>
                <a:gd name="connsiteX3" fmla="*/ 1687121 w 1876112"/>
                <a:gd name="connsiteY3" fmla="*/ 1225937 h 1623335"/>
                <a:gd name="connsiteX4" fmla="*/ 900685 w 1876112"/>
                <a:gd name="connsiteY4" fmla="*/ 1344323 h 1623335"/>
                <a:gd name="connsiteX5" fmla="*/ 94843 w 1876112"/>
                <a:gd name="connsiteY5" fmla="*/ 1379756 h 1623335"/>
                <a:gd name="connsiteX6" fmla="*/ 1841 w 1876112"/>
                <a:gd name="connsiteY6" fmla="*/ 823745 h 1623335"/>
                <a:gd name="connsiteX0" fmla="*/ 1841 w 1876112"/>
                <a:gd name="connsiteY0" fmla="*/ 482404 h 1281994"/>
                <a:gd name="connsiteX1" fmla="*/ 751113 w 1876112"/>
                <a:gd name="connsiteY1" fmla="*/ 323355 h 1281994"/>
                <a:gd name="connsiteX2" fmla="*/ 1609805 w 1876112"/>
                <a:gd name="connsiteY2" fmla="*/ 406600 h 1281994"/>
                <a:gd name="connsiteX3" fmla="*/ 1687121 w 1876112"/>
                <a:gd name="connsiteY3" fmla="*/ 884596 h 1281994"/>
                <a:gd name="connsiteX4" fmla="*/ 900685 w 1876112"/>
                <a:gd name="connsiteY4" fmla="*/ 1002982 h 1281994"/>
                <a:gd name="connsiteX5" fmla="*/ 94843 w 1876112"/>
                <a:gd name="connsiteY5" fmla="*/ 1038415 h 1281994"/>
                <a:gd name="connsiteX6" fmla="*/ 1841 w 1876112"/>
                <a:gd name="connsiteY6" fmla="*/ 482404 h 1281994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687121"/>
                <a:gd name="connsiteY0" fmla="*/ 181563 h 981153"/>
                <a:gd name="connsiteX1" fmla="*/ 760993 w 1687121"/>
                <a:gd name="connsiteY1" fmla="*/ 12634 h 981153"/>
                <a:gd name="connsiteX2" fmla="*/ 1609805 w 1687121"/>
                <a:gd name="connsiteY2" fmla="*/ 105759 h 981153"/>
                <a:gd name="connsiteX3" fmla="*/ 1687121 w 1687121"/>
                <a:gd name="connsiteY3" fmla="*/ 583755 h 981153"/>
                <a:gd name="connsiteX4" fmla="*/ 900685 w 1687121"/>
                <a:gd name="connsiteY4" fmla="*/ 702141 h 981153"/>
                <a:gd name="connsiteX5" fmla="*/ 94843 w 1687121"/>
                <a:gd name="connsiteY5" fmla="*/ 737574 h 981153"/>
                <a:gd name="connsiteX6" fmla="*/ 1841 w 1687121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737574"/>
                <a:gd name="connsiteX1" fmla="*/ 760993 w 1667362"/>
                <a:gd name="connsiteY1" fmla="*/ 12634 h 737574"/>
                <a:gd name="connsiteX2" fmla="*/ 1609805 w 1667362"/>
                <a:gd name="connsiteY2" fmla="*/ 105759 h 737574"/>
                <a:gd name="connsiteX3" fmla="*/ 1667362 w 1667362"/>
                <a:gd name="connsiteY3" fmla="*/ 662793 h 737574"/>
                <a:gd name="connsiteX4" fmla="*/ 900685 w 1667362"/>
                <a:gd name="connsiteY4" fmla="*/ 702141 h 737574"/>
                <a:gd name="connsiteX5" fmla="*/ 94843 w 1667362"/>
                <a:gd name="connsiteY5" fmla="*/ 737574 h 737574"/>
                <a:gd name="connsiteX6" fmla="*/ 1841 w 1667362"/>
                <a:gd name="connsiteY6" fmla="*/ 181563 h 737574"/>
                <a:gd name="connsiteX0" fmla="*/ 51239 w 1716760"/>
                <a:gd name="connsiteY0" fmla="*/ 181563 h 737574"/>
                <a:gd name="connsiteX1" fmla="*/ 810391 w 1716760"/>
                <a:gd name="connsiteY1" fmla="*/ 12634 h 737574"/>
                <a:gd name="connsiteX2" fmla="*/ 1659203 w 1716760"/>
                <a:gd name="connsiteY2" fmla="*/ 105759 h 737574"/>
                <a:gd name="connsiteX3" fmla="*/ 1716760 w 1716760"/>
                <a:gd name="connsiteY3" fmla="*/ 662793 h 737574"/>
                <a:gd name="connsiteX4" fmla="*/ 950083 w 1716760"/>
                <a:gd name="connsiteY4" fmla="*/ 702141 h 737574"/>
                <a:gd name="connsiteX5" fmla="*/ 94843 w 1716760"/>
                <a:gd name="connsiteY5" fmla="*/ 737574 h 737574"/>
                <a:gd name="connsiteX6" fmla="*/ 51239 w 1716760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898844 w 1665521"/>
                <a:gd name="connsiteY4" fmla="*/ 702141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77093"/>
                <a:gd name="connsiteX1" fmla="*/ 759152 w 1665521"/>
                <a:gd name="connsiteY1" fmla="*/ 12634 h 777093"/>
                <a:gd name="connsiteX2" fmla="*/ 1607964 w 1665521"/>
                <a:gd name="connsiteY2" fmla="*/ 105759 h 777093"/>
                <a:gd name="connsiteX3" fmla="*/ 1665521 w 1665521"/>
                <a:gd name="connsiteY3" fmla="*/ 662793 h 777093"/>
                <a:gd name="connsiteX4" fmla="*/ 908724 w 1665521"/>
                <a:gd name="connsiteY4" fmla="*/ 672502 h 777093"/>
                <a:gd name="connsiteX5" fmla="*/ 43604 w 1665521"/>
                <a:gd name="connsiteY5" fmla="*/ 777093 h 777093"/>
                <a:gd name="connsiteX6" fmla="*/ 0 w 1665521"/>
                <a:gd name="connsiteY6" fmla="*/ 181563 h 777093"/>
                <a:gd name="connsiteX0" fmla="*/ 0 w 1665521"/>
                <a:gd name="connsiteY0" fmla="*/ 181563 h 747454"/>
                <a:gd name="connsiteX1" fmla="*/ 759152 w 1665521"/>
                <a:gd name="connsiteY1" fmla="*/ 12634 h 747454"/>
                <a:gd name="connsiteX2" fmla="*/ 1607964 w 1665521"/>
                <a:gd name="connsiteY2" fmla="*/ 105759 h 747454"/>
                <a:gd name="connsiteX3" fmla="*/ 1665521 w 1665521"/>
                <a:gd name="connsiteY3" fmla="*/ 662793 h 747454"/>
                <a:gd name="connsiteX4" fmla="*/ 908724 w 1665521"/>
                <a:gd name="connsiteY4" fmla="*/ 672502 h 747454"/>
                <a:gd name="connsiteX5" fmla="*/ 43604 w 1665521"/>
                <a:gd name="connsiteY5" fmla="*/ 747454 h 747454"/>
                <a:gd name="connsiteX6" fmla="*/ 0 w 1665521"/>
                <a:gd name="connsiteY6" fmla="*/ 181563 h 747454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205407 h 771298"/>
                <a:gd name="connsiteX1" fmla="*/ 159808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771298"/>
                <a:gd name="connsiteX1" fmla="*/ 119014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851503"/>
                <a:gd name="connsiteX1" fmla="*/ 1190145 w 1665521"/>
                <a:gd name="connsiteY1" fmla="*/ 80205 h 851503"/>
                <a:gd name="connsiteX2" fmla="*/ 1665521 w 1665521"/>
                <a:gd name="connsiteY2" fmla="*/ 686637 h 851503"/>
                <a:gd name="connsiteX3" fmla="*/ 43604 w 1665521"/>
                <a:gd name="connsiteY3" fmla="*/ 771298 h 851503"/>
                <a:gd name="connsiteX4" fmla="*/ 0 w 1665521"/>
                <a:gd name="connsiteY4" fmla="*/ 205407 h 851503"/>
                <a:gd name="connsiteX0" fmla="*/ 0 w 1665521"/>
                <a:gd name="connsiteY0" fmla="*/ 205407 h 801819"/>
                <a:gd name="connsiteX1" fmla="*/ 1190145 w 1665521"/>
                <a:gd name="connsiteY1" fmla="*/ 80205 h 801819"/>
                <a:gd name="connsiteX2" fmla="*/ 1665521 w 1665521"/>
                <a:gd name="connsiteY2" fmla="*/ 686637 h 801819"/>
                <a:gd name="connsiteX3" fmla="*/ 218437 w 1665521"/>
                <a:gd name="connsiteY3" fmla="*/ 601073 h 801819"/>
                <a:gd name="connsiteX4" fmla="*/ 0 w 1665521"/>
                <a:gd name="connsiteY4" fmla="*/ 205407 h 801819"/>
                <a:gd name="connsiteX0" fmla="*/ 0 w 1257581"/>
                <a:gd name="connsiteY0" fmla="*/ 205407 h 681278"/>
                <a:gd name="connsiteX1" fmla="*/ 1190145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76003"/>
                <a:gd name="connsiteY0" fmla="*/ 205407 h 681278"/>
                <a:gd name="connsiteX1" fmla="*/ 1015313 w 1276003"/>
                <a:gd name="connsiteY1" fmla="*/ 80205 h 681278"/>
                <a:gd name="connsiteX2" fmla="*/ 1257581 w 1276003"/>
                <a:gd name="connsiteY2" fmla="*/ 542601 h 681278"/>
                <a:gd name="connsiteX3" fmla="*/ 218437 w 1276003"/>
                <a:gd name="connsiteY3" fmla="*/ 601073 h 681278"/>
                <a:gd name="connsiteX4" fmla="*/ 0 w 1276003"/>
                <a:gd name="connsiteY4" fmla="*/ 205407 h 681278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08807"/>
                <a:gd name="connsiteX1" fmla="*/ 1015313 w 1276003"/>
                <a:gd name="connsiteY1" fmla="*/ 80205 h 608807"/>
                <a:gd name="connsiteX2" fmla="*/ 1257581 w 1276003"/>
                <a:gd name="connsiteY2" fmla="*/ 542601 h 608807"/>
                <a:gd name="connsiteX3" fmla="*/ 291092 w 1276003"/>
                <a:gd name="connsiteY3" fmla="*/ 576585 h 608807"/>
                <a:gd name="connsiteX4" fmla="*/ 0 w 1276003"/>
                <a:gd name="connsiteY4" fmla="*/ 205407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6368464"/>
                <a:gd name="connsiteY0" fmla="*/ 408798 h 851850"/>
                <a:gd name="connsiteX1" fmla="*/ 906327 w 6368464"/>
                <a:gd name="connsiteY1" fmla="*/ 340734 h 851850"/>
                <a:gd name="connsiteX2" fmla="*/ 6368464 w 6368464"/>
                <a:gd name="connsiteY2" fmla="*/ 204779 h 851850"/>
                <a:gd name="connsiteX3" fmla="*/ 182106 w 6368464"/>
                <a:gd name="connsiteY3" fmla="*/ 837114 h 851850"/>
                <a:gd name="connsiteX4" fmla="*/ 0 w 6368464"/>
                <a:gd name="connsiteY4" fmla="*/ 408798 h 851850"/>
                <a:gd name="connsiteX0" fmla="*/ 0 w 11925098"/>
                <a:gd name="connsiteY0" fmla="*/ 268011 h 711061"/>
                <a:gd name="connsiteX1" fmla="*/ 906327 w 11925098"/>
                <a:gd name="connsiteY1" fmla="*/ 199947 h 711061"/>
                <a:gd name="connsiteX2" fmla="*/ 11925098 w 11925098"/>
                <a:gd name="connsiteY2" fmla="*/ 204781 h 711061"/>
                <a:gd name="connsiteX3" fmla="*/ 182106 w 11925098"/>
                <a:gd name="connsiteY3" fmla="*/ 696327 h 711061"/>
                <a:gd name="connsiteX4" fmla="*/ 0 w 11925098"/>
                <a:gd name="connsiteY4" fmla="*/ 268011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067746 w 11925098"/>
                <a:gd name="connsiteY1" fmla="*/ 68433 h 711061"/>
                <a:gd name="connsiteX2" fmla="*/ 6462969 w 11925098"/>
                <a:gd name="connsiteY2" fmla="*/ 84298 h 711061"/>
                <a:gd name="connsiteX3" fmla="*/ 11925098 w 11925098"/>
                <a:gd name="connsiteY3" fmla="*/ 204780 h 711061"/>
                <a:gd name="connsiteX4" fmla="*/ 182106 w 11925098"/>
                <a:gd name="connsiteY4" fmla="*/ 696326 h 711061"/>
                <a:gd name="connsiteX5" fmla="*/ 0 w 11925098"/>
                <a:gd name="connsiteY5" fmla="*/ 268010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042012 w 11925098"/>
                <a:gd name="connsiteY1" fmla="*/ 69213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158895 w 11887548"/>
                <a:gd name="connsiteY0" fmla="*/ 202644 h 711061"/>
                <a:gd name="connsiteX1" fmla="*/ 6004462 w 11887548"/>
                <a:gd name="connsiteY1" fmla="*/ 69213 h 711061"/>
                <a:gd name="connsiteX2" fmla="*/ 11887548 w 11887548"/>
                <a:gd name="connsiteY2" fmla="*/ 204780 h 711061"/>
                <a:gd name="connsiteX3" fmla="*/ 144556 w 11887548"/>
                <a:gd name="connsiteY3" fmla="*/ 696326 h 711061"/>
                <a:gd name="connsiteX4" fmla="*/ 158895 w 11887548"/>
                <a:gd name="connsiteY4" fmla="*/ 202644 h 711061"/>
                <a:gd name="connsiteX0" fmla="*/ 0 w 11728653"/>
                <a:gd name="connsiteY0" fmla="*/ 202644 h 359925"/>
                <a:gd name="connsiteX1" fmla="*/ 5845567 w 11728653"/>
                <a:gd name="connsiteY1" fmla="*/ 69213 h 359925"/>
                <a:gd name="connsiteX2" fmla="*/ 11728653 w 11728653"/>
                <a:gd name="connsiteY2" fmla="*/ 204780 h 359925"/>
                <a:gd name="connsiteX3" fmla="*/ 5879066 w 11728653"/>
                <a:gd name="connsiteY3" fmla="*/ 334299 h 359925"/>
                <a:gd name="connsiteX4" fmla="*/ 0 w 11728653"/>
                <a:gd name="connsiteY4" fmla="*/ 202644 h 359925"/>
                <a:gd name="connsiteX0" fmla="*/ 0 w 11728653"/>
                <a:gd name="connsiteY0" fmla="*/ 202644 h 359926"/>
                <a:gd name="connsiteX1" fmla="*/ 5845567 w 11728653"/>
                <a:gd name="connsiteY1" fmla="*/ 69213 h 359926"/>
                <a:gd name="connsiteX2" fmla="*/ 11728653 w 11728653"/>
                <a:gd name="connsiteY2" fmla="*/ 204780 h 359926"/>
                <a:gd name="connsiteX3" fmla="*/ 5879066 w 11728653"/>
                <a:gd name="connsiteY3" fmla="*/ 334299 h 359926"/>
                <a:gd name="connsiteX4" fmla="*/ 0 w 11728653"/>
                <a:gd name="connsiteY4" fmla="*/ 202644 h 359926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8684845"/>
                <a:gd name="connsiteY0" fmla="*/ 133431 h 290713"/>
                <a:gd name="connsiteX1" fmla="*/ 2801759 w 8684845"/>
                <a:gd name="connsiteY1" fmla="*/ 0 h 290713"/>
                <a:gd name="connsiteX2" fmla="*/ 8684845 w 8684845"/>
                <a:gd name="connsiteY2" fmla="*/ 135567 h 290713"/>
                <a:gd name="connsiteX3" fmla="*/ 2835258 w 8684845"/>
                <a:gd name="connsiteY3" fmla="*/ 265086 h 290713"/>
                <a:gd name="connsiteX4" fmla="*/ 0 w 8684845"/>
                <a:gd name="connsiteY4" fmla="*/ 133431 h 290713"/>
                <a:gd name="connsiteX0" fmla="*/ 0 w 4039023"/>
                <a:gd name="connsiteY0" fmla="*/ 133431 h 290713"/>
                <a:gd name="connsiteX1" fmla="*/ 2801759 w 4039023"/>
                <a:gd name="connsiteY1" fmla="*/ 0 h 290713"/>
                <a:gd name="connsiteX2" fmla="*/ 4039023 w 4039023"/>
                <a:gd name="connsiteY2" fmla="*/ 135567 h 290713"/>
                <a:gd name="connsiteX3" fmla="*/ 2835258 w 4039023"/>
                <a:gd name="connsiteY3" fmla="*/ 265086 h 290713"/>
                <a:gd name="connsiteX4" fmla="*/ 0 w 4039023"/>
                <a:gd name="connsiteY4" fmla="*/ 133431 h 290713"/>
                <a:gd name="connsiteX0" fmla="*/ 0 w 4039023"/>
                <a:gd name="connsiteY0" fmla="*/ 133431 h 157805"/>
                <a:gd name="connsiteX1" fmla="*/ 2801759 w 4039023"/>
                <a:gd name="connsiteY1" fmla="*/ 0 h 157805"/>
                <a:gd name="connsiteX2" fmla="*/ 4039023 w 4039023"/>
                <a:gd name="connsiteY2" fmla="*/ 135567 h 157805"/>
                <a:gd name="connsiteX3" fmla="*/ 0 w 4039023"/>
                <a:gd name="connsiteY3" fmla="*/ 133431 h 157805"/>
                <a:gd name="connsiteX0" fmla="*/ 1760568 w 5799591"/>
                <a:gd name="connsiteY0" fmla="*/ 133431 h 250985"/>
                <a:gd name="connsiteX1" fmla="*/ 4562327 w 5799591"/>
                <a:gd name="connsiteY1" fmla="*/ 0 h 250985"/>
                <a:gd name="connsiteX2" fmla="*/ 5799591 w 5799591"/>
                <a:gd name="connsiteY2" fmla="*/ 135567 h 250985"/>
                <a:gd name="connsiteX3" fmla="*/ 673156 w 5799591"/>
                <a:gd name="connsiteY3" fmla="*/ 250629 h 250985"/>
                <a:gd name="connsiteX4" fmla="*/ 1760568 w 5799591"/>
                <a:gd name="connsiteY4" fmla="*/ 133431 h 250985"/>
                <a:gd name="connsiteX0" fmla="*/ 2027570 w 8523006"/>
                <a:gd name="connsiteY0" fmla="*/ 133431 h 250629"/>
                <a:gd name="connsiteX1" fmla="*/ 4829329 w 8523006"/>
                <a:gd name="connsiteY1" fmla="*/ 0 h 250629"/>
                <a:gd name="connsiteX2" fmla="*/ 6066593 w 8523006"/>
                <a:gd name="connsiteY2" fmla="*/ 135567 h 250629"/>
                <a:gd name="connsiteX3" fmla="*/ 7668607 w 8523006"/>
                <a:gd name="connsiteY3" fmla="*/ 250628 h 250629"/>
                <a:gd name="connsiteX4" fmla="*/ 940158 w 8523006"/>
                <a:gd name="connsiteY4" fmla="*/ 250629 h 250629"/>
                <a:gd name="connsiteX5" fmla="*/ 2027570 w 8523006"/>
                <a:gd name="connsiteY5" fmla="*/ 133431 h 250629"/>
                <a:gd name="connsiteX0" fmla="*/ 2027570 w 8523006"/>
                <a:gd name="connsiteY0" fmla="*/ 133431 h 250629"/>
                <a:gd name="connsiteX1" fmla="*/ 4829329 w 8523006"/>
                <a:gd name="connsiteY1" fmla="*/ 0 h 250629"/>
                <a:gd name="connsiteX2" fmla="*/ 6066593 w 8523006"/>
                <a:gd name="connsiteY2" fmla="*/ 135567 h 250629"/>
                <a:gd name="connsiteX3" fmla="*/ 7668607 w 8523006"/>
                <a:gd name="connsiteY3" fmla="*/ 250628 h 250629"/>
                <a:gd name="connsiteX4" fmla="*/ 940158 w 8523006"/>
                <a:gd name="connsiteY4" fmla="*/ 250629 h 250629"/>
                <a:gd name="connsiteX5" fmla="*/ 2027570 w 8523006"/>
                <a:gd name="connsiteY5" fmla="*/ 133431 h 250629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553320 w 8136168"/>
                <a:gd name="connsiteY0" fmla="*/ 255658 h 310967"/>
                <a:gd name="connsiteX1" fmla="*/ 3961892 w 8136168"/>
                <a:gd name="connsiteY1" fmla="*/ 0 h 310967"/>
                <a:gd name="connsiteX2" fmla="*/ 5679755 w 8136168"/>
                <a:gd name="connsiteY2" fmla="*/ 140596 h 310967"/>
                <a:gd name="connsiteX3" fmla="*/ 7281769 w 8136168"/>
                <a:gd name="connsiteY3" fmla="*/ 255657 h 310967"/>
                <a:gd name="connsiteX4" fmla="*/ 553320 w 8136168"/>
                <a:gd name="connsiteY4" fmla="*/ 255658 h 310967"/>
                <a:gd name="connsiteX0" fmla="*/ 553320 w 7849850"/>
                <a:gd name="connsiteY0" fmla="*/ 255658 h 310967"/>
                <a:gd name="connsiteX1" fmla="*/ 3961892 w 7849850"/>
                <a:gd name="connsiteY1" fmla="*/ 0 h 310967"/>
                <a:gd name="connsiteX2" fmla="*/ 7281769 w 7849850"/>
                <a:gd name="connsiteY2" fmla="*/ 255657 h 310967"/>
                <a:gd name="connsiteX3" fmla="*/ 553320 w 7849850"/>
                <a:gd name="connsiteY3" fmla="*/ 255658 h 310967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3801673 w 7849850"/>
                <a:gd name="connsiteY0" fmla="*/ 0 h 331079"/>
                <a:gd name="connsiteX1" fmla="*/ 7281769 w 7849850"/>
                <a:gd name="connsiteY1" fmla="*/ 275769 h 331079"/>
                <a:gd name="connsiteX2" fmla="*/ 553320 w 7849850"/>
                <a:gd name="connsiteY2" fmla="*/ 275770 h 331079"/>
                <a:gd name="connsiteX3" fmla="*/ 7806707 w 7849850"/>
                <a:gd name="connsiteY3" fmla="*/ 125704 h 331079"/>
                <a:gd name="connsiteX0" fmla="*/ 12234277 w 16282454"/>
                <a:gd name="connsiteY0" fmla="*/ 0 h 331079"/>
                <a:gd name="connsiteX1" fmla="*/ 15714373 w 16282454"/>
                <a:gd name="connsiteY1" fmla="*/ 275769 h 331079"/>
                <a:gd name="connsiteX2" fmla="*/ 8985924 w 16282454"/>
                <a:gd name="connsiteY2" fmla="*/ 275770 h 331079"/>
                <a:gd name="connsiteX3" fmla="*/ 3738033 w 16282454"/>
                <a:gd name="connsiteY3" fmla="*/ 125704 h 331079"/>
                <a:gd name="connsiteX0" fmla="*/ 12234277 w 12234277"/>
                <a:gd name="connsiteY0" fmla="*/ 0 h 275770"/>
                <a:gd name="connsiteX1" fmla="*/ 8985924 w 12234277"/>
                <a:gd name="connsiteY1" fmla="*/ 275770 h 275770"/>
                <a:gd name="connsiteX2" fmla="*/ 3738033 w 12234277"/>
                <a:gd name="connsiteY2" fmla="*/ 125704 h 275770"/>
                <a:gd name="connsiteX0" fmla="*/ 8496245 w 8496245"/>
                <a:gd name="connsiteY0" fmla="*/ 0 h 125704"/>
                <a:gd name="connsiteX1" fmla="*/ 1 w 8496245"/>
                <a:gd name="connsiteY1" fmla="*/ 125704 h 125704"/>
                <a:gd name="connsiteX0" fmla="*/ 9599732 w 9599732"/>
                <a:gd name="connsiteY0" fmla="*/ 17922 h 143626"/>
                <a:gd name="connsiteX1" fmla="*/ 1103488 w 9599732"/>
                <a:gd name="connsiteY1" fmla="*/ 143626 h 143626"/>
                <a:gd name="connsiteX0" fmla="*/ 9599732 w 9599732"/>
                <a:gd name="connsiteY0" fmla="*/ 23494 h 149198"/>
                <a:gd name="connsiteX1" fmla="*/ 1103488 w 9599732"/>
                <a:gd name="connsiteY1" fmla="*/ 149198 h 149198"/>
                <a:gd name="connsiteX0" fmla="*/ 9599732 w 9599732"/>
                <a:gd name="connsiteY0" fmla="*/ 45292 h 170996"/>
                <a:gd name="connsiteX1" fmla="*/ 1103488 w 9599732"/>
                <a:gd name="connsiteY1" fmla="*/ 170996 h 170996"/>
                <a:gd name="connsiteX0" fmla="*/ 3063606 w 8689182"/>
                <a:gd name="connsiteY0" fmla="*/ 45292 h 156464"/>
                <a:gd name="connsiteX1" fmla="*/ 8689182 w 8689182"/>
                <a:gd name="connsiteY1" fmla="*/ 156464 h 156464"/>
                <a:gd name="connsiteX0" fmla="*/ 21174956 w 26800532"/>
                <a:gd name="connsiteY0" fmla="*/ 45292 h 165429"/>
                <a:gd name="connsiteX1" fmla="*/ 26800532 w 26800532"/>
                <a:gd name="connsiteY1" fmla="*/ 156464 h 165429"/>
                <a:gd name="connsiteX0" fmla="*/ 21174956 w 26800532"/>
                <a:gd name="connsiteY0" fmla="*/ 45292 h 165429"/>
                <a:gd name="connsiteX1" fmla="*/ 26800532 w 26800532"/>
                <a:gd name="connsiteY1" fmla="*/ 156464 h 165429"/>
                <a:gd name="connsiteX2" fmla="*/ 21174956 w 26800532"/>
                <a:gd name="connsiteY2" fmla="*/ 45292 h 165429"/>
                <a:gd name="connsiteX0" fmla="*/ 10757223 w 26800532"/>
                <a:gd name="connsiteY0" fmla="*/ 45293 h 456078"/>
                <a:gd name="connsiteX1" fmla="*/ 26800532 w 26800532"/>
                <a:gd name="connsiteY1" fmla="*/ 447113 h 456078"/>
                <a:gd name="connsiteX2" fmla="*/ 10757223 w 26800532"/>
                <a:gd name="connsiteY2" fmla="*/ 45293 h 456078"/>
                <a:gd name="connsiteX0" fmla="*/ 7411285 w 23454594"/>
                <a:gd name="connsiteY0" fmla="*/ 29805 h 431626"/>
                <a:gd name="connsiteX1" fmla="*/ 2673878 w 23454594"/>
                <a:gd name="connsiteY1" fmla="*/ 107472 h 431626"/>
                <a:gd name="connsiteX2" fmla="*/ 23454594 w 23454594"/>
                <a:gd name="connsiteY2" fmla="*/ 431625 h 431626"/>
                <a:gd name="connsiteX3" fmla="*/ 7411285 w 23454594"/>
                <a:gd name="connsiteY3" fmla="*/ 29805 h 431626"/>
                <a:gd name="connsiteX0" fmla="*/ 4274402 w 20317711"/>
                <a:gd name="connsiteY0" fmla="*/ 0 h 401819"/>
                <a:gd name="connsiteX1" fmla="*/ 0 w 20317711"/>
                <a:gd name="connsiteY1" fmla="*/ 5006 h 401819"/>
                <a:gd name="connsiteX2" fmla="*/ 20317711 w 20317711"/>
                <a:gd name="connsiteY2" fmla="*/ 401820 h 401819"/>
                <a:gd name="connsiteX3" fmla="*/ 4274402 w 20317711"/>
                <a:gd name="connsiteY3" fmla="*/ 0 h 401819"/>
                <a:gd name="connsiteX0" fmla="*/ 3116867 w 20317711"/>
                <a:gd name="connsiteY0" fmla="*/ 0 h 445417"/>
                <a:gd name="connsiteX1" fmla="*/ 0 w 20317711"/>
                <a:gd name="connsiteY1" fmla="*/ 48603 h 445417"/>
                <a:gd name="connsiteX2" fmla="*/ 20317711 w 20317711"/>
                <a:gd name="connsiteY2" fmla="*/ 445417 h 445417"/>
                <a:gd name="connsiteX3" fmla="*/ 3116867 w 20317711"/>
                <a:gd name="connsiteY3" fmla="*/ 0 h 445417"/>
                <a:gd name="connsiteX0" fmla="*/ 11225179 w 28426023"/>
                <a:gd name="connsiteY0" fmla="*/ 339842 h 785259"/>
                <a:gd name="connsiteX1" fmla="*/ 8108312 w 28426023"/>
                <a:gd name="connsiteY1" fmla="*/ 388445 h 785259"/>
                <a:gd name="connsiteX2" fmla="*/ 28426023 w 28426023"/>
                <a:gd name="connsiteY2" fmla="*/ 785259 h 785259"/>
                <a:gd name="connsiteX3" fmla="*/ 11225179 w 28426023"/>
                <a:gd name="connsiteY3" fmla="*/ 339842 h 785259"/>
                <a:gd name="connsiteX0" fmla="*/ 13884646 w 31085490"/>
                <a:gd name="connsiteY0" fmla="*/ 468965 h 914382"/>
                <a:gd name="connsiteX1" fmla="*/ 10767779 w 31085490"/>
                <a:gd name="connsiteY1" fmla="*/ 517568 h 914382"/>
                <a:gd name="connsiteX2" fmla="*/ 31085490 w 31085490"/>
                <a:gd name="connsiteY2" fmla="*/ 914382 h 914382"/>
                <a:gd name="connsiteX3" fmla="*/ 13884646 w 31085490"/>
                <a:gd name="connsiteY3" fmla="*/ 468965 h 914382"/>
                <a:gd name="connsiteX0" fmla="*/ 1264801 w 18465645"/>
                <a:gd name="connsiteY0" fmla="*/ 0 h 445417"/>
                <a:gd name="connsiteX1" fmla="*/ 0 w 18465645"/>
                <a:gd name="connsiteY1" fmla="*/ 48603 h 445417"/>
                <a:gd name="connsiteX2" fmla="*/ 18465645 w 18465645"/>
                <a:gd name="connsiteY2" fmla="*/ 445417 h 445417"/>
                <a:gd name="connsiteX3" fmla="*/ 1264801 w 18465645"/>
                <a:gd name="connsiteY3" fmla="*/ 0 h 445417"/>
                <a:gd name="connsiteX0" fmla="*/ 0 w 29470599"/>
                <a:gd name="connsiteY0" fmla="*/ 0 h 641604"/>
                <a:gd name="connsiteX1" fmla="*/ 11004954 w 29470599"/>
                <a:gd name="connsiteY1" fmla="*/ 244790 h 641604"/>
                <a:gd name="connsiteX2" fmla="*/ 29470599 w 29470599"/>
                <a:gd name="connsiteY2" fmla="*/ 641604 h 641604"/>
                <a:gd name="connsiteX3" fmla="*/ 0 w 29470599"/>
                <a:gd name="connsiteY3" fmla="*/ 0 h 641604"/>
                <a:gd name="connsiteX0" fmla="*/ 0 w 29470599"/>
                <a:gd name="connsiteY0" fmla="*/ 0 h 641604"/>
                <a:gd name="connsiteX1" fmla="*/ 7300866 w 29470599"/>
                <a:gd name="connsiteY1" fmla="*/ 419180 h 641604"/>
                <a:gd name="connsiteX2" fmla="*/ 29470599 w 29470599"/>
                <a:gd name="connsiteY2" fmla="*/ 641604 h 641604"/>
                <a:gd name="connsiteX3" fmla="*/ 0 w 29470599"/>
                <a:gd name="connsiteY3" fmla="*/ 0 h 641604"/>
                <a:gd name="connsiteX0" fmla="*/ 0 w 30859615"/>
                <a:gd name="connsiteY0" fmla="*/ 0 h 641604"/>
                <a:gd name="connsiteX1" fmla="*/ 7300866 w 30859615"/>
                <a:gd name="connsiteY1" fmla="*/ 419180 h 641604"/>
                <a:gd name="connsiteX2" fmla="*/ 30859615 w 30859615"/>
                <a:gd name="connsiteY2" fmla="*/ 641604 h 641604"/>
                <a:gd name="connsiteX3" fmla="*/ 0 w 30859615"/>
                <a:gd name="connsiteY3" fmla="*/ 0 h 641604"/>
                <a:gd name="connsiteX0" fmla="*/ 0 w 30859615"/>
                <a:gd name="connsiteY0" fmla="*/ 0 h 641604"/>
                <a:gd name="connsiteX1" fmla="*/ 7300866 w 30859615"/>
                <a:gd name="connsiteY1" fmla="*/ 419180 h 641604"/>
                <a:gd name="connsiteX2" fmla="*/ 30859615 w 30859615"/>
                <a:gd name="connsiteY2" fmla="*/ 641604 h 641604"/>
                <a:gd name="connsiteX3" fmla="*/ 0 w 30859615"/>
                <a:gd name="connsiteY3" fmla="*/ 0 h 641604"/>
                <a:gd name="connsiteX0" fmla="*/ 0 w 30859615"/>
                <a:gd name="connsiteY0" fmla="*/ 0 h 641604"/>
                <a:gd name="connsiteX1" fmla="*/ 3596779 w 30859615"/>
                <a:gd name="connsiteY1" fmla="*/ 208461 h 641604"/>
                <a:gd name="connsiteX2" fmla="*/ 30859615 w 30859615"/>
                <a:gd name="connsiteY2" fmla="*/ 641604 h 641604"/>
                <a:gd name="connsiteX3" fmla="*/ 0 w 30859615"/>
                <a:gd name="connsiteY3" fmla="*/ 0 h 641604"/>
                <a:gd name="connsiteX0" fmla="*/ 10797957 w 41657572"/>
                <a:gd name="connsiteY0" fmla="*/ 0 h 641604"/>
                <a:gd name="connsiteX1" fmla="*/ 14394736 w 41657572"/>
                <a:gd name="connsiteY1" fmla="*/ 208461 h 641604"/>
                <a:gd name="connsiteX2" fmla="*/ 41657572 w 41657572"/>
                <a:gd name="connsiteY2" fmla="*/ 641604 h 641604"/>
                <a:gd name="connsiteX3" fmla="*/ 10797957 w 41657572"/>
                <a:gd name="connsiteY3" fmla="*/ 0 h 641604"/>
                <a:gd name="connsiteX0" fmla="*/ 15006397 w 45866012"/>
                <a:gd name="connsiteY0" fmla="*/ 192096 h 833700"/>
                <a:gd name="connsiteX1" fmla="*/ 18603176 w 45866012"/>
                <a:gd name="connsiteY1" fmla="*/ 400557 h 833700"/>
                <a:gd name="connsiteX2" fmla="*/ 45866012 w 45866012"/>
                <a:gd name="connsiteY2" fmla="*/ 833700 h 833700"/>
                <a:gd name="connsiteX3" fmla="*/ 15006397 w 45866012"/>
                <a:gd name="connsiteY3" fmla="*/ 192096 h 833700"/>
                <a:gd name="connsiteX0" fmla="*/ 15006397 w 45866012"/>
                <a:gd name="connsiteY0" fmla="*/ 192096 h 833700"/>
                <a:gd name="connsiteX1" fmla="*/ 18603176 w 45866012"/>
                <a:gd name="connsiteY1" fmla="*/ 400557 h 833700"/>
                <a:gd name="connsiteX2" fmla="*/ 45866012 w 45866012"/>
                <a:gd name="connsiteY2" fmla="*/ 833700 h 833700"/>
                <a:gd name="connsiteX3" fmla="*/ 15006397 w 45866012"/>
                <a:gd name="connsiteY3" fmla="*/ 192096 h 833700"/>
                <a:gd name="connsiteX0" fmla="*/ 15006397 w 45866012"/>
                <a:gd name="connsiteY0" fmla="*/ 192096 h 833700"/>
                <a:gd name="connsiteX1" fmla="*/ 18603176 w 45866012"/>
                <a:gd name="connsiteY1" fmla="*/ 400557 h 833700"/>
                <a:gd name="connsiteX2" fmla="*/ 45866012 w 45866012"/>
                <a:gd name="connsiteY2" fmla="*/ 833700 h 833700"/>
                <a:gd name="connsiteX3" fmla="*/ 15006397 w 45866012"/>
                <a:gd name="connsiteY3" fmla="*/ 192096 h 833700"/>
                <a:gd name="connsiteX0" fmla="*/ 15006397 w 45866012"/>
                <a:gd name="connsiteY0" fmla="*/ 192096 h 833700"/>
                <a:gd name="connsiteX1" fmla="*/ 18603176 w 45866012"/>
                <a:gd name="connsiteY1" fmla="*/ 400557 h 833700"/>
                <a:gd name="connsiteX2" fmla="*/ 45866012 w 45866012"/>
                <a:gd name="connsiteY2" fmla="*/ 833700 h 833700"/>
                <a:gd name="connsiteX3" fmla="*/ 15006397 w 45866012"/>
                <a:gd name="connsiteY3" fmla="*/ 192096 h 833700"/>
                <a:gd name="connsiteX0" fmla="*/ 15006397 w 47718078"/>
                <a:gd name="connsiteY0" fmla="*/ 192096 h 768304"/>
                <a:gd name="connsiteX1" fmla="*/ 20455242 w 47718078"/>
                <a:gd name="connsiteY1" fmla="*/ 335161 h 768304"/>
                <a:gd name="connsiteX2" fmla="*/ 47718078 w 47718078"/>
                <a:gd name="connsiteY2" fmla="*/ 768304 h 768304"/>
                <a:gd name="connsiteX3" fmla="*/ 15006397 w 47718078"/>
                <a:gd name="connsiteY3" fmla="*/ 192096 h 768304"/>
                <a:gd name="connsiteX0" fmla="*/ 15006397 w 47718078"/>
                <a:gd name="connsiteY0" fmla="*/ 192096 h 768304"/>
                <a:gd name="connsiteX1" fmla="*/ 19760755 w 47718078"/>
                <a:gd name="connsiteY1" fmla="*/ 306095 h 768304"/>
                <a:gd name="connsiteX2" fmla="*/ 47718078 w 47718078"/>
                <a:gd name="connsiteY2" fmla="*/ 768304 h 768304"/>
                <a:gd name="connsiteX3" fmla="*/ 15006397 w 47718078"/>
                <a:gd name="connsiteY3" fmla="*/ 192096 h 768304"/>
                <a:gd name="connsiteX0" fmla="*/ 15006397 w 47718078"/>
                <a:gd name="connsiteY0" fmla="*/ 192096 h 768304"/>
                <a:gd name="connsiteX1" fmla="*/ 19760755 w 47718078"/>
                <a:gd name="connsiteY1" fmla="*/ 306095 h 768304"/>
                <a:gd name="connsiteX2" fmla="*/ 47718078 w 47718078"/>
                <a:gd name="connsiteY2" fmla="*/ 768304 h 768304"/>
                <a:gd name="connsiteX3" fmla="*/ 15006397 w 47718078"/>
                <a:gd name="connsiteY3" fmla="*/ 192096 h 768304"/>
                <a:gd name="connsiteX0" fmla="*/ 19689848 w 52401529"/>
                <a:gd name="connsiteY0" fmla="*/ 192096 h 768304"/>
                <a:gd name="connsiteX1" fmla="*/ 13931680 w 52401529"/>
                <a:gd name="connsiteY1" fmla="*/ 330815 h 768304"/>
                <a:gd name="connsiteX2" fmla="*/ 52401529 w 52401529"/>
                <a:gd name="connsiteY2" fmla="*/ 768304 h 768304"/>
                <a:gd name="connsiteX3" fmla="*/ 19689848 w 52401529"/>
                <a:gd name="connsiteY3" fmla="*/ 192096 h 768304"/>
                <a:gd name="connsiteX0" fmla="*/ 19689848 w 52401529"/>
                <a:gd name="connsiteY0" fmla="*/ 192096 h 768304"/>
                <a:gd name="connsiteX1" fmla="*/ 13931680 w 52401529"/>
                <a:gd name="connsiteY1" fmla="*/ 330815 h 768304"/>
                <a:gd name="connsiteX2" fmla="*/ 52401529 w 52401529"/>
                <a:gd name="connsiteY2" fmla="*/ 768304 h 768304"/>
                <a:gd name="connsiteX3" fmla="*/ 19689848 w 52401529"/>
                <a:gd name="connsiteY3" fmla="*/ 192096 h 768304"/>
                <a:gd name="connsiteX0" fmla="*/ 19689848 w 52401529"/>
                <a:gd name="connsiteY0" fmla="*/ 192096 h 768304"/>
                <a:gd name="connsiteX1" fmla="*/ 13931680 w 52401529"/>
                <a:gd name="connsiteY1" fmla="*/ 330815 h 768304"/>
                <a:gd name="connsiteX2" fmla="*/ 52401529 w 52401529"/>
                <a:gd name="connsiteY2" fmla="*/ 768304 h 768304"/>
                <a:gd name="connsiteX3" fmla="*/ 19689848 w 52401529"/>
                <a:gd name="connsiteY3" fmla="*/ 192096 h 768304"/>
                <a:gd name="connsiteX0" fmla="*/ 15006527 w 53268199"/>
                <a:gd name="connsiteY0" fmla="*/ 192096 h 716886"/>
                <a:gd name="connsiteX1" fmla="*/ 14798350 w 53268199"/>
                <a:gd name="connsiteY1" fmla="*/ 279397 h 716886"/>
                <a:gd name="connsiteX2" fmla="*/ 53268199 w 53268199"/>
                <a:gd name="connsiteY2" fmla="*/ 716886 h 716886"/>
                <a:gd name="connsiteX3" fmla="*/ 15006527 w 53268199"/>
                <a:gd name="connsiteY3" fmla="*/ 192096 h 716886"/>
                <a:gd name="connsiteX0" fmla="*/ 14139857 w 52401529"/>
                <a:gd name="connsiteY0" fmla="*/ 309303 h 834093"/>
                <a:gd name="connsiteX1" fmla="*/ 13931680 w 52401529"/>
                <a:gd name="connsiteY1" fmla="*/ 396604 h 834093"/>
                <a:gd name="connsiteX2" fmla="*/ 52401529 w 52401529"/>
                <a:gd name="connsiteY2" fmla="*/ 834093 h 834093"/>
                <a:gd name="connsiteX3" fmla="*/ 14139857 w 52401529"/>
                <a:gd name="connsiteY3" fmla="*/ 309303 h 834093"/>
                <a:gd name="connsiteX0" fmla="*/ 14139857 w 52401529"/>
                <a:gd name="connsiteY0" fmla="*/ 309301 h 834091"/>
                <a:gd name="connsiteX1" fmla="*/ 13931680 w 52401529"/>
                <a:gd name="connsiteY1" fmla="*/ 396602 h 834091"/>
                <a:gd name="connsiteX2" fmla="*/ 52401529 w 52401529"/>
                <a:gd name="connsiteY2" fmla="*/ 834091 h 834091"/>
                <a:gd name="connsiteX3" fmla="*/ 14139857 w 52401529"/>
                <a:gd name="connsiteY3" fmla="*/ 309301 h 834091"/>
                <a:gd name="connsiteX0" fmla="*/ 14139857 w 52401529"/>
                <a:gd name="connsiteY0" fmla="*/ 309303 h 834093"/>
                <a:gd name="connsiteX1" fmla="*/ 13931680 w 52401529"/>
                <a:gd name="connsiteY1" fmla="*/ 396604 h 834093"/>
                <a:gd name="connsiteX2" fmla="*/ 52401529 w 52401529"/>
                <a:gd name="connsiteY2" fmla="*/ 834093 h 834093"/>
                <a:gd name="connsiteX3" fmla="*/ 14139857 w 52401529"/>
                <a:gd name="connsiteY3" fmla="*/ 309303 h 834093"/>
                <a:gd name="connsiteX0" fmla="*/ 14139857 w 52401529"/>
                <a:gd name="connsiteY0" fmla="*/ 309301 h 834091"/>
                <a:gd name="connsiteX1" fmla="*/ 13931680 w 52401529"/>
                <a:gd name="connsiteY1" fmla="*/ 396602 h 834091"/>
                <a:gd name="connsiteX2" fmla="*/ 52401529 w 52401529"/>
                <a:gd name="connsiteY2" fmla="*/ 834091 h 834091"/>
                <a:gd name="connsiteX3" fmla="*/ 14139857 w 52401529"/>
                <a:gd name="connsiteY3" fmla="*/ 309301 h 834091"/>
                <a:gd name="connsiteX0" fmla="*/ 14139857 w 52401529"/>
                <a:gd name="connsiteY0" fmla="*/ 277315 h 802105"/>
                <a:gd name="connsiteX1" fmla="*/ 13931680 w 52401529"/>
                <a:gd name="connsiteY1" fmla="*/ 364616 h 802105"/>
                <a:gd name="connsiteX2" fmla="*/ 52401529 w 52401529"/>
                <a:gd name="connsiteY2" fmla="*/ 802105 h 802105"/>
                <a:gd name="connsiteX3" fmla="*/ 14139857 w 52401529"/>
                <a:gd name="connsiteY3" fmla="*/ 277315 h 802105"/>
                <a:gd name="connsiteX0" fmla="*/ 14139857 w 52401529"/>
                <a:gd name="connsiteY0" fmla="*/ 277315 h 802105"/>
                <a:gd name="connsiteX1" fmla="*/ 13931680 w 52401529"/>
                <a:gd name="connsiteY1" fmla="*/ 364616 h 802105"/>
                <a:gd name="connsiteX2" fmla="*/ 52401529 w 52401529"/>
                <a:gd name="connsiteY2" fmla="*/ 802105 h 802105"/>
                <a:gd name="connsiteX3" fmla="*/ 14139857 w 52401529"/>
                <a:gd name="connsiteY3" fmla="*/ 277315 h 802105"/>
                <a:gd name="connsiteX0" fmla="*/ 22391362 w 60653034"/>
                <a:gd name="connsiteY0" fmla="*/ 277315 h 802105"/>
                <a:gd name="connsiteX1" fmla="*/ 13931788 w 60653034"/>
                <a:gd name="connsiteY1" fmla="*/ 381328 h 802105"/>
                <a:gd name="connsiteX2" fmla="*/ 60653034 w 60653034"/>
                <a:gd name="connsiteY2" fmla="*/ 802105 h 802105"/>
                <a:gd name="connsiteX3" fmla="*/ 22391362 w 60653034"/>
                <a:gd name="connsiteY3" fmla="*/ 277315 h 802105"/>
                <a:gd name="connsiteX0" fmla="*/ 16241303 w 54502975"/>
                <a:gd name="connsiteY0" fmla="*/ 277315 h 802105"/>
                <a:gd name="connsiteX1" fmla="*/ 7781729 w 54502975"/>
                <a:gd name="connsiteY1" fmla="*/ 381328 h 802105"/>
                <a:gd name="connsiteX2" fmla="*/ 54502975 w 54502975"/>
                <a:gd name="connsiteY2" fmla="*/ 802105 h 802105"/>
                <a:gd name="connsiteX3" fmla="*/ 16241303 w 54502975"/>
                <a:gd name="connsiteY3" fmla="*/ 277315 h 802105"/>
                <a:gd name="connsiteX0" fmla="*/ 16241303 w 54502975"/>
                <a:gd name="connsiteY0" fmla="*/ 277315 h 802105"/>
                <a:gd name="connsiteX1" fmla="*/ 7781729 w 54502975"/>
                <a:gd name="connsiteY1" fmla="*/ 381328 h 802105"/>
                <a:gd name="connsiteX2" fmla="*/ 54502975 w 54502975"/>
                <a:gd name="connsiteY2" fmla="*/ 802105 h 802105"/>
                <a:gd name="connsiteX3" fmla="*/ 16241303 w 54502975"/>
                <a:gd name="connsiteY3" fmla="*/ 277315 h 802105"/>
                <a:gd name="connsiteX0" fmla="*/ 16241303 w 54502975"/>
                <a:gd name="connsiteY0" fmla="*/ 277315 h 802105"/>
                <a:gd name="connsiteX1" fmla="*/ 7781729 w 54502975"/>
                <a:gd name="connsiteY1" fmla="*/ 381328 h 802105"/>
                <a:gd name="connsiteX2" fmla="*/ 54502975 w 54502975"/>
                <a:gd name="connsiteY2" fmla="*/ 802105 h 802105"/>
                <a:gd name="connsiteX3" fmla="*/ 16241303 w 54502975"/>
                <a:gd name="connsiteY3" fmla="*/ 277315 h 802105"/>
                <a:gd name="connsiteX0" fmla="*/ 21800564 w 60062236"/>
                <a:gd name="connsiteY0" fmla="*/ 277315 h 802105"/>
                <a:gd name="connsiteX1" fmla="*/ 7781677 w 60062236"/>
                <a:gd name="connsiteY1" fmla="*/ 382284 h 802105"/>
                <a:gd name="connsiteX2" fmla="*/ 60062236 w 60062236"/>
                <a:gd name="connsiteY2" fmla="*/ 802105 h 802105"/>
                <a:gd name="connsiteX3" fmla="*/ 21800564 w 60062236"/>
                <a:gd name="connsiteY3" fmla="*/ 277315 h 802105"/>
                <a:gd name="connsiteX0" fmla="*/ 20202391 w 58464063"/>
                <a:gd name="connsiteY0" fmla="*/ 277315 h 802105"/>
                <a:gd name="connsiteX1" fmla="*/ 6183504 w 58464063"/>
                <a:gd name="connsiteY1" fmla="*/ 382284 h 802105"/>
                <a:gd name="connsiteX2" fmla="*/ 58464063 w 58464063"/>
                <a:gd name="connsiteY2" fmla="*/ 802105 h 802105"/>
                <a:gd name="connsiteX3" fmla="*/ 20202391 w 58464063"/>
                <a:gd name="connsiteY3" fmla="*/ 277315 h 802105"/>
                <a:gd name="connsiteX0" fmla="*/ 10961440 w 58464063"/>
                <a:gd name="connsiteY0" fmla="*/ 277315 h 665947"/>
                <a:gd name="connsiteX1" fmla="*/ 6183504 w 58464063"/>
                <a:gd name="connsiteY1" fmla="*/ 246126 h 665947"/>
                <a:gd name="connsiteX2" fmla="*/ 58464063 w 58464063"/>
                <a:gd name="connsiteY2" fmla="*/ 665947 h 665947"/>
                <a:gd name="connsiteX3" fmla="*/ 10961440 w 58464063"/>
                <a:gd name="connsiteY3" fmla="*/ 277315 h 665947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0961440 w 58464063"/>
                <a:gd name="connsiteY3" fmla="*/ 278323 h 666955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0961440 w 58464063"/>
                <a:gd name="connsiteY3" fmla="*/ 278323 h 666955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0961440 w 58464063"/>
                <a:gd name="connsiteY3" fmla="*/ 278323 h 666955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0961440 w 58464063"/>
                <a:gd name="connsiteY3" fmla="*/ 278323 h 666955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0961440 w 58464063"/>
                <a:gd name="connsiteY3" fmla="*/ 278323 h 666955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8832384 w 58464063"/>
                <a:gd name="connsiteY3" fmla="*/ 384361 h 666955"/>
                <a:gd name="connsiteX4" fmla="*/ 10961440 w 58464063"/>
                <a:gd name="connsiteY4" fmla="*/ 278323 h 666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464063" h="666955">
                  <a:moveTo>
                    <a:pt x="10961440" y="278323"/>
                  </a:moveTo>
                  <a:cubicBezTo>
                    <a:pt x="17165446" y="0"/>
                    <a:pt x="83" y="32141"/>
                    <a:pt x="6183504" y="247134"/>
                  </a:cubicBezTo>
                  <a:cubicBezTo>
                    <a:pt x="9892454" y="453659"/>
                    <a:pt x="42890314" y="526696"/>
                    <a:pt x="58464063" y="666955"/>
                  </a:cubicBezTo>
                  <a:lnTo>
                    <a:pt x="18832384" y="384361"/>
                  </a:lnTo>
                  <a:lnTo>
                    <a:pt x="10961440" y="278323"/>
                  </a:lnTo>
                  <a:close/>
                </a:path>
              </a:pathLst>
            </a:custGeom>
            <a:solidFill>
              <a:srgbClr val="00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4" name="Полилиния 103"/>
            <p:cNvSpPr/>
            <p:nvPr/>
          </p:nvSpPr>
          <p:spPr>
            <a:xfrm rot="2795639">
              <a:off x="4135475" y="1760569"/>
              <a:ext cx="103916" cy="426021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1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235431 h 2387602"/>
                <a:gd name="connsiteX1" fmla="*/ 355923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398886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50301"/>
                <a:gd name="connsiteY0" fmla="*/ 1156393 h 2308564"/>
                <a:gd name="connsiteX1" fmla="*/ 355923 w 2150301"/>
                <a:gd name="connsiteY1" fmla="*/ 325522 h 2308564"/>
                <a:gd name="connsiteX2" fmla="*/ 1304283 w 2150301"/>
                <a:gd name="connsiteY2" fmla="*/ 34925 h 2308564"/>
                <a:gd name="connsiteX3" fmla="*/ 1995115 w 2150301"/>
                <a:gd name="connsiteY3" fmla="*/ 250690 h 2308564"/>
                <a:gd name="connsiteX4" fmla="*/ 2113907 w 2150301"/>
                <a:gd name="connsiteY4" fmla="*/ 1232239 h 2308564"/>
                <a:gd name="connsiteX5" fmla="*/ 1766159 w 2150301"/>
                <a:gd name="connsiteY5" fmla="*/ 1884616 h 2308564"/>
                <a:gd name="connsiteX6" fmla="*/ 999482 w 2150301"/>
                <a:gd name="connsiteY6" fmla="*/ 2289514 h 2308564"/>
                <a:gd name="connsiteX7" fmla="*/ 223280 w 2150301"/>
                <a:gd name="connsiteY7" fmla="*/ 1998915 h 2308564"/>
                <a:gd name="connsiteX8" fmla="*/ 21601 w 2150301"/>
                <a:gd name="connsiteY8" fmla="*/ 1156393 h 2308564"/>
                <a:gd name="connsiteX0" fmla="*/ 21601 w 2150301"/>
                <a:gd name="connsiteY0" fmla="*/ 1156393 h 2387602"/>
                <a:gd name="connsiteX1" fmla="*/ 355923 w 2150301"/>
                <a:gd name="connsiteY1" fmla="*/ 325522 h 2387602"/>
                <a:gd name="connsiteX2" fmla="*/ 1304283 w 2150301"/>
                <a:gd name="connsiteY2" fmla="*/ 34925 h 2387602"/>
                <a:gd name="connsiteX3" fmla="*/ 1995115 w 2150301"/>
                <a:gd name="connsiteY3" fmla="*/ 250690 h 2387602"/>
                <a:gd name="connsiteX4" fmla="*/ 2113907 w 2150301"/>
                <a:gd name="connsiteY4" fmla="*/ 1232239 h 2387602"/>
                <a:gd name="connsiteX5" fmla="*/ 1766159 w 2150301"/>
                <a:gd name="connsiteY5" fmla="*/ 1884616 h 2387602"/>
                <a:gd name="connsiteX6" fmla="*/ 821647 w 2150301"/>
                <a:gd name="connsiteY6" fmla="*/ 2368552 h 2387602"/>
                <a:gd name="connsiteX7" fmla="*/ 223280 w 2150301"/>
                <a:gd name="connsiteY7" fmla="*/ 1998915 h 2387602"/>
                <a:gd name="connsiteX8" fmla="*/ 21601 w 2150301"/>
                <a:gd name="connsiteY8" fmla="*/ 1156393 h 2387602"/>
                <a:gd name="connsiteX0" fmla="*/ 21601 w 2150301"/>
                <a:gd name="connsiteY0" fmla="*/ 1156393 h 2368552"/>
                <a:gd name="connsiteX1" fmla="*/ 355923 w 2150301"/>
                <a:gd name="connsiteY1" fmla="*/ 325522 h 2368552"/>
                <a:gd name="connsiteX2" fmla="*/ 1304283 w 2150301"/>
                <a:gd name="connsiteY2" fmla="*/ 34925 h 2368552"/>
                <a:gd name="connsiteX3" fmla="*/ 1995115 w 2150301"/>
                <a:gd name="connsiteY3" fmla="*/ 250690 h 2368552"/>
                <a:gd name="connsiteX4" fmla="*/ 2113907 w 2150301"/>
                <a:gd name="connsiteY4" fmla="*/ 1232239 h 2368552"/>
                <a:gd name="connsiteX5" fmla="*/ 1766159 w 2150301"/>
                <a:gd name="connsiteY5" fmla="*/ 1884616 h 2368552"/>
                <a:gd name="connsiteX6" fmla="*/ 821647 w 2150301"/>
                <a:gd name="connsiteY6" fmla="*/ 2368552 h 2368552"/>
                <a:gd name="connsiteX7" fmla="*/ 223280 w 2150301"/>
                <a:gd name="connsiteY7" fmla="*/ 1998915 h 2368552"/>
                <a:gd name="connsiteX8" fmla="*/ 21601 w 2150301"/>
                <a:gd name="connsiteY8" fmla="*/ 1156393 h 2368552"/>
                <a:gd name="connsiteX0" fmla="*/ 110519 w 2239219"/>
                <a:gd name="connsiteY0" fmla="*/ 1156393 h 2368552"/>
                <a:gd name="connsiteX1" fmla="*/ 444841 w 2239219"/>
                <a:gd name="connsiteY1" fmla="*/ 325522 h 2368552"/>
                <a:gd name="connsiteX2" fmla="*/ 1393201 w 2239219"/>
                <a:gd name="connsiteY2" fmla="*/ 34925 h 2368552"/>
                <a:gd name="connsiteX3" fmla="*/ 2084033 w 2239219"/>
                <a:gd name="connsiteY3" fmla="*/ 250690 h 2368552"/>
                <a:gd name="connsiteX4" fmla="*/ 2202825 w 2239219"/>
                <a:gd name="connsiteY4" fmla="*/ 1232239 h 2368552"/>
                <a:gd name="connsiteX5" fmla="*/ 1855077 w 2239219"/>
                <a:gd name="connsiteY5" fmla="*/ 1884616 h 2368552"/>
                <a:gd name="connsiteX6" fmla="*/ 910565 w 2239219"/>
                <a:gd name="connsiteY6" fmla="*/ 2368552 h 2368552"/>
                <a:gd name="connsiteX7" fmla="*/ 223280 w 2239219"/>
                <a:gd name="connsiteY7" fmla="*/ 1712403 h 2368552"/>
                <a:gd name="connsiteX8" fmla="*/ 110519 w 2239219"/>
                <a:gd name="connsiteY8" fmla="*/ 1156393 h 2368552"/>
                <a:gd name="connsiteX0" fmla="*/ 11722 w 2140422"/>
                <a:gd name="connsiteY0" fmla="*/ 1156393 h 2368552"/>
                <a:gd name="connsiteX1" fmla="*/ 346044 w 2140422"/>
                <a:gd name="connsiteY1" fmla="*/ 325522 h 2368552"/>
                <a:gd name="connsiteX2" fmla="*/ 1294404 w 2140422"/>
                <a:gd name="connsiteY2" fmla="*/ 34925 h 2368552"/>
                <a:gd name="connsiteX3" fmla="*/ 1985236 w 2140422"/>
                <a:gd name="connsiteY3" fmla="*/ 250690 h 2368552"/>
                <a:gd name="connsiteX4" fmla="*/ 2104028 w 2140422"/>
                <a:gd name="connsiteY4" fmla="*/ 1232239 h 2368552"/>
                <a:gd name="connsiteX5" fmla="*/ 1756280 w 2140422"/>
                <a:gd name="connsiteY5" fmla="*/ 1884616 h 2368552"/>
                <a:gd name="connsiteX6" fmla="*/ 811768 w 2140422"/>
                <a:gd name="connsiteY6" fmla="*/ 2368552 h 2368552"/>
                <a:gd name="connsiteX7" fmla="*/ 124483 w 2140422"/>
                <a:gd name="connsiteY7" fmla="*/ 1712403 h 2368552"/>
                <a:gd name="connsiteX8" fmla="*/ 11722 w 2140422"/>
                <a:gd name="connsiteY8" fmla="*/ 115639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1301927 w 2187979"/>
                <a:gd name="connsiteY4" fmla="*/ 441860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1841 w 2034634"/>
                <a:gd name="connsiteY0" fmla="*/ 1136633 h 2368552"/>
                <a:gd name="connsiteX1" fmla="*/ 395442 w 2034634"/>
                <a:gd name="connsiteY1" fmla="*/ 325522 h 2368552"/>
                <a:gd name="connsiteX2" fmla="*/ 1343802 w 2034634"/>
                <a:gd name="connsiteY2" fmla="*/ 34925 h 2368552"/>
                <a:gd name="connsiteX3" fmla="*/ 2034634 w 2034634"/>
                <a:gd name="connsiteY3" fmla="*/ 250690 h 2368552"/>
                <a:gd name="connsiteX4" fmla="*/ 1303768 w 2034634"/>
                <a:gd name="connsiteY4" fmla="*/ 441860 h 2368552"/>
                <a:gd name="connsiteX5" fmla="*/ 679387 w 2034634"/>
                <a:gd name="connsiteY5" fmla="*/ 1370870 h 2368552"/>
                <a:gd name="connsiteX6" fmla="*/ 861166 w 2034634"/>
                <a:gd name="connsiteY6" fmla="*/ 2368552 h 2368552"/>
                <a:gd name="connsiteX7" fmla="*/ 94843 w 2034634"/>
                <a:gd name="connsiteY7" fmla="*/ 1692644 h 2368552"/>
                <a:gd name="connsiteX8" fmla="*/ 1841 w 2034634"/>
                <a:gd name="connsiteY8" fmla="*/ 1136633 h 2368552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679387 w 2034634"/>
                <a:gd name="connsiteY5" fmla="*/ 1370870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629800 w 2034634"/>
                <a:gd name="connsiteY4" fmla="*/ 1014885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91854"/>
                <a:gd name="connsiteY0" fmla="*/ 1136633 h 1936223"/>
                <a:gd name="connsiteX1" fmla="*/ 395442 w 2091854"/>
                <a:gd name="connsiteY1" fmla="*/ 325522 h 1936223"/>
                <a:gd name="connsiteX2" fmla="*/ 1343802 w 2091854"/>
                <a:gd name="connsiteY2" fmla="*/ 34925 h 1936223"/>
                <a:gd name="connsiteX3" fmla="*/ 2034634 w 2091854"/>
                <a:gd name="connsiteY3" fmla="*/ 250690 h 1936223"/>
                <a:gd name="connsiteX4" fmla="*/ 1687121 w 2091854"/>
                <a:gd name="connsiteY4" fmla="*/ 1538825 h 1936223"/>
                <a:gd name="connsiteX5" fmla="*/ 900685 w 2091854"/>
                <a:gd name="connsiteY5" fmla="*/ 1657211 h 1936223"/>
                <a:gd name="connsiteX6" fmla="*/ 94843 w 2091854"/>
                <a:gd name="connsiteY6" fmla="*/ 1692644 h 1936223"/>
                <a:gd name="connsiteX7" fmla="*/ 1841 w 2091854"/>
                <a:gd name="connsiteY7" fmla="*/ 1136633 h 1936223"/>
                <a:gd name="connsiteX0" fmla="*/ 1841 w 1876112"/>
                <a:gd name="connsiteY0" fmla="*/ 1136633 h 1936223"/>
                <a:gd name="connsiteX1" fmla="*/ 395442 w 1876112"/>
                <a:gd name="connsiteY1" fmla="*/ 325522 h 1936223"/>
                <a:gd name="connsiteX2" fmla="*/ 1343802 w 1876112"/>
                <a:gd name="connsiteY2" fmla="*/ 34925 h 1936223"/>
                <a:gd name="connsiteX3" fmla="*/ 1609805 w 1876112"/>
                <a:gd name="connsiteY3" fmla="*/ 1060829 h 1936223"/>
                <a:gd name="connsiteX4" fmla="*/ 1687121 w 1876112"/>
                <a:gd name="connsiteY4" fmla="*/ 1538825 h 1936223"/>
                <a:gd name="connsiteX5" fmla="*/ 900685 w 1876112"/>
                <a:gd name="connsiteY5" fmla="*/ 1657211 h 1936223"/>
                <a:gd name="connsiteX6" fmla="*/ 94843 w 1876112"/>
                <a:gd name="connsiteY6" fmla="*/ 1692644 h 1936223"/>
                <a:gd name="connsiteX7" fmla="*/ 1841 w 1876112"/>
                <a:gd name="connsiteY7" fmla="*/ 1136633 h 1936223"/>
                <a:gd name="connsiteX0" fmla="*/ 1841 w 1876112"/>
                <a:gd name="connsiteY0" fmla="*/ 823745 h 1623335"/>
                <a:gd name="connsiteX1" fmla="*/ 395442 w 1876112"/>
                <a:gd name="connsiteY1" fmla="*/ 12634 h 1623335"/>
                <a:gd name="connsiteX2" fmla="*/ 1609805 w 1876112"/>
                <a:gd name="connsiteY2" fmla="*/ 747941 h 1623335"/>
                <a:gd name="connsiteX3" fmla="*/ 1687121 w 1876112"/>
                <a:gd name="connsiteY3" fmla="*/ 1225937 h 1623335"/>
                <a:gd name="connsiteX4" fmla="*/ 900685 w 1876112"/>
                <a:gd name="connsiteY4" fmla="*/ 1344323 h 1623335"/>
                <a:gd name="connsiteX5" fmla="*/ 94843 w 1876112"/>
                <a:gd name="connsiteY5" fmla="*/ 1379756 h 1623335"/>
                <a:gd name="connsiteX6" fmla="*/ 1841 w 1876112"/>
                <a:gd name="connsiteY6" fmla="*/ 823745 h 1623335"/>
                <a:gd name="connsiteX0" fmla="*/ 1841 w 1876112"/>
                <a:gd name="connsiteY0" fmla="*/ 482404 h 1281994"/>
                <a:gd name="connsiteX1" fmla="*/ 751113 w 1876112"/>
                <a:gd name="connsiteY1" fmla="*/ 323355 h 1281994"/>
                <a:gd name="connsiteX2" fmla="*/ 1609805 w 1876112"/>
                <a:gd name="connsiteY2" fmla="*/ 406600 h 1281994"/>
                <a:gd name="connsiteX3" fmla="*/ 1687121 w 1876112"/>
                <a:gd name="connsiteY3" fmla="*/ 884596 h 1281994"/>
                <a:gd name="connsiteX4" fmla="*/ 900685 w 1876112"/>
                <a:gd name="connsiteY4" fmla="*/ 1002982 h 1281994"/>
                <a:gd name="connsiteX5" fmla="*/ 94843 w 1876112"/>
                <a:gd name="connsiteY5" fmla="*/ 1038415 h 1281994"/>
                <a:gd name="connsiteX6" fmla="*/ 1841 w 1876112"/>
                <a:gd name="connsiteY6" fmla="*/ 482404 h 1281994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687121"/>
                <a:gd name="connsiteY0" fmla="*/ 181563 h 981153"/>
                <a:gd name="connsiteX1" fmla="*/ 760993 w 1687121"/>
                <a:gd name="connsiteY1" fmla="*/ 12634 h 981153"/>
                <a:gd name="connsiteX2" fmla="*/ 1609805 w 1687121"/>
                <a:gd name="connsiteY2" fmla="*/ 105759 h 981153"/>
                <a:gd name="connsiteX3" fmla="*/ 1687121 w 1687121"/>
                <a:gd name="connsiteY3" fmla="*/ 583755 h 981153"/>
                <a:gd name="connsiteX4" fmla="*/ 900685 w 1687121"/>
                <a:gd name="connsiteY4" fmla="*/ 702141 h 981153"/>
                <a:gd name="connsiteX5" fmla="*/ 94843 w 1687121"/>
                <a:gd name="connsiteY5" fmla="*/ 737574 h 981153"/>
                <a:gd name="connsiteX6" fmla="*/ 1841 w 1687121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737574"/>
                <a:gd name="connsiteX1" fmla="*/ 760993 w 1667362"/>
                <a:gd name="connsiteY1" fmla="*/ 12634 h 737574"/>
                <a:gd name="connsiteX2" fmla="*/ 1609805 w 1667362"/>
                <a:gd name="connsiteY2" fmla="*/ 105759 h 737574"/>
                <a:gd name="connsiteX3" fmla="*/ 1667362 w 1667362"/>
                <a:gd name="connsiteY3" fmla="*/ 662793 h 737574"/>
                <a:gd name="connsiteX4" fmla="*/ 900685 w 1667362"/>
                <a:gd name="connsiteY4" fmla="*/ 702141 h 737574"/>
                <a:gd name="connsiteX5" fmla="*/ 94843 w 1667362"/>
                <a:gd name="connsiteY5" fmla="*/ 737574 h 737574"/>
                <a:gd name="connsiteX6" fmla="*/ 1841 w 1667362"/>
                <a:gd name="connsiteY6" fmla="*/ 181563 h 737574"/>
                <a:gd name="connsiteX0" fmla="*/ 51239 w 1716760"/>
                <a:gd name="connsiteY0" fmla="*/ 181563 h 737574"/>
                <a:gd name="connsiteX1" fmla="*/ 810391 w 1716760"/>
                <a:gd name="connsiteY1" fmla="*/ 12634 h 737574"/>
                <a:gd name="connsiteX2" fmla="*/ 1659203 w 1716760"/>
                <a:gd name="connsiteY2" fmla="*/ 105759 h 737574"/>
                <a:gd name="connsiteX3" fmla="*/ 1716760 w 1716760"/>
                <a:gd name="connsiteY3" fmla="*/ 662793 h 737574"/>
                <a:gd name="connsiteX4" fmla="*/ 950083 w 1716760"/>
                <a:gd name="connsiteY4" fmla="*/ 702141 h 737574"/>
                <a:gd name="connsiteX5" fmla="*/ 94843 w 1716760"/>
                <a:gd name="connsiteY5" fmla="*/ 737574 h 737574"/>
                <a:gd name="connsiteX6" fmla="*/ 51239 w 1716760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898844 w 1665521"/>
                <a:gd name="connsiteY4" fmla="*/ 702141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77093"/>
                <a:gd name="connsiteX1" fmla="*/ 759152 w 1665521"/>
                <a:gd name="connsiteY1" fmla="*/ 12634 h 777093"/>
                <a:gd name="connsiteX2" fmla="*/ 1607964 w 1665521"/>
                <a:gd name="connsiteY2" fmla="*/ 105759 h 777093"/>
                <a:gd name="connsiteX3" fmla="*/ 1665521 w 1665521"/>
                <a:gd name="connsiteY3" fmla="*/ 662793 h 777093"/>
                <a:gd name="connsiteX4" fmla="*/ 908724 w 1665521"/>
                <a:gd name="connsiteY4" fmla="*/ 672502 h 777093"/>
                <a:gd name="connsiteX5" fmla="*/ 43604 w 1665521"/>
                <a:gd name="connsiteY5" fmla="*/ 777093 h 777093"/>
                <a:gd name="connsiteX6" fmla="*/ 0 w 1665521"/>
                <a:gd name="connsiteY6" fmla="*/ 181563 h 777093"/>
                <a:gd name="connsiteX0" fmla="*/ 0 w 1665521"/>
                <a:gd name="connsiteY0" fmla="*/ 181563 h 747454"/>
                <a:gd name="connsiteX1" fmla="*/ 759152 w 1665521"/>
                <a:gd name="connsiteY1" fmla="*/ 12634 h 747454"/>
                <a:gd name="connsiteX2" fmla="*/ 1607964 w 1665521"/>
                <a:gd name="connsiteY2" fmla="*/ 105759 h 747454"/>
                <a:gd name="connsiteX3" fmla="*/ 1665521 w 1665521"/>
                <a:gd name="connsiteY3" fmla="*/ 662793 h 747454"/>
                <a:gd name="connsiteX4" fmla="*/ 908724 w 1665521"/>
                <a:gd name="connsiteY4" fmla="*/ 672502 h 747454"/>
                <a:gd name="connsiteX5" fmla="*/ 43604 w 1665521"/>
                <a:gd name="connsiteY5" fmla="*/ 747454 h 747454"/>
                <a:gd name="connsiteX6" fmla="*/ 0 w 1665521"/>
                <a:gd name="connsiteY6" fmla="*/ 181563 h 747454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205407 h 771298"/>
                <a:gd name="connsiteX1" fmla="*/ 159808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771298"/>
                <a:gd name="connsiteX1" fmla="*/ 119014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851503"/>
                <a:gd name="connsiteX1" fmla="*/ 1190145 w 1665521"/>
                <a:gd name="connsiteY1" fmla="*/ 80205 h 851503"/>
                <a:gd name="connsiteX2" fmla="*/ 1665521 w 1665521"/>
                <a:gd name="connsiteY2" fmla="*/ 686637 h 851503"/>
                <a:gd name="connsiteX3" fmla="*/ 43604 w 1665521"/>
                <a:gd name="connsiteY3" fmla="*/ 771298 h 851503"/>
                <a:gd name="connsiteX4" fmla="*/ 0 w 1665521"/>
                <a:gd name="connsiteY4" fmla="*/ 205407 h 851503"/>
                <a:gd name="connsiteX0" fmla="*/ 0 w 1665521"/>
                <a:gd name="connsiteY0" fmla="*/ 205407 h 801819"/>
                <a:gd name="connsiteX1" fmla="*/ 1190145 w 1665521"/>
                <a:gd name="connsiteY1" fmla="*/ 80205 h 801819"/>
                <a:gd name="connsiteX2" fmla="*/ 1665521 w 1665521"/>
                <a:gd name="connsiteY2" fmla="*/ 686637 h 801819"/>
                <a:gd name="connsiteX3" fmla="*/ 218437 w 1665521"/>
                <a:gd name="connsiteY3" fmla="*/ 601073 h 801819"/>
                <a:gd name="connsiteX4" fmla="*/ 0 w 1665521"/>
                <a:gd name="connsiteY4" fmla="*/ 205407 h 801819"/>
                <a:gd name="connsiteX0" fmla="*/ 0 w 1257581"/>
                <a:gd name="connsiteY0" fmla="*/ 205407 h 681278"/>
                <a:gd name="connsiteX1" fmla="*/ 1190145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76003"/>
                <a:gd name="connsiteY0" fmla="*/ 205407 h 681278"/>
                <a:gd name="connsiteX1" fmla="*/ 1015313 w 1276003"/>
                <a:gd name="connsiteY1" fmla="*/ 80205 h 681278"/>
                <a:gd name="connsiteX2" fmla="*/ 1257581 w 1276003"/>
                <a:gd name="connsiteY2" fmla="*/ 542601 h 681278"/>
                <a:gd name="connsiteX3" fmla="*/ 218437 w 1276003"/>
                <a:gd name="connsiteY3" fmla="*/ 601073 h 681278"/>
                <a:gd name="connsiteX4" fmla="*/ 0 w 1276003"/>
                <a:gd name="connsiteY4" fmla="*/ 205407 h 681278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08807"/>
                <a:gd name="connsiteX1" fmla="*/ 1015313 w 1276003"/>
                <a:gd name="connsiteY1" fmla="*/ 80205 h 608807"/>
                <a:gd name="connsiteX2" fmla="*/ 1257581 w 1276003"/>
                <a:gd name="connsiteY2" fmla="*/ 542601 h 608807"/>
                <a:gd name="connsiteX3" fmla="*/ 291092 w 1276003"/>
                <a:gd name="connsiteY3" fmla="*/ 576585 h 608807"/>
                <a:gd name="connsiteX4" fmla="*/ 0 w 1276003"/>
                <a:gd name="connsiteY4" fmla="*/ 205407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6368464"/>
                <a:gd name="connsiteY0" fmla="*/ 408798 h 851850"/>
                <a:gd name="connsiteX1" fmla="*/ 906327 w 6368464"/>
                <a:gd name="connsiteY1" fmla="*/ 340734 h 851850"/>
                <a:gd name="connsiteX2" fmla="*/ 6368464 w 6368464"/>
                <a:gd name="connsiteY2" fmla="*/ 204779 h 851850"/>
                <a:gd name="connsiteX3" fmla="*/ 182106 w 6368464"/>
                <a:gd name="connsiteY3" fmla="*/ 837114 h 851850"/>
                <a:gd name="connsiteX4" fmla="*/ 0 w 6368464"/>
                <a:gd name="connsiteY4" fmla="*/ 408798 h 851850"/>
                <a:gd name="connsiteX0" fmla="*/ 0 w 11925098"/>
                <a:gd name="connsiteY0" fmla="*/ 268011 h 711061"/>
                <a:gd name="connsiteX1" fmla="*/ 906327 w 11925098"/>
                <a:gd name="connsiteY1" fmla="*/ 199947 h 711061"/>
                <a:gd name="connsiteX2" fmla="*/ 11925098 w 11925098"/>
                <a:gd name="connsiteY2" fmla="*/ 204781 h 711061"/>
                <a:gd name="connsiteX3" fmla="*/ 182106 w 11925098"/>
                <a:gd name="connsiteY3" fmla="*/ 696327 h 711061"/>
                <a:gd name="connsiteX4" fmla="*/ 0 w 11925098"/>
                <a:gd name="connsiteY4" fmla="*/ 268011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067746 w 11925098"/>
                <a:gd name="connsiteY1" fmla="*/ 68433 h 711061"/>
                <a:gd name="connsiteX2" fmla="*/ 6462969 w 11925098"/>
                <a:gd name="connsiteY2" fmla="*/ 84298 h 711061"/>
                <a:gd name="connsiteX3" fmla="*/ 11925098 w 11925098"/>
                <a:gd name="connsiteY3" fmla="*/ 204780 h 711061"/>
                <a:gd name="connsiteX4" fmla="*/ 182106 w 11925098"/>
                <a:gd name="connsiteY4" fmla="*/ 696326 h 711061"/>
                <a:gd name="connsiteX5" fmla="*/ 0 w 11925098"/>
                <a:gd name="connsiteY5" fmla="*/ 268010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042012 w 11925098"/>
                <a:gd name="connsiteY1" fmla="*/ 69213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158895 w 11887548"/>
                <a:gd name="connsiteY0" fmla="*/ 202644 h 711061"/>
                <a:gd name="connsiteX1" fmla="*/ 6004462 w 11887548"/>
                <a:gd name="connsiteY1" fmla="*/ 69213 h 711061"/>
                <a:gd name="connsiteX2" fmla="*/ 11887548 w 11887548"/>
                <a:gd name="connsiteY2" fmla="*/ 204780 h 711061"/>
                <a:gd name="connsiteX3" fmla="*/ 144556 w 11887548"/>
                <a:gd name="connsiteY3" fmla="*/ 696326 h 711061"/>
                <a:gd name="connsiteX4" fmla="*/ 158895 w 11887548"/>
                <a:gd name="connsiteY4" fmla="*/ 202644 h 711061"/>
                <a:gd name="connsiteX0" fmla="*/ 0 w 11728653"/>
                <a:gd name="connsiteY0" fmla="*/ 202644 h 359925"/>
                <a:gd name="connsiteX1" fmla="*/ 5845567 w 11728653"/>
                <a:gd name="connsiteY1" fmla="*/ 69213 h 359925"/>
                <a:gd name="connsiteX2" fmla="*/ 11728653 w 11728653"/>
                <a:gd name="connsiteY2" fmla="*/ 204780 h 359925"/>
                <a:gd name="connsiteX3" fmla="*/ 5879066 w 11728653"/>
                <a:gd name="connsiteY3" fmla="*/ 334299 h 359925"/>
                <a:gd name="connsiteX4" fmla="*/ 0 w 11728653"/>
                <a:gd name="connsiteY4" fmla="*/ 202644 h 359925"/>
                <a:gd name="connsiteX0" fmla="*/ 0 w 11728653"/>
                <a:gd name="connsiteY0" fmla="*/ 202644 h 359926"/>
                <a:gd name="connsiteX1" fmla="*/ 5845567 w 11728653"/>
                <a:gd name="connsiteY1" fmla="*/ 69213 h 359926"/>
                <a:gd name="connsiteX2" fmla="*/ 11728653 w 11728653"/>
                <a:gd name="connsiteY2" fmla="*/ 204780 h 359926"/>
                <a:gd name="connsiteX3" fmla="*/ 5879066 w 11728653"/>
                <a:gd name="connsiteY3" fmla="*/ 334299 h 359926"/>
                <a:gd name="connsiteX4" fmla="*/ 0 w 11728653"/>
                <a:gd name="connsiteY4" fmla="*/ 202644 h 359926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8684845"/>
                <a:gd name="connsiteY0" fmla="*/ 133431 h 290713"/>
                <a:gd name="connsiteX1" fmla="*/ 2801759 w 8684845"/>
                <a:gd name="connsiteY1" fmla="*/ 0 h 290713"/>
                <a:gd name="connsiteX2" fmla="*/ 8684845 w 8684845"/>
                <a:gd name="connsiteY2" fmla="*/ 135567 h 290713"/>
                <a:gd name="connsiteX3" fmla="*/ 2835258 w 8684845"/>
                <a:gd name="connsiteY3" fmla="*/ 265086 h 290713"/>
                <a:gd name="connsiteX4" fmla="*/ 0 w 8684845"/>
                <a:gd name="connsiteY4" fmla="*/ 133431 h 290713"/>
                <a:gd name="connsiteX0" fmla="*/ 0 w 4039023"/>
                <a:gd name="connsiteY0" fmla="*/ 133431 h 290713"/>
                <a:gd name="connsiteX1" fmla="*/ 2801759 w 4039023"/>
                <a:gd name="connsiteY1" fmla="*/ 0 h 290713"/>
                <a:gd name="connsiteX2" fmla="*/ 4039023 w 4039023"/>
                <a:gd name="connsiteY2" fmla="*/ 135567 h 290713"/>
                <a:gd name="connsiteX3" fmla="*/ 2835258 w 4039023"/>
                <a:gd name="connsiteY3" fmla="*/ 265086 h 290713"/>
                <a:gd name="connsiteX4" fmla="*/ 0 w 4039023"/>
                <a:gd name="connsiteY4" fmla="*/ 133431 h 290713"/>
                <a:gd name="connsiteX0" fmla="*/ 0 w 4039023"/>
                <a:gd name="connsiteY0" fmla="*/ 133431 h 157805"/>
                <a:gd name="connsiteX1" fmla="*/ 2801759 w 4039023"/>
                <a:gd name="connsiteY1" fmla="*/ 0 h 157805"/>
                <a:gd name="connsiteX2" fmla="*/ 4039023 w 4039023"/>
                <a:gd name="connsiteY2" fmla="*/ 135567 h 157805"/>
                <a:gd name="connsiteX3" fmla="*/ 0 w 4039023"/>
                <a:gd name="connsiteY3" fmla="*/ 133431 h 157805"/>
                <a:gd name="connsiteX0" fmla="*/ 1760568 w 5799591"/>
                <a:gd name="connsiteY0" fmla="*/ 133431 h 250985"/>
                <a:gd name="connsiteX1" fmla="*/ 4562327 w 5799591"/>
                <a:gd name="connsiteY1" fmla="*/ 0 h 250985"/>
                <a:gd name="connsiteX2" fmla="*/ 5799591 w 5799591"/>
                <a:gd name="connsiteY2" fmla="*/ 135567 h 250985"/>
                <a:gd name="connsiteX3" fmla="*/ 673156 w 5799591"/>
                <a:gd name="connsiteY3" fmla="*/ 250629 h 250985"/>
                <a:gd name="connsiteX4" fmla="*/ 1760568 w 5799591"/>
                <a:gd name="connsiteY4" fmla="*/ 133431 h 250985"/>
                <a:gd name="connsiteX0" fmla="*/ 2027570 w 8523006"/>
                <a:gd name="connsiteY0" fmla="*/ 133431 h 250629"/>
                <a:gd name="connsiteX1" fmla="*/ 4829329 w 8523006"/>
                <a:gd name="connsiteY1" fmla="*/ 0 h 250629"/>
                <a:gd name="connsiteX2" fmla="*/ 6066593 w 8523006"/>
                <a:gd name="connsiteY2" fmla="*/ 135567 h 250629"/>
                <a:gd name="connsiteX3" fmla="*/ 7668607 w 8523006"/>
                <a:gd name="connsiteY3" fmla="*/ 250628 h 250629"/>
                <a:gd name="connsiteX4" fmla="*/ 940158 w 8523006"/>
                <a:gd name="connsiteY4" fmla="*/ 250629 h 250629"/>
                <a:gd name="connsiteX5" fmla="*/ 2027570 w 8523006"/>
                <a:gd name="connsiteY5" fmla="*/ 133431 h 250629"/>
                <a:gd name="connsiteX0" fmla="*/ 2027570 w 8523006"/>
                <a:gd name="connsiteY0" fmla="*/ 133431 h 250629"/>
                <a:gd name="connsiteX1" fmla="*/ 4829329 w 8523006"/>
                <a:gd name="connsiteY1" fmla="*/ 0 h 250629"/>
                <a:gd name="connsiteX2" fmla="*/ 6066593 w 8523006"/>
                <a:gd name="connsiteY2" fmla="*/ 135567 h 250629"/>
                <a:gd name="connsiteX3" fmla="*/ 7668607 w 8523006"/>
                <a:gd name="connsiteY3" fmla="*/ 250628 h 250629"/>
                <a:gd name="connsiteX4" fmla="*/ 940158 w 8523006"/>
                <a:gd name="connsiteY4" fmla="*/ 250629 h 250629"/>
                <a:gd name="connsiteX5" fmla="*/ 2027570 w 8523006"/>
                <a:gd name="connsiteY5" fmla="*/ 133431 h 250629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553320 w 8136168"/>
                <a:gd name="connsiteY0" fmla="*/ 255658 h 310967"/>
                <a:gd name="connsiteX1" fmla="*/ 3961892 w 8136168"/>
                <a:gd name="connsiteY1" fmla="*/ 0 h 310967"/>
                <a:gd name="connsiteX2" fmla="*/ 5679755 w 8136168"/>
                <a:gd name="connsiteY2" fmla="*/ 140596 h 310967"/>
                <a:gd name="connsiteX3" fmla="*/ 7281769 w 8136168"/>
                <a:gd name="connsiteY3" fmla="*/ 255657 h 310967"/>
                <a:gd name="connsiteX4" fmla="*/ 553320 w 8136168"/>
                <a:gd name="connsiteY4" fmla="*/ 255658 h 310967"/>
                <a:gd name="connsiteX0" fmla="*/ 553320 w 7849850"/>
                <a:gd name="connsiteY0" fmla="*/ 255658 h 310967"/>
                <a:gd name="connsiteX1" fmla="*/ 3961892 w 7849850"/>
                <a:gd name="connsiteY1" fmla="*/ 0 h 310967"/>
                <a:gd name="connsiteX2" fmla="*/ 7281769 w 7849850"/>
                <a:gd name="connsiteY2" fmla="*/ 255657 h 310967"/>
                <a:gd name="connsiteX3" fmla="*/ 553320 w 7849850"/>
                <a:gd name="connsiteY3" fmla="*/ 255658 h 310967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3801673 w 7849850"/>
                <a:gd name="connsiteY0" fmla="*/ 0 h 331079"/>
                <a:gd name="connsiteX1" fmla="*/ 7281769 w 7849850"/>
                <a:gd name="connsiteY1" fmla="*/ 275769 h 331079"/>
                <a:gd name="connsiteX2" fmla="*/ 553320 w 7849850"/>
                <a:gd name="connsiteY2" fmla="*/ 275770 h 331079"/>
                <a:gd name="connsiteX3" fmla="*/ 7806707 w 7849850"/>
                <a:gd name="connsiteY3" fmla="*/ 125704 h 331079"/>
                <a:gd name="connsiteX0" fmla="*/ 12234277 w 16282454"/>
                <a:gd name="connsiteY0" fmla="*/ 0 h 331079"/>
                <a:gd name="connsiteX1" fmla="*/ 15714373 w 16282454"/>
                <a:gd name="connsiteY1" fmla="*/ 275769 h 331079"/>
                <a:gd name="connsiteX2" fmla="*/ 8985924 w 16282454"/>
                <a:gd name="connsiteY2" fmla="*/ 275770 h 331079"/>
                <a:gd name="connsiteX3" fmla="*/ 3738033 w 16282454"/>
                <a:gd name="connsiteY3" fmla="*/ 125704 h 331079"/>
                <a:gd name="connsiteX0" fmla="*/ 12234277 w 12234277"/>
                <a:gd name="connsiteY0" fmla="*/ 0 h 275770"/>
                <a:gd name="connsiteX1" fmla="*/ 8985924 w 12234277"/>
                <a:gd name="connsiteY1" fmla="*/ 275770 h 275770"/>
                <a:gd name="connsiteX2" fmla="*/ 3738033 w 12234277"/>
                <a:gd name="connsiteY2" fmla="*/ 125704 h 275770"/>
                <a:gd name="connsiteX0" fmla="*/ 8496245 w 8496245"/>
                <a:gd name="connsiteY0" fmla="*/ 0 h 125704"/>
                <a:gd name="connsiteX1" fmla="*/ 1 w 8496245"/>
                <a:gd name="connsiteY1" fmla="*/ 125704 h 125704"/>
                <a:gd name="connsiteX0" fmla="*/ 9599732 w 9599732"/>
                <a:gd name="connsiteY0" fmla="*/ 17922 h 143626"/>
                <a:gd name="connsiteX1" fmla="*/ 1103488 w 9599732"/>
                <a:gd name="connsiteY1" fmla="*/ 143626 h 143626"/>
                <a:gd name="connsiteX0" fmla="*/ 9599732 w 9599732"/>
                <a:gd name="connsiteY0" fmla="*/ 23494 h 149198"/>
                <a:gd name="connsiteX1" fmla="*/ 1103488 w 9599732"/>
                <a:gd name="connsiteY1" fmla="*/ 149198 h 149198"/>
                <a:gd name="connsiteX0" fmla="*/ 9599732 w 9599732"/>
                <a:gd name="connsiteY0" fmla="*/ 45292 h 170996"/>
                <a:gd name="connsiteX1" fmla="*/ 1103488 w 9599732"/>
                <a:gd name="connsiteY1" fmla="*/ 170996 h 170996"/>
                <a:gd name="connsiteX0" fmla="*/ 3063606 w 8689182"/>
                <a:gd name="connsiteY0" fmla="*/ 45292 h 156464"/>
                <a:gd name="connsiteX1" fmla="*/ 8689182 w 8689182"/>
                <a:gd name="connsiteY1" fmla="*/ 156464 h 156464"/>
                <a:gd name="connsiteX0" fmla="*/ 21174956 w 26800532"/>
                <a:gd name="connsiteY0" fmla="*/ 45292 h 165429"/>
                <a:gd name="connsiteX1" fmla="*/ 26800532 w 26800532"/>
                <a:gd name="connsiteY1" fmla="*/ 156464 h 165429"/>
                <a:gd name="connsiteX0" fmla="*/ 21174956 w 26800532"/>
                <a:gd name="connsiteY0" fmla="*/ 45292 h 165429"/>
                <a:gd name="connsiteX1" fmla="*/ 26800532 w 26800532"/>
                <a:gd name="connsiteY1" fmla="*/ 156464 h 165429"/>
                <a:gd name="connsiteX2" fmla="*/ 21174956 w 26800532"/>
                <a:gd name="connsiteY2" fmla="*/ 45292 h 165429"/>
                <a:gd name="connsiteX0" fmla="*/ 10757223 w 26800532"/>
                <a:gd name="connsiteY0" fmla="*/ 45293 h 456078"/>
                <a:gd name="connsiteX1" fmla="*/ 26800532 w 26800532"/>
                <a:gd name="connsiteY1" fmla="*/ 447113 h 456078"/>
                <a:gd name="connsiteX2" fmla="*/ 10757223 w 26800532"/>
                <a:gd name="connsiteY2" fmla="*/ 45293 h 456078"/>
                <a:gd name="connsiteX0" fmla="*/ 7411285 w 23454594"/>
                <a:gd name="connsiteY0" fmla="*/ 29805 h 431626"/>
                <a:gd name="connsiteX1" fmla="*/ 2673878 w 23454594"/>
                <a:gd name="connsiteY1" fmla="*/ 107472 h 431626"/>
                <a:gd name="connsiteX2" fmla="*/ 23454594 w 23454594"/>
                <a:gd name="connsiteY2" fmla="*/ 431625 h 431626"/>
                <a:gd name="connsiteX3" fmla="*/ 7411285 w 23454594"/>
                <a:gd name="connsiteY3" fmla="*/ 29805 h 431626"/>
                <a:gd name="connsiteX0" fmla="*/ 4274402 w 20317711"/>
                <a:gd name="connsiteY0" fmla="*/ 0 h 401819"/>
                <a:gd name="connsiteX1" fmla="*/ 0 w 20317711"/>
                <a:gd name="connsiteY1" fmla="*/ 5006 h 401819"/>
                <a:gd name="connsiteX2" fmla="*/ 20317711 w 20317711"/>
                <a:gd name="connsiteY2" fmla="*/ 401820 h 401819"/>
                <a:gd name="connsiteX3" fmla="*/ 4274402 w 20317711"/>
                <a:gd name="connsiteY3" fmla="*/ 0 h 401819"/>
                <a:gd name="connsiteX0" fmla="*/ 3116867 w 20317711"/>
                <a:gd name="connsiteY0" fmla="*/ 0 h 445417"/>
                <a:gd name="connsiteX1" fmla="*/ 0 w 20317711"/>
                <a:gd name="connsiteY1" fmla="*/ 48603 h 445417"/>
                <a:gd name="connsiteX2" fmla="*/ 20317711 w 20317711"/>
                <a:gd name="connsiteY2" fmla="*/ 445417 h 445417"/>
                <a:gd name="connsiteX3" fmla="*/ 3116867 w 20317711"/>
                <a:gd name="connsiteY3" fmla="*/ 0 h 445417"/>
                <a:gd name="connsiteX0" fmla="*/ 11225179 w 28426023"/>
                <a:gd name="connsiteY0" fmla="*/ 339842 h 785259"/>
                <a:gd name="connsiteX1" fmla="*/ 8108312 w 28426023"/>
                <a:gd name="connsiteY1" fmla="*/ 388445 h 785259"/>
                <a:gd name="connsiteX2" fmla="*/ 28426023 w 28426023"/>
                <a:gd name="connsiteY2" fmla="*/ 785259 h 785259"/>
                <a:gd name="connsiteX3" fmla="*/ 11225179 w 28426023"/>
                <a:gd name="connsiteY3" fmla="*/ 339842 h 785259"/>
                <a:gd name="connsiteX0" fmla="*/ 13884646 w 31085490"/>
                <a:gd name="connsiteY0" fmla="*/ 468965 h 914382"/>
                <a:gd name="connsiteX1" fmla="*/ 10767779 w 31085490"/>
                <a:gd name="connsiteY1" fmla="*/ 517568 h 914382"/>
                <a:gd name="connsiteX2" fmla="*/ 31085490 w 31085490"/>
                <a:gd name="connsiteY2" fmla="*/ 914382 h 914382"/>
                <a:gd name="connsiteX3" fmla="*/ 13884646 w 31085490"/>
                <a:gd name="connsiteY3" fmla="*/ 468965 h 914382"/>
                <a:gd name="connsiteX0" fmla="*/ 1264801 w 18465645"/>
                <a:gd name="connsiteY0" fmla="*/ 0 h 445417"/>
                <a:gd name="connsiteX1" fmla="*/ 0 w 18465645"/>
                <a:gd name="connsiteY1" fmla="*/ 48603 h 445417"/>
                <a:gd name="connsiteX2" fmla="*/ 18465645 w 18465645"/>
                <a:gd name="connsiteY2" fmla="*/ 445417 h 445417"/>
                <a:gd name="connsiteX3" fmla="*/ 1264801 w 18465645"/>
                <a:gd name="connsiteY3" fmla="*/ 0 h 445417"/>
                <a:gd name="connsiteX0" fmla="*/ 0 w 29470599"/>
                <a:gd name="connsiteY0" fmla="*/ 0 h 641604"/>
                <a:gd name="connsiteX1" fmla="*/ 11004954 w 29470599"/>
                <a:gd name="connsiteY1" fmla="*/ 244790 h 641604"/>
                <a:gd name="connsiteX2" fmla="*/ 29470599 w 29470599"/>
                <a:gd name="connsiteY2" fmla="*/ 641604 h 641604"/>
                <a:gd name="connsiteX3" fmla="*/ 0 w 29470599"/>
                <a:gd name="connsiteY3" fmla="*/ 0 h 641604"/>
                <a:gd name="connsiteX0" fmla="*/ 0 w 29470599"/>
                <a:gd name="connsiteY0" fmla="*/ 0 h 641604"/>
                <a:gd name="connsiteX1" fmla="*/ 7300866 w 29470599"/>
                <a:gd name="connsiteY1" fmla="*/ 419180 h 641604"/>
                <a:gd name="connsiteX2" fmla="*/ 29470599 w 29470599"/>
                <a:gd name="connsiteY2" fmla="*/ 641604 h 641604"/>
                <a:gd name="connsiteX3" fmla="*/ 0 w 29470599"/>
                <a:gd name="connsiteY3" fmla="*/ 0 h 641604"/>
                <a:gd name="connsiteX0" fmla="*/ 0 w 30859615"/>
                <a:gd name="connsiteY0" fmla="*/ 0 h 641604"/>
                <a:gd name="connsiteX1" fmla="*/ 7300866 w 30859615"/>
                <a:gd name="connsiteY1" fmla="*/ 419180 h 641604"/>
                <a:gd name="connsiteX2" fmla="*/ 30859615 w 30859615"/>
                <a:gd name="connsiteY2" fmla="*/ 641604 h 641604"/>
                <a:gd name="connsiteX3" fmla="*/ 0 w 30859615"/>
                <a:gd name="connsiteY3" fmla="*/ 0 h 641604"/>
                <a:gd name="connsiteX0" fmla="*/ 0 w 30859615"/>
                <a:gd name="connsiteY0" fmla="*/ 0 h 641604"/>
                <a:gd name="connsiteX1" fmla="*/ 7300866 w 30859615"/>
                <a:gd name="connsiteY1" fmla="*/ 419180 h 641604"/>
                <a:gd name="connsiteX2" fmla="*/ 30859615 w 30859615"/>
                <a:gd name="connsiteY2" fmla="*/ 641604 h 641604"/>
                <a:gd name="connsiteX3" fmla="*/ 0 w 30859615"/>
                <a:gd name="connsiteY3" fmla="*/ 0 h 641604"/>
                <a:gd name="connsiteX0" fmla="*/ 0 w 30859615"/>
                <a:gd name="connsiteY0" fmla="*/ 0 h 641604"/>
                <a:gd name="connsiteX1" fmla="*/ 3596779 w 30859615"/>
                <a:gd name="connsiteY1" fmla="*/ 208461 h 641604"/>
                <a:gd name="connsiteX2" fmla="*/ 30859615 w 30859615"/>
                <a:gd name="connsiteY2" fmla="*/ 641604 h 641604"/>
                <a:gd name="connsiteX3" fmla="*/ 0 w 30859615"/>
                <a:gd name="connsiteY3" fmla="*/ 0 h 641604"/>
                <a:gd name="connsiteX0" fmla="*/ 10797957 w 41657572"/>
                <a:gd name="connsiteY0" fmla="*/ 0 h 641604"/>
                <a:gd name="connsiteX1" fmla="*/ 14394736 w 41657572"/>
                <a:gd name="connsiteY1" fmla="*/ 208461 h 641604"/>
                <a:gd name="connsiteX2" fmla="*/ 41657572 w 41657572"/>
                <a:gd name="connsiteY2" fmla="*/ 641604 h 641604"/>
                <a:gd name="connsiteX3" fmla="*/ 10797957 w 41657572"/>
                <a:gd name="connsiteY3" fmla="*/ 0 h 641604"/>
                <a:gd name="connsiteX0" fmla="*/ 15006397 w 45866012"/>
                <a:gd name="connsiteY0" fmla="*/ 192096 h 833700"/>
                <a:gd name="connsiteX1" fmla="*/ 18603176 w 45866012"/>
                <a:gd name="connsiteY1" fmla="*/ 400557 h 833700"/>
                <a:gd name="connsiteX2" fmla="*/ 45866012 w 45866012"/>
                <a:gd name="connsiteY2" fmla="*/ 833700 h 833700"/>
                <a:gd name="connsiteX3" fmla="*/ 15006397 w 45866012"/>
                <a:gd name="connsiteY3" fmla="*/ 192096 h 833700"/>
                <a:gd name="connsiteX0" fmla="*/ 15006397 w 45866012"/>
                <a:gd name="connsiteY0" fmla="*/ 192096 h 833700"/>
                <a:gd name="connsiteX1" fmla="*/ 18603176 w 45866012"/>
                <a:gd name="connsiteY1" fmla="*/ 400557 h 833700"/>
                <a:gd name="connsiteX2" fmla="*/ 45866012 w 45866012"/>
                <a:gd name="connsiteY2" fmla="*/ 833700 h 833700"/>
                <a:gd name="connsiteX3" fmla="*/ 15006397 w 45866012"/>
                <a:gd name="connsiteY3" fmla="*/ 192096 h 833700"/>
                <a:gd name="connsiteX0" fmla="*/ 15006397 w 45866012"/>
                <a:gd name="connsiteY0" fmla="*/ 192096 h 833700"/>
                <a:gd name="connsiteX1" fmla="*/ 18603176 w 45866012"/>
                <a:gd name="connsiteY1" fmla="*/ 400557 h 833700"/>
                <a:gd name="connsiteX2" fmla="*/ 45866012 w 45866012"/>
                <a:gd name="connsiteY2" fmla="*/ 833700 h 833700"/>
                <a:gd name="connsiteX3" fmla="*/ 15006397 w 45866012"/>
                <a:gd name="connsiteY3" fmla="*/ 192096 h 833700"/>
                <a:gd name="connsiteX0" fmla="*/ 15006397 w 45866012"/>
                <a:gd name="connsiteY0" fmla="*/ 192096 h 833700"/>
                <a:gd name="connsiteX1" fmla="*/ 18603176 w 45866012"/>
                <a:gd name="connsiteY1" fmla="*/ 400557 h 833700"/>
                <a:gd name="connsiteX2" fmla="*/ 45866012 w 45866012"/>
                <a:gd name="connsiteY2" fmla="*/ 833700 h 833700"/>
                <a:gd name="connsiteX3" fmla="*/ 15006397 w 45866012"/>
                <a:gd name="connsiteY3" fmla="*/ 192096 h 833700"/>
                <a:gd name="connsiteX0" fmla="*/ 15006397 w 47718078"/>
                <a:gd name="connsiteY0" fmla="*/ 192096 h 768304"/>
                <a:gd name="connsiteX1" fmla="*/ 20455242 w 47718078"/>
                <a:gd name="connsiteY1" fmla="*/ 335161 h 768304"/>
                <a:gd name="connsiteX2" fmla="*/ 47718078 w 47718078"/>
                <a:gd name="connsiteY2" fmla="*/ 768304 h 768304"/>
                <a:gd name="connsiteX3" fmla="*/ 15006397 w 47718078"/>
                <a:gd name="connsiteY3" fmla="*/ 192096 h 768304"/>
                <a:gd name="connsiteX0" fmla="*/ 15006397 w 47718078"/>
                <a:gd name="connsiteY0" fmla="*/ 192096 h 768304"/>
                <a:gd name="connsiteX1" fmla="*/ 19760755 w 47718078"/>
                <a:gd name="connsiteY1" fmla="*/ 306095 h 768304"/>
                <a:gd name="connsiteX2" fmla="*/ 47718078 w 47718078"/>
                <a:gd name="connsiteY2" fmla="*/ 768304 h 768304"/>
                <a:gd name="connsiteX3" fmla="*/ 15006397 w 47718078"/>
                <a:gd name="connsiteY3" fmla="*/ 192096 h 768304"/>
                <a:gd name="connsiteX0" fmla="*/ 15006397 w 47718078"/>
                <a:gd name="connsiteY0" fmla="*/ 192096 h 768304"/>
                <a:gd name="connsiteX1" fmla="*/ 19760755 w 47718078"/>
                <a:gd name="connsiteY1" fmla="*/ 306095 h 768304"/>
                <a:gd name="connsiteX2" fmla="*/ 47718078 w 47718078"/>
                <a:gd name="connsiteY2" fmla="*/ 768304 h 768304"/>
                <a:gd name="connsiteX3" fmla="*/ 15006397 w 47718078"/>
                <a:gd name="connsiteY3" fmla="*/ 192096 h 768304"/>
                <a:gd name="connsiteX0" fmla="*/ 19689848 w 52401529"/>
                <a:gd name="connsiteY0" fmla="*/ 192096 h 768304"/>
                <a:gd name="connsiteX1" fmla="*/ 13931680 w 52401529"/>
                <a:gd name="connsiteY1" fmla="*/ 330815 h 768304"/>
                <a:gd name="connsiteX2" fmla="*/ 52401529 w 52401529"/>
                <a:gd name="connsiteY2" fmla="*/ 768304 h 768304"/>
                <a:gd name="connsiteX3" fmla="*/ 19689848 w 52401529"/>
                <a:gd name="connsiteY3" fmla="*/ 192096 h 768304"/>
                <a:gd name="connsiteX0" fmla="*/ 19689848 w 52401529"/>
                <a:gd name="connsiteY0" fmla="*/ 192096 h 768304"/>
                <a:gd name="connsiteX1" fmla="*/ 13931680 w 52401529"/>
                <a:gd name="connsiteY1" fmla="*/ 330815 h 768304"/>
                <a:gd name="connsiteX2" fmla="*/ 52401529 w 52401529"/>
                <a:gd name="connsiteY2" fmla="*/ 768304 h 768304"/>
                <a:gd name="connsiteX3" fmla="*/ 19689848 w 52401529"/>
                <a:gd name="connsiteY3" fmla="*/ 192096 h 768304"/>
                <a:gd name="connsiteX0" fmla="*/ 19689848 w 52401529"/>
                <a:gd name="connsiteY0" fmla="*/ 192096 h 768304"/>
                <a:gd name="connsiteX1" fmla="*/ 13931680 w 52401529"/>
                <a:gd name="connsiteY1" fmla="*/ 330815 h 768304"/>
                <a:gd name="connsiteX2" fmla="*/ 52401529 w 52401529"/>
                <a:gd name="connsiteY2" fmla="*/ 768304 h 768304"/>
                <a:gd name="connsiteX3" fmla="*/ 19689848 w 52401529"/>
                <a:gd name="connsiteY3" fmla="*/ 192096 h 768304"/>
                <a:gd name="connsiteX0" fmla="*/ 15006527 w 53268199"/>
                <a:gd name="connsiteY0" fmla="*/ 192096 h 716886"/>
                <a:gd name="connsiteX1" fmla="*/ 14798350 w 53268199"/>
                <a:gd name="connsiteY1" fmla="*/ 279397 h 716886"/>
                <a:gd name="connsiteX2" fmla="*/ 53268199 w 53268199"/>
                <a:gd name="connsiteY2" fmla="*/ 716886 h 716886"/>
                <a:gd name="connsiteX3" fmla="*/ 15006527 w 53268199"/>
                <a:gd name="connsiteY3" fmla="*/ 192096 h 716886"/>
                <a:gd name="connsiteX0" fmla="*/ 14139857 w 52401529"/>
                <a:gd name="connsiteY0" fmla="*/ 309303 h 834093"/>
                <a:gd name="connsiteX1" fmla="*/ 13931680 w 52401529"/>
                <a:gd name="connsiteY1" fmla="*/ 396604 h 834093"/>
                <a:gd name="connsiteX2" fmla="*/ 52401529 w 52401529"/>
                <a:gd name="connsiteY2" fmla="*/ 834093 h 834093"/>
                <a:gd name="connsiteX3" fmla="*/ 14139857 w 52401529"/>
                <a:gd name="connsiteY3" fmla="*/ 309303 h 834093"/>
                <a:gd name="connsiteX0" fmla="*/ 14139857 w 52401529"/>
                <a:gd name="connsiteY0" fmla="*/ 309301 h 834091"/>
                <a:gd name="connsiteX1" fmla="*/ 13931680 w 52401529"/>
                <a:gd name="connsiteY1" fmla="*/ 396602 h 834091"/>
                <a:gd name="connsiteX2" fmla="*/ 52401529 w 52401529"/>
                <a:gd name="connsiteY2" fmla="*/ 834091 h 834091"/>
                <a:gd name="connsiteX3" fmla="*/ 14139857 w 52401529"/>
                <a:gd name="connsiteY3" fmla="*/ 309301 h 834091"/>
                <a:gd name="connsiteX0" fmla="*/ 14139857 w 52401529"/>
                <a:gd name="connsiteY0" fmla="*/ 309303 h 834093"/>
                <a:gd name="connsiteX1" fmla="*/ 13931680 w 52401529"/>
                <a:gd name="connsiteY1" fmla="*/ 396604 h 834093"/>
                <a:gd name="connsiteX2" fmla="*/ 52401529 w 52401529"/>
                <a:gd name="connsiteY2" fmla="*/ 834093 h 834093"/>
                <a:gd name="connsiteX3" fmla="*/ 14139857 w 52401529"/>
                <a:gd name="connsiteY3" fmla="*/ 309303 h 834093"/>
                <a:gd name="connsiteX0" fmla="*/ 14139857 w 52401529"/>
                <a:gd name="connsiteY0" fmla="*/ 309301 h 834091"/>
                <a:gd name="connsiteX1" fmla="*/ 13931680 w 52401529"/>
                <a:gd name="connsiteY1" fmla="*/ 396602 h 834091"/>
                <a:gd name="connsiteX2" fmla="*/ 52401529 w 52401529"/>
                <a:gd name="connsiteY2" fmla="*/ 834091 h 834091"/>
                <a:gd name="connsiteX3" fmla="*/ 14139857 w 52401529"/>
                <a:gd name="connsiteY3" fmla="*/ 309301 h 834091"/>
                <a:gd name="connsiteX0" fmla="*/ 14139857 w 52401529"/>
                <a:gd name="connsiteY0" fmla="*/ 277315 h 802105"/>
                <a:gd name="connsiteX1" fmla="*/ 13931680 w 52401529"/>
                <a:gd name="connsiteY1" fmla="*/ 364616 h 802105"/>
                <a:gd name="connsiteX2" fmla="*/ 52401529 w 52401529"/>
                <a:gd name="connsiteY2" fmla="*/ 802105 h 802105"/>
                <a:gd name="connsiteX3" fmla="*/ 14139857 w 52401529"/>
                <a:gd name="connsiteY3" fmla="*/ 277315 h 802105"/>
                <a:gd name="connsiteX0" fmla="*/ 14139857 w 52401529"/>
                <a:gd name="connsiteY0" fmla="*/ 277315 h 802105"/>
                <a:gd name="connsiteX1" fmla="*/ 13931680 w 52401529"/>
                <a:gd name="connsiteY1" fmla="*/ 364616 h 802105"/>
                <a:gd name="connsiteX2" fmla="*/ 52401529 w 52401529"/>
                <a:gd name="connsiteY2" fmla="*/ 802105 h 802105"/>
                <a:gd name="connsiteX3" fmla="*/ 14139857 w 52401529"/>
                <a:gd name="connsiteY3" fmla="*/ 277315 h 802105"/>
                <a:gd name="connsiteX0" fmla="*/ 22391362 w 60653034"/>
                <a:gd name="connsiteY0" fmla="*/ 277315 h 802105"/>
                <a:gd name="connsiteX1" fmla="*/ 13931788 w 60653034"/>
                <a:gd name="connsiteY1" fmla="*/ 381328 h 802105"/>
                <a:gd name="connsiteX2" fmla="*/ 60653034 w 60653034"/>
                <a:gd name="connsiteY2" fmla="*/ 802105 h 802105"/>
                <a:gd name="connsiteX3" fmla="*/ 22391362 w 60653034"/>
                <a:gd name="connsiteY3" fmla="*/ 277315 h 802105"/>
                <a:gd name="connsiteX0" fmla="*/ 16241303 w 54502975"/>
                <a:gd name="connsiteY0" fmla="*/ 277315 h 802105"/>
                <a:gd name="connsiteX1" fmla="*/ 7781729 w 54502975"/>
                <a:gd name="connsiteY1" fmla="*/ 381328 h 802105"/>
                <a:gd name="connsiteX2" fmla="*/ 54502975 w 54502975"/>
                <a:gd name="connsiteY2" fmla="*/ 802105 h 802105"/>
                <a:gd name="connsiteX3" fmla="*/ 16241303 w 54502975"/>
                <a:gd name="connsiteY3" fmla="*/ 277315 h 802105"/>
                <a:gd name="connsiteX0" fmla="*/ 16241303 w 54502975"/>
                <a:gd name="connsiteY0" fmla="*/ 277315 h 802105"/>
                <a:gd name="connsiteX1" fmla="*/ 7781729 w 54502975"/>
                <a:gd name="connsiteY1" fmla="*/ 381328 h 802105"/>
                <a:gd name="connsiteX2" fmla="*/ 54502975 w 54502975"/>
                <a:gd name="connsiteY2" fmla="*/ 802105 h 802105"/>
                <a:gd name="connsiteX3" fmla="*/ 16241303 w 54502975"/>
                <a:gd name="connsiteY3" fmla="*/ 277315 h 802105"/>
                <a:gd name="connsiteX0" fmla="*/ 16241303 w 54502975"/>
                <a:gd name="connsiteY0" fmla="*/ 277315 h 802105"/>
                <a:gd name="connsiteX1" fmla="*/ 7781729 w 54502975"/>
                <a:gd name="connsiteY1" fmla="*/ 381328 h 802105"/>
                <a:gd name="connsiteX2" fmla="*/ 54502975 w 54502975"/>
                <a:gd name="connsiteY2" fmla="*/ 802105 h 802105"/>
                <a:gd name="connsiteX3" fmla="*/ 16241303 w 54502975"/>
                <a:gd name="connsiteY3" fmla="*/ 277315 h 802105"/>
                <a:gd name="connsiteX0" fmla="*/ 21800564 w 60062236"/>
                <a:gd name="connsiteY0" fmla="*/ 277315 h 802105"/>
                <a:gd name="connsiteX1" fmla="*/ 7781677 w 60062236"/>
                <a:gd name="connsiteY1" fmla="*/ 382284 h 802105"/>
                <a:gd name="connsiteX2" fmla="*/ 60062236 w 60062236"/>
                <a:gd name="connsiteY2" fmla="*/ 802105 h 802105"/>
                <a:gd name="connsiteX3" fmla="*/ 21800564 w 60062236"/>
                <a:gd name="connsiteY3" fmla="*/ 277315 h 802105"/>
                <a:gd name="connsiteX0" fmla="*/ 20202391 w 58464063"/>
                <a:gd name="connsiteY0" fmla="*/ 277315 h 802105"/>
                <a:gd name="connsiteX1" fmla="*/ 6183504 w 58464063"/>
                <a:gd name="connsiteY1" fmla="*/ 382284 h 802105"/>
                <a:gd name="connsiteX2" fmla="*/ 58464063 w 58464063"/>
                <a:gd name="connsiteY2" fmla="*/ 802105 h 802105"/>
                <a:gd name="connsiteX3" fmla="*/ 20202391 w 58464063"/>
                <a:gd name="connsiteY3" fmla="*/ 277315 h 802105"/>
                <a:gd name="connsiteX0" fmla="*/ 10961440 w 58464063"/>
                <a:gd name="connsiteY0" fmla="*/ 277315 h 665947"/>
                <a:gd name="connsiteX1" fmla="*/ 6183504 w 58464063"/>
                <a:gd name="connsiteY1" fmla="*/ 246126 h 665947"/>
                <a:gd name="connsiteX2" fmla="*/ 58464063 w 58464063"/>
                <a:gd name="connsiteY2" fmla="*/ 665947 h 665947"/>
                <a:gd name="connsiteX3" fmla="*/ 10961440 w 58464063"/>
                <a:gd name="connsiteY3" fmla="*/ 277315 h 665947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0961440 w 58464063"/>
                <a:gd name="connsiteY3" fmla="*/ 278323 h 666955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0961440 w 58464063"/>
                <a:gd name="connsiteY3" fmla="*/ 278323 h 666955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0961440 w 58464063"/>
                <a:gd name="connsiteY3" fmla="*/ 278323 h 666955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0961440 w 58464063"/>
                <a:gd name="connsiteY3" fmla="*/ 278323 h 666955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0961440 w 58464063"/>
                <a:gd name="connsiteY3" fmla="*/ 278323 h 666955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8832384 w 58464063"/>
                <a:gd name="connsiteY3" fmla="*/ 384361 h 666955"/>
                <a:gd name="connsiteX4" fmla="*/ 10961440 w 58464063"/>
                <a:gd name="connsiteY4" fmla="*/ 278323 h 666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464063" h="666955">
                  <a:moveTo>
                    <a:pt x="10961440" y="278323"/>
                  </a:moveTo>
                  <a:cubicBezTo>
                    <a:pt x="17165446" y="0"/>
                    <a:pt x="83" y="32141"/>
                    <a:pt x="6183504" y="247134"/>
                  </a:cubicBezTo>
                  <a:cubicBezTo>
                    <a:pt x="9892454" y="453659"/>
                    <a:pt x="42890314" y="526696"/>
                    <a:pt x="58464063" y="666955"/>
                  </a:cubicBezTo>
                  <a:lnTo>
                    <a:pt x="18832384" y="384361"/>
                  </a:lnTo>
                  <a:lnTo>
                    <a:pt x="10961440" y="278323"/>
                  </a:lnTo>
                  <a:close/>
                </a:path>
              </a:pathLst>
            </a:custGeom>
            <a:solidFill>
              <a:srgbClr val="00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5" name="Полилиния 104"/>
            <p:cNvSpPr/>
            <p:nvPr/>
          </p:nvSpPr>
          <p:spPr>
            <a:xfrm rot="5400000">
              <a:off x="5701883" y="1877471"/>
              <a:ext cx="72741" cy="358481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1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235431 h 2387602"/>
                <a:gd name="connsiteX1" fmla="*/ 355923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398886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50301"/>
                <a:gd name="connsiteY0" fmla="*/ 1156393 h 2308564"/>
                <a:gd name="connsiteX1" fmla="*/ 355923 w 2150301"/>
                <a:gd name="connsiteY1" fmla="*/ 325522 h 2308564"/>
                <a:gd name="connsiteX2" fmla="*/ 1304283 w 2150301"/>
                <a:gd name="connsiteY2" fmla="*/ 34925 h 2308564"/>
                <a:gd name="connsiteX3" fmla="*/ 1995115 w 2150301"/>
                <a:gd name="connsiteY3" fmla="*/ 250690 h 2308564"/>
                <a:gd name="connsiteX4" fmla="*/ 2113907 w 2150301"/>
                <a:gd name="connsiteY4" fmla="*/ 1232239 h 2308564"/>
                <a:gd name="connsiteX5" fmla="*/ 1766159 w 2150301"/>
                <a:gd name="connsiteY5" fmla="*/ 1884616 h 2308564"/>
                <a:gd name="connsiteX6" fmla="*/ 999482 w 2150301"/>
                <a:gd name="connsiteY6" fmla="*/ 2289514 h 2308564"/>
                <a:gd name="connsiteX7" fmla="*/ 223280 w 2150301"/>
                <a:gd name="connsiteY7" fmla="*/ 1998915 h 2308564"/>
                <a:gd name="connsiteX8" fmla="*/ 21601 w 2150301"/>
                <a:gd name="connsiteY8" fmla="*/ 1156393 h 2308564"/>
                <a:gd name="connsiteX0" fmla="*/ 21601 w 2150301"/>
                <a:gd name="connsiteY0" fmla="*/ 1156393 h 2387602"/>
                <a:gd name="connsiteX1" fmla="*/ 355923 w 2150301"/>
                <a:gd name="connsiteY1" fmla="*/ 325522 h 2387602"/>
                <a:gd name="connsiteX2" fmla="*/ 1304283 w 2150301"/>
                <a:gd name="connsiteY2" fmla="*/ 34925 h 2387602"/>
                <a:gd name="connsiteX3" fmla="*/ 1995115 w 2150301"/>
                <a:gd name="connsiteY3" fmla="*/ 250690 h 2387602"/>
                <a:gd name="connsiteX4" fmla="*/ 2113907 w 2150301"/>
                <a:gd name="connsiteY4" fmla="*/ 1232239 h 2387602"/>
                <a:gd name="connsiteX5" fmla="*/ 1766159 w 2150301"/>
                <a:gd name="connsiteY5" fmla="*/ 1884616 h 2387602"/>
                <a:gd name="connsiteX6" fmla="*/ 821647 w 2150301"/>
                <a:gd name="connsiteY6" fmla="*/ 2368552 h 2387602"/>
                <a:gd name="connsiteX7" fmla="*/ 223280 w 2150301"/>
                <a:gd name="connsiteY7" fmla="*/ 1998915 h 2387602"/>
                <a:gd name="connsiteX8" fmla="*/ 21601 w 2150301"/>
                <a:gd name="connsiteY8" fmla="*/ 1156393 h 2387602"/>
                <a:gd name="connsiteX0" fmla="*/ 21601 w 2150301"/>
                <a:gd name="connsiteY0" fmla="*/ 1156393 h 2368552"/>
                <a:gd name="connsiteX1" fmla="*/ 355923 w 2150301"/>
                <a:gd name="connsiteY1" fmla="*/ 325522 h 2368552"/>
                <a:gd name="connsiteX2" fmla="*/ 1304283 w 2150301"/>
                <a:gd name="connsiteY2" fmla="*/ 34925 h 2368552"/>
                <a:gd name="connsiteX3" fmla="*/ 1995115 w 2150301"/>
                <a:gd name="connsiteY3" fmla="*/ 250690 h 2368552"/>
                <a:gd name="connsiteX4" fmla="*/ 2113907 w 2150301"/>
                <a:gd name="connsiteY4" fmla="*/ 1232239 h 2368552"/>
                <a:gd name="connsiteX5" fmla="*/ 1766159 w 2150301"/>
                <a:gd name="connsiteY5" fmla="*/ 1884616 h 2368552"/>
                <a:gd name="connsiteX6" fmla="*/ 821647 w 2150301"/>
                <a:gd name="connsiteY6" fmla="*/ 2368552 h 2368552"/>
                <a:gd name="connsiteX7" fmla="*/ 223280 w 2150301"/>
                <a:gd name="connsiteY7" fmla="*/ 1998915 h 2368552"/>
                <a:gd name="connsiteX8" fmla="*/ 21601 w 2150301"/>
                <a:gd name="connsiteY8" fmla="*/ 1156393 h 2368552"/>
                <a:gd name="connsiteX0" fmla="*/ 110519 w 2239219"/>
                <a:gd name="connsiteY0" fmla="*/ 1156393 h 2368552"/>
                <a:gd name="connsiteX1" fmla="*/ 444841 w 2239219"/>
                <a:gd name="connsiteY1" fmla="*/ 325522 h 2368552"/>
                <a:gd name="connsiteX2" fmla="*/ 1393201 w 2239219"/>
                <a:gd name="connsiteY2" fmla="*/ 34925 h 2368552"/>
                <a:gd name="connsiteX3" fmla="*/ 2084033 w 2239219"/>
                <a:gd name="connsiteY3" fmla="*/ 250690 h 2368552"/>
                <a:gd name="connsiteX4" fmla="*/ 2202825 w 2239219"/>
                <a:gd name="connsiteY4" fmla="*/ 1232239 h 2368552"/>
                <a:gd name="connsiteX5" fmla="*/ 1855077 w 2239219"/>
                <a:gd name="connsiteY5" fmla="*/ 1884616 h 2368552"/>
                <a:gd name="connsiteX6" fmla="*/ 910565 w 2239219"/>
                <a:gd name="connsiteY6" fmla="*/ 2368552 h 2368552"/>
                <a:gd name="connsiteX7" fmla="*/ 223280 w 2239219"/>
                <a:gd name="connsiteY7" fmla="*/ 1712403 h 2368552"/>
                <a:gd name="connsiteX8" fmla="*/ 110519 w 2239219"/>
                <a:gd name="connsiteY8" fmla="*/ 1156393 h 2368552"/>
                <a:gd name="connsiteX0" fmla="*/ 11722 w 2140422"/>
                <a:gd name="connsiteY0" fmla="*/ 1156393 h 2368552"/>
                <a:gd name="connsiteX1" fmla="*/ 346044 w 2140422"/>
                <a:gd name="connsiteY1" fmla="*/ 325522 h 2368552"/>
                <a:gd name="connsiteX2" fmla="*/ 1294404 w 2140422"/>
                <a:gd name="connsiteY2" fmla="*/ 34925 h 2368552"/>
                <a:gd name="connsiteX3" fmla="*/ 1985236 w 2140422"/>
                <a:gd name="connsiteY3" fmla="*/ 250690 h 2368552"/>
                <a:gd name="connsiteX4" fmla="*/ 2104028 w 2140422"/>
                <a:gd name="connsiteY4" fmla="*/ 1232239 h 2368552"/>
                <a:gd name="connsiteX5" fmla="*/ 1756280 w 2140422"/>
                <a:gd name="connsiteY5" fmla="*/ 1884616 h 2368552"/>
                <a:gd name="connsiteX6" fmla="*/ 811768 w 2140422"/>
                <a:gd name="connsiteY6" fmla="*/ 2368552 h 2368552"/>
                <a:gd name="connsiteX7" fmla="*/ 124483 w 2140422"/>
                <a:gd name="connsiteY7" fmla="*/ 1712403 h 2368552"/>
                <a:gd name="connsiteX8" fmla="*/ 11722 w 2140422"/>
                <a:gd name="connsiteY8" fmla="*/ 115639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1301927 w 2187979"/>
                <a:gd name="connsiteY4" fmla="*/ 441860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1841 w 2034634"/>
                <a:gd name="connsiteY0" fmla="*/ 1136633 h 2368552"/>
                <a:gd name="connsiteX1" fmla="*/ 395442 w 2034634"/>
                <a:gd name="connsiteY1" fmla="*/ 325522 h 2368552"/>
                <a:gd name="connsiteX2" fmla="*/ 1343802 w 2034634"/>
                <a:gd name="connsiteY2" fmla="*/ 34925 h 2368552"/>
                <a:gd name="connsiteX3" fmla="*/ 2034634 w 2034634"/>
                <a:gd name="connsiteY3" fmla="*/ 250690 h 2368552"/>
                <a:gd name="connsiteX4" fmla="*/ 1303768 w 2034634"/>
                <a:gd name="connsiteY4" fmla="*/ 441860 h 2368552"/>
                <a:gd name="connsiteX5" fmla="*/ 679387 w 2034634"/>
                <a:gd name="connsiteY5" fmla="*/ 1370870 h 2368552"/>
                <a:gd name="connsiteX6" fmla="*/ 861166 w 2034634"/>
                <a:gd name="connsiteY6" fmla="*/ 2368552 h 2368552"/>
                <a:gd name="connsiteX7" fmla="*/ 94843 w 2034634"/>
                <a:gd name="connsiteY7" fmla="*/ 1692644 h 2368552"/>
                <a:gd name="connsiteX8" fmla="*/ 1841 w 2034634"/>
                <a:gd name="connsiteY8" fmla="*/ 1136633 h 2368552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679387 w 2034634"/>
                <a:gd name="connsiteY5" fmla="*/ 1370870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629800 w 2034634"/>
                <a:gd name="connsiteY4" fmla="*/ 1014885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91854"/>
                <a:gd name="connsiteY0" fmla="*/ 1136633 h 1936223"/>
                <a:gd name="connsiteX1" fmla="*/ 395442 w 2091854"/>
                <a:gd name="connsiteY1" fmla="*/ 325522 h 1936223"/>
                <a:gd name="connsiteX2" fmla="*/ 1343802 w 2091854"/>
                <a:gd name="connsiteY2" fmla="*/ 34925 h 1936223"/>
                <a:gd name="connsiteX3" fmla="*/ 2034634 w 2091854"/>
                <a:gd name="connsiteY3" fmla="*/ 250690 h 1936223"/>
                <a:gd name="connsiteX4" fmla="*/ 1687121 w 2091854"/>
                <a:gd name="connsiteY4" fmla="*/ 1538825 h 1936223"/>
                <a:gd name="connsiteX5" fmla="*/ 900685 w 2091854"/>
                <a:gd name="connsiteY5" fmla="*/ 1657211 h 1936223"/>
                <a:gd name="connsiteX6" fmla="*/ 94843 w 2091854"/>
                <a:gd name="connsiteY6" fmla="*/ 1692644 h 1936223"/>
                <a:gd name="connsiteX7" fmla="*/ 1841 w 2091854"/>
                <a:gd name="connsiteY7" fmla="*/ 1136633 h 1936223"/>
                <a:gd name="connsiteX0" fmla="*/ 1841 w 1876112"/>
                <a:gd name="connsiteY0" fmla="*/ 1136633 h 1936223"/>
                <a:gd name="connsiteX1" fmla="*/ 395442 w 1876112"/>
                <a:gd name="connsiteY1" fmla="*/ 325522 h 1936223"/>
                <a:gd name="connsiteX2" fmla="*/ 1343802 w 1876112"/>
                <a:gd name="connsiteY2" fmla="*/ 34925 h 1936223"/>
                <a:gd name="connsiteX3" fmla="*/ 1609805 w 1876112"/>
                <a:gd name="connsiteY3" fmla="*/ 1060829 h 1936223"/>
                <a:gd name="connsiteX4" fmla="*/ 1687121 w 1876112"/>
                <a:gd name="connsiteY4" fmla="*/ 1538825 h 1936223"/>
                <a:gd name="connsiteX5" fmla="*/ 900685 w 1876112"/>
                <a:gd name="connsiteY5" fmla="*/ 1657211 h 1936223"/>
                <a:gd name="connsiteX6" fmla="*/ 94843 w 1876112"/>
                <a:gd name="connsiteY6" fmla="*/ 1692644 h 1936223"/>
                <a:gd name="connsiteX7" fmla="*/ 1841 w 1876112"/>
                <a:gd name="connsiteY7" fmla="*/ 1136633 h 1936223"/>
                <a:gd name="connsiteX0" fmla="*/ 1841 w 1876112"/>
                <a:gd name="connsiteY0" fmla="*/ 823745 h 1623335"/>
                <a:gd name="connsiteX1" fmla="*/ 395442 w 1876112"/>
                <a:gd name="connsiteY1" fmla="*/ 12634 h 1623335"/>
                <a:gd name="connsiteX2" fmla="*/ 1609805 w 1876112"/>
                <a:gd name="connsiteY2" fmla="*/ 747941 h 1623335"/>
                <a:gd name="connsiteX3" fmla="*/ 1687121 w 1876112"/>
                <a:gd name="connsiteY3" fmla="*/ 1225937 h 1623335"/>
                <a:gd name="connsiteX4" fmla="*/ 900685 w 1876112"/>
                <a:gd name="connsiteY4" fmla="*/ 1344323 h 1623335"/>
                <a:gd name="connsiteX5" fmla="*/ 94843 w 1876112"/>
                <a:gd name="connsiteY5" fmla="*/ 1379756 h 1623335"/>
                <a:gd name="connsiteX6" fmla="*/ 1841 w 1876112"/>
                <a:gd name="connsiteY6" fmla="*/ 823745 h 1623335"/>
                <a:gd name="connsiteX0" fmla="*/ 1841 w 1876112"/>
                <a:gd name="connsiteY0" fmla="*/ 482404 h 1281994"/>
                <a:gd name="connsiteX1" fmla="*/ 751113 w 1876112"/>
                <a:gd name="connsiteY1" fmla="*/ 323355 h 1281994"/>
                <a:gd name="connsiteX2" fmla="*/ 1609805 w 1876112"/>
                <a:gd name="connsiteY2" fmla="*/ 406600 h 1281994"/>
                <a:gd name="connsiteX3" fmla="*/ 1687121 w 1876112"/>
                <a:gd name="connsiteY3" fmla="*/ 884596 h 1281994"/>
                <a:gd name="connsiteX4" fmla="*/ 900685 w 1876112"/>
                <a:gd name="connsiteY4" fmla="*/ 1002982 h 1281994"/>
                <a:gd name="connsiteX5" fmla="*/ 94843 w 1876112"/>
                <a:gd name="connsiteY5" fmla="*/ 1038415 h 1281994"/>
                <a:gd name="connsiteX6" fmla="*/ 1841 w 1876112"/>
                <a:gd name="connsiteY6" fmla="*/ 482404 h 1281994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687121"/>
                <a:gd name="connsiteY0" fmla="*/ 181563 h 981153"/>
                <a:gd name="connsiteX1" fmla="*/ 760993 w 1687121"/>
                <a:gd name="connsiteY1" fmla="*/ 12634 h 981153"/>
                <a:gd name="connsiteX2" fmla="*/ 1609805 w 1687121"/>
                <a:gd name="connsiteY2" fmla="*/ 105759 h 981153"/>
                <a:gd name="connsiteX3" fmla="*/ 1687121 w 1687121"/>
                <a:gd name="connsiteY3" fmla="*/ 583755 h 981153"/>
                <a:gd name="connsiteX4" fmla="*/ 900685 w 1687121"/>
                <a:gd name="connsiteY4" fmla="*/ 702141 h 981153"/>
                <a:gd name="connsiteX5" fmla="*/ 94843 w 1687121"/>
                <a:gd name="connsiteY5" fmla="*/ 737574 h 981153"/>
                <a:gd name="connsiteX6" fmla="*/ 1841 w 1687121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737574"/>
                <a:gd name="connsiteX1" fmla="*/ 760993 w 1667362"/>
                <a:gd name="connsiteY1" fmla="*/ 12634 h 737574"/>
                <a:gd name="connsiteX2" fmla="*/ 1609805 w 1667362"/>
                <a:gd name="connsiteY2" fmla="*/ 105759 h 737574"/>
                <a:gd name="connsiteX3" fmla="*/ 1667362 w 1667362"/>
                <a:gd name="connsiteY3" fmla="*/ 662793 h 737574"/>
                <a:gd name="connsiteX4" fmla="*/ 900685 w 1667362"/>
                <a:gd name="connsiteY4" fmla="*/ 702141 h 737574"/>
                <a:gd name="connsiteX5" fmla="*/ 94843 w 1667362"/>
                <a:gd name="connsiteY5" fmla="*/ 737574 h 737574"/>
                <a:gd name="connsiteX6" fmla="*/ 1841 w 1667362"/>
                <a:gd name="connsiteY6" fmla="*/ 181563 h 737574"/>
                <a:gd name="connsiteX0" fmla="*/ 51239 w 1716760"/>
                <a:gd name="connsiteY0" fmla="*/ 181563 h 737574"/>
                <a:gd name="connsiteX1" fmla="*/ 810391 w 1716760"/>
                <a:gd name="connsiteY1" fmla="*/ 12634 h 737574"/>
                <a:gd name="connsiteX2" fmla="*/ 1659203 w 1716760"/>
                <a:gd name="connsiteY2" fmla="*/ 105759 h 737574"/>
                <a:gd name="connsiteX3" fmla="*/ 1716760 w 1716760"/>
                <a:gd name="connsiteY3" fmla="*/ 662793 h 737574"/>
                <a:gd name="connsiteX4" fmla="*/ 950083 w 1716760"/>
                <a:gd name="connsiteY4" fmla="*/ 702141 h 737574"/>
                <a:gd name="connsiteX5" fmla="*/ 94843 w 1716760"/>
                <a:gd name="connsiteY5" fmla="*/ 737574 h 737574"/>
                <a:gd name="connsiteX6" fmla="*/ 51239 w 1716760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898844 w 1665521"/>
                <a:gd name="connsiteY4" fmla="*/ 702141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77093"/>
                <a:gd name="connsiteX1" fmla="*/ 759152 w 1665521"/>
                <a:gd name="connsiteY1" fmla="*/ 12634 h 777093"/>
                <a:gd name="connsiteX2" fmla="*/ 1607964 w 1665521"/>
                <a:gd name="connsiteY2" fmla="*/ 105759 h 777093"/>
                <a:gd name="connsiteX3" fmla="*/ 1665521 w 1665521"/>
                <a:gd name="connsiteY3" fmla="*/ 662793 h 777093"/>
                <a:gd name="connsiteX4" fmla="*/ 908724 w 1665521"/>
                <a:gd name="connsiteY4" fmla="*/ 672502 h 777093"/>
                <a:gd name="connsiteX5" fmla="*/ 43604 w 1665521"/>
                <a:gd name="connsiteY5" fmla="*/ 777093 h 777093"/>
                <a:gd name="connsiteX6" fmla="*/ 0 w 1665521"/>
                <a:gd name="connsiteY6" fmla="*/ 181563 h 777093"/>
                <a:gd name="connsiteX0" fmla="*/ 0 w 1665521"/>
                <a:gd name="connsiteY0" fmla="*/ 181563 h 747454"/>
                <a:gd name="connsiteX1" fmla="*/ 759152 w 1665521"/>
                <a:gd name="connsiteY1" fmla="*/ 12634 h 747454"/>
                <a:gd name="connsiteX2" fmla="*/ 1607964 w 1665521"/>
                <a:gd name="connsiteY2" fmla="*/ 105759 h 747454"/>
                <a:gd name="connsiteX3" fmla="*/ 1665521 w 1665521"/>
                <a:gd name="connsiteY3" fmla="*/ 662793 h 747454"/>
                <a:gd name="connsiteX4" fmla="*/ 908724 w 1665521"/>
                <a:gd name="connsiteY4" fmla="*/ 672502 h 747454"/>
                <a:gd name="connsiteX5" fmla="*/ 43604 w 1665521"/>
                <a:gd name="connsiteY5" fmla="*/ 747454 h 747454"/>
                <a:gd name="connsiteX6" fmla="*/ 0 w 1665521"/>
                <a:gd name="connsiteY6" fmla="*/ 181563 h 747454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205407 h 771298"/>
                <a:gd name="connsiteX1" fmla="*/ 159808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771298"/>
                <a:gd name="connsiteX1" fmla="*/ 119014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851503"/>
                <a:gd name="connsiteX1" fmla="*/ 1190145 w 1665521"/>
                <a:gd name="connsiteY1" fmla="*/ 80205 h 851503"/>
                <a:gd name="connsiteX2" fmla="*/ 1665521 w 1665521"/>
                <a:gd name="connsiteY2" fmla="*/ 686637 h 851503"/>
                <a:gd name="connsiteX3" fmla="*/ 43604 w 1665521"/>
                <a:gd name="connsiteY3" fmla="*/ 771298 h 851503"/>
                <a:gd name="connsiteX4" fmla="*/ 0 w 1665521"/>
                <a:gd name="connsiteY4" fmla="*/ 205407 h 851503"/>
                <a:gd name="connsiteX0" fmla="*/ 0 w 1665521"/>
                <a:gd name="connsiteY0" fmla="*/ 205407 h 801819"/>
                <a:gd name="connsiteX1" fmla="*/ 1190145 w 1665521"/>
                <a:gd name="connsiteY1" fmla="*/ 80205 h 801819"/>
                <a:gd name="connsiteX2" fmla="*/ 1665521 w 1665521"/>
                <a:gd name="connsiteY2" fmla="*/ 686637 h 801819"/>
                <a:gd name="connsiteX3" fmla="*/ 218437 w 1665521"/>
                <a:gd name="connsiteY3" fmla="*/ 601073 h 801819"/>
                <a:gd name="connsiteX4" fmla="*/ 0 w 1665521"/>
                <a:gd name="connsiteY4" fmla="*/ 205407 h 801819"/>
                <a:gd name="connsiteX0" fmla="*/ 0 w 1257581"/>
                <a:gd name="connsiteY0" fmla="*/ 205407 h 681278"/>
                <a:gd name="connsiteX1" fmla="*/ 1190145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76003"/>
                <a:gd name="connsiteY0" fmla="*/ 205407 h 681278"/>
                <a:gd name="connsiteX1" fmla="*/ 1015313 w 1276003"/>
                <a:gd name="connsiteY1" fmla="*/ 80205 h 681278"/>
                <a:gd name="connsiteX2" fmla="*/ 1257581 w 1276003"/>
                <a:gd name="connsiteY2" fmla="*/ 542601 h 681278"/>
                <a:gd name="connsiteX3" fmla="*/ 218437 w 1276003"/>
                <a:gd name="connsiteY3" fmla="*/ 601073 h 681278"/>
                <a:gd name="connsiteX4" fmla="*/ 0 w 1276003"/>
                <a:gd name="connsiteY4" fmla="*/ 205407 h 681278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08807"/>
                <a:gd name="connsiteX1" fmla="*/ 1015313 w 1276003"/>
                <a:gd name="connsiteY1" fmla="*/ 80205 h 608807"/>
                <a:gd name="connsiteX2" fmla="*/ 1257581 w 1276003"/>
                <a:gd name="connsiteY2" fmla="*/ 542601 h 608807"/>
                <a:gd name="connsiteX3" fmla="*/ 291092 w 1276003"/>
                <a:gd name="connsiteY3" fmla="*/ 576585 h 608807"/>
                <a:gd name="connsiteX4" fmla="*/ 0 w 1276003"/>
                <a:gd name="connsiteY4" fmla="*/ 205407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6368464"/>
                <a:gd name="connsiteY0" fmla="*/ 408798 h 851850"/>
                <a:gd name="connsiteX1" fmla="*/ 906327 w 6368464"/>
                <a:gd name="connsiteY1" fmla="*/ 340734 h 851850"/>
                <a:gd name="connsiteX2" fmla="*/ 6368464 w 6368464"/>
                <a:gd name="connsiteY2" fmla="*/ 204779 h 851850"/>
                <a:gd name="connsiteX3" fmla="*/ 182106 w 6368464"/>
                <a:gd name="connsiteY3" fmla="*/ 837114 h 851850"/>
                <a:gd name="connsiteX4" fmla="*/ 0 w 6368464"/>
                <a:gd name="connsiteY4" fmla="*/ 408798 h 851850"/>
                <a:gd name="connsiteX0" fmla="*/ 0 w 11925098"/>
                <a:gd name="connsiteY0" fmla="*/ 268011 h 711061"/>
                <a:gd name="connsiteX1" fmla="*/ 906327 w 11925098"/>
                <a:gd name="connsiteY1" fmla="*/ 199947 h 711061"/>
                <a:gd name="connsiteX2" fmla="*/ 11925098 w 11925098"/>
                <a:gd name="connsiteY2" fmla="*/ 204781 h 711061"/>
                <a:gd name="connsiteX3" fmla="*/ 182106 w 11925098"/>
                <a:gd name="connsiteY3" fmla="*/ 696327 h 711061"/>
                <a:gd name="connsiteX4" fmla="*/ 0 w 11925098"/>
                <a:gd name="connsiteY4" fmla="*/ 268011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067746 w 11925098"/>
                <a:gd name="connsiteY1" fmla="*/ 68433 h 711061"/>
                <a:gd name="connsiteX2" fmla="*/ 6462969 w 11925098"/>
                <a:gd name="connsiteY2" fmla="*/ 84298 h 711061"/>
                <a:gd name="connsiteX3" fmla="*/ 11925098 w 11925098"/>
                <a:gd name="connsiteY3" fmla="*/ 204780 h 711061"/>
                <a:gd name="connsiteX4" fmla="*/ 182106 w 11925098"/>
                <a:gd name="connsiteY4" fmla="*/ 696326 h 711061"/>
                <a:gd name="connsiteX5" fmla="*/ 0 w 11925098"/>
                <a:gd name="connsiteY5" fmla="*/ 268010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042012 w 11925098"/>
                <a:gd name="connsiteY1" fmla="*/ 69213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158895 w 11887548"/>
                <a:gd name="connsiteY0" fmla="*/ 202644 h 711061"/>
                <a:gd name="connsiteX1" fmla="*/ 6004462 w 11887548"/>
                <a:gd name="connsiteY1" fmla="*/ 69213 h 711061"/>
                <a:gd name="connsiteX2" fmla="*/ 11887548 w 11887548"/>
                <a:gd name="connsiteY2" fmla="*/ 204780 h 711061"/>
                <a:gd name="connsiteX3" fmla="*/ 144556 w 11887548"/>
                <a:gd name="connsiteY3" fmla="*/ 696326 h 711061"/>
                <a:gd name="connsiteX4" fmla="*/ 158895 w 11887548"/>
                <a:gd name="connsiteY4" fmla="*/ 202644 h 711061"/>
                <a:gd name="connsiteX0" fmla="*/ 0 w 11728653"/>
                <a:gd name="connsiteY0" fmla="*/ 202644 h 359925"/>
                <a:gd name="connsiteX1" fmla="*/ 5845567 w 11728653"/>
                <a:gd name="connsiteY1" fmla="*/ 69213 h 359925"/>
                <a:gd name="connsiteX2" fmla="*/ 11728653 w 11728653"/>
                <a:gd name="connsiteY2" fmla="*/ 204780 h 359925"/>
                <a:gd name="connsiteX3" fmla="*/ 5879066 w 11728653"/>
                <a:gd name="connsiteY3" fmla="*/ 334299 h 359925"/>
                <a:gd name="connsiteX4" fmla="*/ 0 w 11728653"/>
                <a:gd name="connsiteY4" fmla="*/ 202644 h 359925"/>
                <a:gd name="connsiteX0" fmla="*/ 0 w 11728653"/>
                <a:gd name="connsiteY0" fmla="*/ 202644 h 359926"/>
                <a:gd name="connsiteX1" fmla="*/ 5845567 w 11728653"/>
                <a:gd name="connsiteY1" fmla="*/ 69213 h 359926"/>
                <a:gd name="connsiteX2" fmla="*/ 11728653 w 11728653"/>
                <a:gd name="connsiteY2" fmla="*/ 204780 h 359926"/>
                <a:gd name="connsiteX3" fmla="*/ 5879066 w 11728653"/>
                <a:gd name="connsiteY3" fmla="*/ 334299 h 359926"/>
                <a:gd name="connsiteX4" fmla="*/ 0 w 11728653"/>
                <a:gd name="connsiteY4" fmla="*/ 202644 h 359926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8684845"/>
                <a:gd name="connsiteY0" fmla="*/ 133431 h 290713"/>
                <a:gd name="connsiteX1" fmla="*/ 2801759 w 8684845"/>
                <a:gd name="connsiteY1" fmla="*/ 0 h 290713"/>
                <a:gd name="connsiteX2" fmla="*/ 8684845 w 8684845"/>
                <a:gd name="connsiteY2" fmla="*/ 135567 h 290713"/>
                <a:gd name="connsiteX3" fmla="*/ 2835258 w 8684845"/>
                <a:gd name="connsiteY3" fmla="*/ 265086 h 290713"/>
                <a:gd name="connsiteX4" fmla="*/ 0 w 8684845"/>
                <a:gd name="connsiteY4" fmla="*/ 133431 h 290713"/>
                <a:gd name="connsiteX0" fmla="*/ 0 w 4039023"/>
                <a:gd name="connsiteY0" fmla="*/ 133431 h 290713"/>
                <a:gd name="connsiteX1" fmla="*/ 2801759 w 4039023"/>
                <a:gd name="connsiteY1" fmla="*/ 0 h 290713"/>
                <a:gd name="connsiteX2" fmla="*/ 4039023 w 4039023"/>
                <a:gd name="connsiteY2" fmla="*/ 135567 h 290713"/>
                <a:gd name="connsiteX3" fmla="*/ 2835258 w 4039023"/>
                <a:gd name="connsiteY3" fmla="*/ 265086 h 290713"/>
                <a:gd name="connsiteX4" fmla="*/ 0 w 4039023"/>
                <a:gd name="connsiteY4" fmla="*/ 133431 h 290713"/>
                <a:gd name="connsiteX0" fmla="*/ 0 w 4039023"/>
                <a:gd name="connsiteY0" fmla="*/ 133431 h 157805"/>
                <a:gd name="connsiteX1" fmla="*/ 2801759 w 4039023"/>
                <a:gd name="connsiteY1" fmla="*/ 0 h 157805"/>
                <a:gd name="connsiteX2" fmla="*/ 4039023 w 4039023"/>
                <a:gd name="connsiteY2" fmla="*/ 135567 h 157805"/>
                <a:gd name="connsiteX3" fmla="*/ 0 w 4039023"/>
                <a:gd name="connsiteY3" fmla="*/ 133431 h 157805"/>
                <a:gd name="connsiteX0" fmla="*/ 1760568 w 5799591"/>
                <a:gd name="connsiteY0" fmla="*/ 133431 h 250985"/>
                <a:gd name="connsiteX1" fmla="*/ 4562327 w 5799591"/>
                <a:gd name="connsiteY1" fmla="*/ 0 h 250985"/>
                <a:gd name="connsiteX2" fmla="*/ 5799591 w 5799591"/>
                <a:gd name="connsiteY2" fmla="*/ 135567 h 250985"/>
                <a:gd name="connsiteX3" fmla="*/ 673156 w 5799591"/>
                <a:gd name="connsiteY3" fmla="*/ 250629 h 250985"/>
                <a:gd name="connsiteX4" fmla="*/ 1760568 w 5799591"/>
                <a:gd name="connsiteY4" fmla="*/ 133431 h 250985"/>
                <a:gd name="connsiteX0" fmla="*/ 2027570 w 8523006"/>
                <a:gd name="connsiteY0" fmla="*/ 133431 h 250629"/>
                <a:gd name="connsiteX1" fmla="*/ 4829329 w 8523006"/>
                <a:gd name="connsiteY1" fmla="*/ 0 h 250629"/>
                <a:gd name="connsiteX2" fmla="*/ 6066593 w 8523006"/>
                <a:gd name="connsiteY2" fmla="*/ 135567 h 250629"/>
                <a:gd name="connsiteX3" fmla="*/ 7668607 w 8523006"/>
                <a:gd name="connsiteY3" fmla="*/ 250628 h 250629"/>
                <a:gd name="connsiteX4" fmla="*/ 940158 w 8523006"/>
                <a:gd name="connsiteY4" fmla="*/ 250629 h 250629"/>
                <a:gd name="connsiteX5" fmla="*/ 2027570 w 8523006"/>
                <a:gd name="connsiteY5" fmla="*/ 133431 h 250629"/>
                <a:gd name="connsiteX0" fmla="*/ 2027570 w 8523006"/>
                <a:gd name="connsiteY0" fmla="*/ 133431 h 250629"/>
                <a:gd name="connsiteX1" fmla="*/ 4829329 w 8523006"/>
                <a:gd name="connsiteY1" fmla="*/ 0 h 250629"/>
                <a:gd name="connsiteX2" fmla="*/ 6066593 w 8523006"/>
                <a:gd name="connsiteY2" fmla="*/ 135567 h 250629"/>
                <a:gd name="connsiteX3" fmla="*/ 7668607 w 8523006"/>
                <a:gd name="connsiteY3" fmla="*/ 250628 h 250629"/>
                <a:gd name="connsiteX4" fmla="*/ 940158 w 8523006"/>
                <a:gd name="connsiteY4" fmla="*/ 250629 h 250629"/>
                <a:gd name="connsiteX5" fmla="*/ 2027570 w 8523006"/>
                <a:gd name="connsiteY5" fmla="*/ 133431 h 250629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553320 w 8136168"/>
                <a:gd name="connsiteY0" fmla="*/ 255658 h 310967"/>
                <a:gd name="connsiteX1" fmla="*/ 3961892 w 8136168"/>
                <a:gd name="connsiteY1" fmla="*/ 0 h 310967"/>
                <a:gd name="connsiteX2" fmla="*/ 5679755 w 8136168"/>
                <a:gd name="connsiteY2" fmla="*/ 140596 h 310967"/>
                <a:gd name="connsiteX3" fmla="*/ 7281769 w 8136168"/>
                <a:gd name="connsiteY3" fmla="*/ 255657 h 310967"/>
                <a:gd name="connsiteX4" fmla="*/ 553320 w 8136168"/>
                <a:gd name="connsiteY4" fmla="*/ 255658 h 310967"/>
                <a:gd name="connsiteX0" fmla="*/ 553320 w 7849850"/>
                <a:gd name="connsiteY0" fmla="*/ 255658 h 310967"/>
                <a:gd name="connsiteX1" fmla="*/ 3961892 w 7849850"/>
                <a:gd name="connsiteY1" fmla="*/ 0 h 310967"/>
                <a:gd name="connsiteX2" fmla="*/ 7281769 w 7849850"/>
                <a:gd name="connsiteY2" fmla="*/ 255657 h 310967"/>
                <a:gd name="connsiteX3" fmla="*/ 553320 w 7849850"/>
                <a:gd name="connsiteY3" fmla="*/ 255658 h 310967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3801673 w 7849850"/>
                <a:gd name="connsiteY0" fmla="*/ 0 h 331079"/>
                <a:gd name="connsiteX1" fmla="*/ 7281769 w 7849850"/>
                <a:gd name="connsiteY1" fmla="*/ 275769 h 331079"/>
                <a:gd name="connsiteX2" fmla="*/ 553320 w 7849850"/>
                <a:gd name="connsiteY2" fmla="*/ 275770 h 331079"/>
                <a:gd name="connsiteX3" fmla="*/ 7806707 w 7849850"/>
                <a:gd name="connsiteY3" fmla="*/ 125704 h 331079"/>
                <a:gd name="connsiteX0" fmla="*/ 12234277 w 16282454"/>
                <a:gd name="connsiteY0" fmla="*/ 0 h 331079"/>
                <a:gd name="connsiteX1" fmla="*/ 15714373 w 16282454"/>
                <a:gd name="connsiteY1" fmla="*/ 275769 h 331079"/>
                <a:gd name="connsiteX2" fmla="*/ 8985924 w 16282454"/>
                <a:gd name="connsiteY2" fmla="*/ 275770 h 331079"/>
                <a:gd name="connsiteX3" fmla="*/ 3738033 w 16282454"/>
                <a:gd name="connsiteY3" fmla="*/ 125704 h 331079"/>
                <a:gd name="connsiteX0" fmla="*/ 12234277 w 12234277"/>
                <a:gd name="connsiteY0" fmla="*/ 0 h 275770"/>
                <a:gd name="connsiteX1" fmla="*/ 8985924 w 12234277"/>
                <a:gd name="connsiteY1" fmla="*/ 275770 h 275770"/>
                <a:gd name="connsiteX2" fmla="*/ 3738033 w 12234277"/>
                <a:gd name="connsiteY2" fmla="*/ 125704 h 275770"/>
                <a:gd name="connsiteX0" fmla="*/ 8496245 w 8496245"/>
                <a:gd name="connsiteY0" fmla="*/ 0 h 125704"/>
                <a:gd name="connsiteX1" fmla="*/ 1 w 8496245"/>
                <a:gd name="connsiteY1" fmla="*/ 125704 h 125704"/>
                <a:gd name="connsiteX0" fmla="*/ 9599732 w 9599732"/>
                <a:gd name="connsiteY0" fmla="*/ 17922 h 143626"/>
                <a:gd name="connsiteX1" fmla="*/ 1103488 w 9599732"/>
                <a:gd name="connsiteY1" fmla="*/ 143626 h 143626"/>
                <a:gd name="connsiteX0" fmla="*/ 9599732 w 9599732"/>
                <a:gd name="connsiteY0" fmla="*/ 23494 h 149198"/>
                <a:gd name="connsiteX1" fmla="*/ 1103488 w 9599732"/>
                <a:gd name="connsiteY1" fmla="*/ 149198 h 149198"/>
                <a:gd name="connsiteX0" fmla="*/ 9599732 w 9599732"/>
                <a:gd name="connsiteY0" fmla="*/ 45292 h 170996"/>
                <a:gd name="connsiteX1" fmla="*/ 1103488 w 9599732"/>
                <a:gd name="connsiteY1" fmla="*/ 170996 h 170996"/>
                <a:gd name="connsiteX0" fmla="*/ 3063606 w 8689182"/>
                <a:gd name="connsiteY0" fmla="*/ 45292 h 156464"/>
                <a:gd name="connsiteX1" fmla="*/ 8689182 w 8689182"/>
                <a:gd name="connsiteY1" fmla="*/ 156464 h 156464"/>
                <a:gd name="connsiteX0" fmla="*/ 21174956 w 26800532"/>
                <a:gd name="connsiteY0" fmla="*/ 45292 h 165429"/>
                <a:gd name="connsiteX1" fmla="*/ 26800532 w 26800532"/>
                <a:gd name="connsiteY1" fmla="*/ 156464 h 165429"/>
                <a:gd name="connsiteX0" fmla="*/ 21174956 w 26800532"/>
                <a:gd name="connsiteY0" fmla="*/ 45292 h 165429"/>
                <a:gd name="connsiteX1" fmla="*/ 26800532 w 26800532"/>
                <a:gd name="connsiteY1" fmla="*/ 156464 h 165429"/>
                <a:gd name="connsiteX2" fmla="*/ 21174956 w 26800532"/>
                <a:gd name="connsiteY2" fmla="*/ 45292 h 165429"/>
                <a:gd name="connsiteX0" fmla="*/ 10757223 w 26800532"/>
                <a:gd name="connsiteY0" fmla="*/ 45293 h 456078"/>
                <a:gd name="connsiteX1" fmla="*/ 26800532 w 26800532"/>
                <a:gd name="connsiteY1" fmla="*/ 447113 h 456078"/>
                <a:gd name="connsiteX2" fmla="*/ 10757223 w 26800532"/>
                <a:gd name="connsiteY2" fmla="*/ 45293 h 456078"/>
                <a:gd name="connsiteX0" fmla="*/ 7411285 w 23454594"/>
                <a:gd name="connsiteY0" fmla="*/ 29805 h 431626"/>
                <a:gd name="connsiteX1" fmla="*/ 2673878 w 23454594"/>
                <a:gd name="connsiteY1" fmla="*/ 107472 h 431626"/>
                <a:gd name="connsiteX2" fmla="*/ 23454594 w 23454594"/>
                <a:gd name="connsiteY2" fmla="*/ 431625 h 431626"/>
                <a:gd name="connsiteX3" fmla="*/ 7411285 w 23454594"/>
                <a:gd name="connsiteY3" fmla="*/ 29805 h 431626"/>
                <a:gd name="connsiteX0" fmla="*/ 4274402 w 20317711"/>
                <a:gd name="connsiteY0" fmla="*/ 0 h 401819"/>
                <a:gd name="connsiteX1" fmla="*/ 0 w 20317711"/>
                <a:gd name="connsiteY1" fmla="*/ 5006 h 401819"/>
                <a:gd name="connsiteX2" fmla="*/ 20317711 w 20317711"/>
                <a:gd name="connsiteY2" fmla="*/ 401820 h 401819"/>
                <a:gd name="connsiteX3" fmla="*/ 4274402 w 20317711"/>
                <a:gd name="connsiteY3" fmla="*/ 0 h 401819"/>
                <a:gd name="connsiteX0" fmla="*/ 3116867 w 20317711"/>
                <a:gd name="connsiteY0" fmla="*/ 0 h 445417"/>
                <a:gd name="connsiteX1" fmla="*/ 0 w 20317711"/>
                <a:gd name="connsiteY1" fmla="*/ 48603 h 445417"/>
                <a:gd name="connsiteX2" fmla="*/ 20317711 w 20317711"/>
                <a:gd name="connsiteY2" fmla="*/ 445417 h 445417"/>
                <a:gd name="connsiteX3" fmla="*/ 3116867 w 20317711"/>
                <a:gd name="connsiteY3" fmla="*/ 0 h 445417"/>
                <a:gd name="connsiteX0" fmla="*/ 11225179 w 28426023"/>
                <a:gd name="connsiteY0" fmla="*/ 339842 h 785259"/>
                <a:gd name="connsiteX1" fmla="*/ 8108312 w 28426023"/>
                <a:gd name="connsiteY1" fmla="*/ 388445 h 785259"/>
                <a:gd name="connsiteX2" fmla="*/ 28426023 w 28426023"/>
                <a:gd name="connsiteY2" fmla="*/ 785259 h 785259"/>
                <a:gd name="connsiteX3" fmla="*/ 11225179 w 28426023"/>
                <a:gd name="connsiteY3" fmla="*/ 339842 h 785259"/>
                <a:gd name="connsiteX0" fmla="*/ 13884646 w 31085490"/>
                <a:gd name="connsiteY0" fmla="*/ 468965 h 914382"/>
                <a:gd name="connsiteX1" fmla="*/ 10767779 w 31085490"/>
                <a:gd name="connsiteY1" fmla="*/ 517568 h 914382"/>
                <a:gd name="connsiteX2" fmla="*/ 31085490 w 31085490"/>
                <a:gd name="connsiteY2" fmla="*/ 914382 h 914382"/>
                <a:gd name="connsiteX3" fmla="*/ 13884646 w 31085490"/>
                <a:gd name="connsiteY3" fmla="*/ 468965 h 914382"/>
                <a:gd name="connsiteX0" fmla="*/ 1264801 w 18465645"/>
                <a:gd name="connsiteY0" fmla="*/ 0 h 445417"/>
                <a:gd name="connsiteX1" fmla="*/ 0 w 18465645"/>
                <a:gd name="connsiteY1" fmla="*/ 48603 h 445417"/>
                <a:gd name="connsiteX2" fmla="*/ 18465645 w 18465645"/>
                <a:gd name="connsiteY2" fmla="*/ 445417 h 445417"/>
                <a:gd name="connsiteX3" fmla="*/ 1264801 w 18465645"/>
                <a:gd name="connsiteY3" fmla="*/ 0 h 445417"/>
                <a:gd name="connsiteX0" fmla="*/ 0 w 29470599"/>
                <a:gd name="connsiteY0" fmla="*/ 0 h 641604"/>
                <a:gd name="connsiteX1" fmla="*/ 11004954 w 29470599"/>
                <a:gd name="connsiteY1" fmla="*/ 244790 h 641604"/>
                <a:gd name="connsiteX2" fmla="*/ 29470599 w 29470599"/>
                <a:gd name="connsiteY2" fmla="*/ 641604 h 641604"/>
                <a:gd name="connsiteX3" fmla="*/ 0 w 29470599"/>
                <a:gd name="connsiteY3" fmla="*/ 0 h 641604"/>
                <a:gd name="connsiteX0" fmla="*/ 0 w 29470599"/>
                <a:gd name="connsiteY0" fmla="*/ 0 h 641604"/>
                <a:gd name="connsiteX1" fmla="*/ 7300866 w 29470599"/>
                <a:gd name="connsiteY1" fmla="*/ 419180 h 641604"/>
                <a:gd name="connsiteX2" fmla="*/ 29470599 w 29470599"/>
                <a:gd name="connsiteY2" fmla="*/ 641604 h 641604"/>
                <a:gd name="connsiteX3" fmla="*/ 0 w 29470599"/>
                <a:gd name="connsiteY3" fmla="*/ 0 h 641604"/>
                <a:gd name="connsiteX0" fmla="*/ 0 w 30859615"/>
                <a:gd name="connsiteY0" fmla="*/ 0 h 641604"/>
                <a:gd name="connsiteX1" fmla="*/ 7300866 w 30859615"/>
                <a:gd name="connsiteY1" fmla="*/ 419180 h 641604"/>
                <a:gd name="connsiteX2" fmla="*/ 30859615 w 30859615"/>
                <a:gd name="connsiteY2" fmla="*/ 641604 h 641604"/>
                <a:gd name="connsiteX3" fmla="*/ 0 w 30859615"/>
                <a:gd name="connsiteY3" fmla="*/ 0 h 641604"/>
                <a:gd name="connsiteX0" fmla="*/ 0 w 30859615"/>
                <a:gd name="connsiteY0" fmla="*/ 0 h 641604"/>
                <a:gd name="connsiteX1" fmla="*/ 7300866 w 30859615"/>
                <a:gd name="connsiteY1" fmla="*/ 419180 h 641604"/>
                <a:gd name="connsiteX2" fmla="*/ 30859615 w 30859615"/>
                <a:gd name="connsiteY2" fmla="*/ 641604 h 641604"/>
                <a:gd name="connsiteX3" fmla="*/ 0 w 30859615"/>
                <a:gd name="connsiteY3" fmla="*/ 0 h 641604"/>
                <a:gd name="connsiteX0" fmla="*/ 0 w 30859615"/>
                <a:gd name="connsiteY0" fmla="*/ 0 h 641604"/>
                <a:gd name="connsiteX1" fmla="*/ 3596779 w 30859615"/>
                <a:gd name="connsiteY1" fmla="*/ 208461 h 641604"/>
                <a:gd name="connsiteX2" fmla="*/ 30859615 w 30859615"/>
                <a:gd name="connsiteY2" fmla="*/ 641604 h 641604"/>
                <a:gd name="connsiteX3" fmla="*/ 0 w 30859615"/>
                <a:gd name="connsiteY3" fmla="*/ 0 h 641604"/>
                <a:gd name="connsiteX0" fmla="*/ 10797957 w 41657572"/>
                <a:gd name="connsiteY0" fmla="*/ 0 h 641604"/>
                <a:gd name="connsiteX1" fmla="*/ 14394736 w 41657572"/>
                <a:gd name="connsiteY1" fmla="*/ 208461 h 641604"/>
                <a:gd name="connsiteX2" fmla="*/ 41657572 w 41657572"/>
                <a:gd name="connsiteY2" fmla="*/ 641604 h 641604"/>
                <a:gd name="connsiteX3" fmla="*/ 10797957 w 41657572"/>
                <a:gd name="connsiteY3" fmla="*/ 0 h 641604"/>
                <a:gd name="connsiteX0" fmla="*/ 15006397 w 45866012"/>
                <a:gd name="connsiteY0" fmla="*/ 192096 h 833700"/>
                <a:gd name="connsiteX1" fmla="*/ 18603176 w 45866012"/>
                <a:gd name="connsiteY1" fmla="*/ 400557 h 833700"/>
                <a:gd name="connsiteX2" fmla="*/ 45866012 w 45866012"/>
                <a:gd name="connsiteY2" fmla="*/ 833700 h 833700"/>
                <a:gd name="connsiteX3" fmla="*/ 15006397 w 45866012"/>
                <a:gd name="connsiteY3" fmla="*/ 192096 h 833700"/>
                <a:gd name="connsiteX0" fmla="*/ 15006397 w 45866012"/>
                <a:gd name="connsiteY0" fmla="*/ 192096 h 833700"/>
                <a:gd name="connsiteX1" fmla="*/ 18603176 w 45866012"/>
                <a:gd name="connsiteY1" fmla="*/ 400557 h 833700"/>
                <a:gd name="connsiteX2" fmla="*/ 45866012 w 45866012"/>
                <a:gd name="connsiteY2" fmla="*/ 833700 h 833700"/>
                <a:gd name="connsiteX3" fmla="*/ 15006397 w 45866012"/>
                <a:gd name="connsiteY3" fmla="*/ 192096 h 833700"/>
                <a:gd name="connsiteX0" fmla="*/ 15006397 w 45866012"/>
                <a:gd name="connsiteY0" fmla="*/ 192096 h 833700"/>
                <a:gd name="connsiteX1" fmla="*/ 18603176 w 45866012"/>
                <a:gd name="connsiteY1" fmla="*/ 400557 h 833700"/>
                <a:gd name="connsiteX2" fmla="*/ 45866012 w 45866012"/>
                <a:gd name="connsiteY2" fmla="*/ 833700 h 833700"/>
                <a:gd name="connsiteX3" fmla="*/ 15006397 w 45866012"/>
                <a:gd name="connsiteY3" fmla="*/ 192096 h 833700"/>
                <a:gd name="connsiteX0" fmla="*/ 15006397 w 45866012"/>
                <a:gd name="connsiteY0" fmla="*/ 192096 h 833700"/>
                <a:gd name="connsiteX1" fmla="*/ 18603176 w 45866012"/>
                <a:gd name="connsiteY1" fmla="*/ 400557 h 833700"/>
                <a:gd name="connsiteX2" fmla="*/ 45866012 w 45866012"/>
                <a:gd name="connsiteY2" fmla="*/ 833700 h 833700"/>
                <a:gd name="connsiteX3" fmla="*/ 15006397 w 45866012"/>
                <a:gd name="connsiteY3" fmla="*/ 192096 h 833700"/>
                <a:gd name="connsiteX0" fmla="*/ 15006397 w 47718078"/>
                <a:gd name="connsiteY0" fmla="*/ 192096 h 768304"/>
                <a:gd name="connsiteX1" fmla="*/ 20455242 w 47718078"/>
                <a:gd name="connsiteY1" fmla="*/ 335161 h 768304"/>
                <a:gd name="connsiteX2" fmla="*/ 47718078 w 47718078"/>
                <a:gd name="connsiteY2" fmla="*/ 768304 h 768304"/>
                <a:gd name="connsiteX3" fmla="*/ 15006397 w 47718078"/>
                <a:gd name="connsiteY3" fmla="*/ 192096 h 768304"/>
                <a:gd name="connsiteX0" fmla="*/ 15006397 w 47718078"/>
                <a:gd name="connsiteY0" fmla="*/ 192096 h 768304"/>
                <a:gd name="connsiteX1" fmla="*/ 19760755 w 47718078"/>
                <a:gd name="connsiteY1" fmla="*/ 306095 h 768304"/>
                <a:gd name="connsiteX2" fmla="*/ 47718078 w 47718078"/>
                <a:gd name="connsiteY2" fmla="*/ 768304 h 768304"/>
                <a:gd name="connsiteX3" fmla="*/ 15006397 w 47718078"/>
                <a:gd name="connsiteY3" fmla="*/ 192096 h 768304"/>
                <a:gd name="connsiteX0" fmla="*/ 15006397 w 47718078"/>
                <a:gd name="connsiteY0" fmla="*/ 192096 h 768304"/>
                <a:gd name="connsiteX1" fmla="*/ 19760755 w 47718078"/>
                <a:gd name="connsiteY1" fmla="*/ 306095 h 768304"/>
                <a:gd name="connsiteX2" fmla="*/ 47718078 w 47718078"/>
                <a:gd name="connsiteY2" fmla="*/ 768304 h 768304"/>
                <a:gd name="connsiteX3" fmla="*/ 15006397 w 47718078"/>
                <a:gd name="connsiteY3" fmla="*/ 192096 h 768304"/>
                <a:gd name="connsiteX0" fmla="*/ 19689848 w 52401529"/>
                <a:gd name="connsiteY0" fmla="*/ 192096 h 768304"/>
                <a:gd name="connsiteX1" fmla="*/ 13931680 w 52401529"/>
                <a:gd name="connsiteY1" fmla="*/ 330815 h 768304"/>
                <a:gd name="connsiteX2" fmla="*/ 52401529 w 52401529"/>
                <a:gd name="connsiteY2" fmla="*/ 768304 h 768304"/>
                <a:gd name="connsiteX3" fmla="*/ 19689848 w 52401529"/>
                <a:gd name="connsiteY3" fmla="*/ 192096 h 768304"/>
                <a:gd name="connsiteX0" fmla="*/ 19689848 w 52401529"/>
                <a:gd name="connsiteY0" fmla="*/ 192096 h 768304"/>
                <a:gd name="connsiteX1" fmla="*/ 13931680 w 52401529"/>
                <a:gd name="connsiteY1" fmla="*/ 330815 h 768304"/>
                <a:gd name="connsiteX2" fmla="*/ 52401529 w 52401529"/>
                <a:gd name="connsiteY2" fmla="*/ 768304 h 768304"/>
                <a:gd name="connsiteX3" fmla="*/ 19689848 w 52401529"/>
                <a:gd name="connsiteY3" fmla="*/ 192096 h 768304"/>
                <a:gd name="connsiteX0" fmla="*/ 19689848 w 52401529"/>
                <a:gd name="connsiteY0" fmla="*/ 192096 h 768304"/>
                <a:gd name="connsiteX1" fmla="*/ 13931680 w 52401529"/>
                <a:gd name="connsiteY1" fmla="*/ 330815 h 768304"/>
                <a:gd name="connsiteX2" fmla="*/ 52401529 w 52401529"/>
                <a:gd name="connsiteY2" fmla="*/ 768304 h 768304"/>
                <a:gd name="connsiteX3" fmla="*/ 19689848 w 52401529"/>
                <a:gd name="connsiteY3" fmla="*/ 192096 h 768304"/>
                <a:gd name="connsiteX0" fmla="*/ 15006527 w 53268199"/>
                <a:gd name="connsiteY0" fmla="*/ 192096 h 716886"/>
                <a:gd name="connsiteX1" fmla="*/ 14798350 w 53268199"/>
                <a:gd name="connsiteY1" fmla="*/ 279397 h 716886"/>
                <a:gd name="connsiteX2" fmla="*/ 53268199 w 53268199"/>
                <a:gd name="connsiteY2" fmla="*/ 716886 h 716886"/>
                <a:gd name="connsiteX3" fmla="*/ 15006527 w 53268199"/>
                <a:gd name="connsiteY3" fmla="*/ 192096 h 716886"/>
                <a:gd name="connsiteX0" fmla="*/ 14139857 w 52401529"/>
                <a:gd name="connsiteY0" fmla="*/ 309303 h 834093"/>
                <a:gd name="connsiteX1" fmla="*/ 13931680 w 52401529"/>
                <a:gd name="connsiteY1" fmla="*/ 396604 h 834093"/>
                <a:gd name="connsiteX2" fmla="*/ 52401529 w 52401529"/>
                <a:gd name="connsiteY2" fmla="*/ 834093 h 834093"/>
                <a:gd name="connsiteX3" fmla="*/ 14139857 w 52401529"/>
                <a:gd name="connsiteY3" fmla="*/ 309303 h 834093"/>
                <a:gd name="connsiteX0" fmla="*/ 14139857 w 52401529"/>
                <a:gd name="connsiteY0" fmla="*/ 309301 h 834091"/>
                <a:gd name="connsiteX1" fmla="*/ 13931680 w 52401529"/>
                <a:gd name="connsiteY1" fmla="*/ 396602 h 834091"/>
                <a:gd name="connsiteX2" fmla="*/ 52401529 w 52401529"/>
                <a:gd name="connsiteY2" fmla="*/ 834091 h 834091"/>
                <a:gd name="connsiteX3" fmla="*/ 14139857 w 52401529"/>
                <a:gd name="connsiteY3" fmla="*/ 309301 h 834091"/>
                <a:gd name="connsiteX0" fmla="*/ 14139857 w 52401529"/>
                <a:gd name="connsiteY0" fmla="*/ 309303 h 834093"/>
                <a:gd name="connsiteX1" fmla="*/ 13931680 w 52401529"/>
                <a:gd name="connsiteY1" fmla="*/ 396604 h 834093"/>
                <a:gd name="connsiteX2" fmla="*/ 52401529 w 52401529"/>
                <a:gd name="connsiteY2" fmla="*/ 834093 h 834093"/>
                <a:gd name="connsiteX3" fmla="*/ 14139857 w 52401529"/>
                <a:gd name="connsiteY3" fmla="*/ 309303 h 834093"/>
                <a:gd name="connsiteX0" fmla="*/ 14139857 w 52401529"/>
                <a:gd name="connsiteY0" fmla="*/ 309301 h 834091"/>
                <a:gd name="connsiteX1" fmla="*/ 13931680 w 52401529"/>
                <a:gd name="connsiteY1" fmla="*/ 396602 h 834091"/>
                <a:gd name="connsiteX2" fmla="*/ 52401529 w 52401529"/>
                <a:gd name="connsiteY2" fmla="*/ 834091 h 834091"/>
                <a:gd name="connsiteX3" fmla="*/ 14139857 w 52401529"/>
                <a:gd name="connsiteY3" fmla="*/ 309301 h 834091"/>
                <a:gd name="connsiteX0" fmla="*/ 14139857 w 52401529"/>
                <a:gd name="connsiteY0" fmla="*/ 277315 h 802105"/>
                <a:gd name="connsiteX1" fmla="*/ 13931680 w 52401529"/>
                <a:gd name="connsiteY1" fmla="*/ 364616 h 802105"/>
                <a:gd name="connsiteX2" fmla="*/ 52401529 w 52401529"/>
                <a:gd name="connsiteY2" fmla="*/ 802105 h 802105"/>
                <a:gd name="connsiteX3" fmla="*/ 14139857 w 52401529"/>
                <a:gd name="connsiteY3" fmla="*/ 277315 h 802105"/>
                <a:gd name="connsiteX0" fmla="*/ 14139857 w 52401529"/>
                <a:gd name="connsiteY0" fmla="*/ 277315 h 802105"/>
                <a:gd name="connsiteX1" fmla="*/ 13931680 w 52401529"/>
                <a:gd name="connsiteY1" fmla="*/ 364616 h 802105"/>
                <a:gd name="connsiteX2" fmla="*/ 52401529 w 52401529"/>
                <a:gd name="connsiteY2" fmla="*/ 802105 h 802105"/>
                <a:gd name="connsiteX3" fmla="*/ 14139857 w 52401529"/>
                <a:gd name="connsiteY3" fmla="*/ 277315 h 802105"/>
                <a:gd name="connsiteX0" fmla="*/ 22391362 w 60653034"/>
                <a:gd name="connsiteY0" fmla="*/ 277315 h 802105"/>
                <a:gd name="connsiteX1" fmla="*/ 13931788 w 60653034"/>
                <a:gd name="connsiteY1" fmla="*/ 381328 h 802105"/>
                <a:gd name="connsiteX2" fmla="*/ 60653034 w 60653034"/>
                <a:gd name="connsiteY2" fmla="*/ 802105 h 802105"/>
                <a:gd name="connsiteX3" fmla="*/ 22391362 w 60653034"/>
                <a:gd name="connsiteY3" fmla="*/ 277315 h 802105"/>
                <a:gd name="connsiteX0" fmla="*/ 16241303 w 54502975"/>
                <a:gd name="connsiteY0" fmla="*/ 277315 h 802105"/>
                <a:gd name="connsiteX1" fmla="*/ 7781729 w 54502975"/>
                <a:gd name="connsiteY1" fmla="*/ 381328 h 802105"/>
                <a:gd name="connsiteX2" fmla="*/ 54502975 w 54502975"/>
                <a:gd name="connsiteY2" fmla="*/ 802105 h 802105"/>
                <a:gd name="connsiteX3" fmla="*/ 16241303 w 54502975"/>
                <a:gd name="connsiteY3" fmla="*/ 277315 h 802105"/>
                <a:gd name="connsiteX0" fmla="*/ 16241303 w 54502975"/>
                <a:gd name="connsiteY0" fmla="*/ 277315 h 802105"/>
                <a:gd name="connsiteX1" fmla="*/ 7781729 w 54502975"/>
                <a:gd name="connsiteY1" fmla="*/ 381328 h 802105"/>
                <a:gd name="connsiteX2" fmla="*/ 54502975 w 54502975"/>
                <a:gd name="connsiteY2" fmla="*/ 802105 h 802105"/>
                <a:gd name="connsiteX3" fmla="*/ 16241303 w 54502975"/>
                <a:gd name="connsiteY3" fmla="*/ 277315 h 802105"/>
                <a:gd name="connsiteX0" fmla="*/ 16241303 w 54502975"/>
                <a:gd name="connsiteY0" fmla="*/ 277315 h 802105"/>
                <a:gd name="connsiteX1" fmla="*/ 7781729 w 54502975"/>
                <a:gd name="connsiteY1" fmla="*/ 381328 h 802105"/>
                <a:gd name="connsiteX2" fmla="*/ 54502975 w 54502975"/>
                <a:gd name="connsiteY2" fmla="*/ 802105 h 802105"/>
                <a:gd name="connsiteX3" fmla="*/ 16241303 w 54502975"/>
                <a:gd name="connsiteY3" fmla="*/ 277315 h 802105"/>
                <a:gd name="connsiteX0" fmla="*/ 21800564 w 60062236"/>
                <a:gd name="connsiteY0" fmla="*/ 277315 h 802105"/>
                <a:gd name="connsiteX1" fmla="*/ 7781677 w 60062236"/>
                <a:gd name="connsiteY1" fmla="*/ 382284 h 802105"/>
                <a:gd name="connsiteX2" fmla="*/ 60062236 w 60062236"/>
                <a:gd name="connsiteY2" fmla="*/ 802105 h 802105"/>
                <a:gd name="connsiteX3" fmla="*/ 21800564 w 60062236"/>
                <a:gd name="connsiteY3" fmla="*/ 277315 h 802105"/>
                <a:gd name="connsiteX0" fmla="*/ 20202391 w 58464063"/>
                <a:gd name="connsiteY0" fmla="*/ 277315 h 802105"/>
                <a:gd name="connsiteX1" fmla="*/ 6183504 w 58464063"/>
                <a:gd name="connsiteY1" fmla="*/ 382284 h 802105"/>
                <a:gd name="connsiteX2" fmla="*/ 58464063 w 58464063"/>
                <a:gd name="connsiteY2" fmla="*/ 802105 h 802105"/>
                <a:gd name="connsiteX3" fmla="*/ 20202391 w 58464063"/>
                <a:gd name="connsiteY3" fmla="*/ 277315 h 802105"/>
                <a:gd name="connsiteX0" fmla="*/ 10961440 w 58464063"/>
                <a:gd name="connsiteY0" fmla="*/ 277315 h 665947"/>
                <a:gd name="connsiteX1" fmla="*/ 6183504 w 58464063"/>
                <a:gd name="connsiteY1" fmla="*/ 246126 h 665947"/>
                <a:gd name="connsiteX2" fmla="*/ 58464063 w 58464063"/>
                <a:gd name="connsiteY2" fmla="*/ 665947 h 665947"/>
                <a:gd name="connsiteX3" fmla="*/ 10961440 w 58464063"/>
                <a:gd name="connsiteY3" fmla="*/ 277315 h 665947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0961440 w 58464063"/>
                <a:gd name="connsiteY3" fmla="*/ 278323 h 666955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0961440 w 58464063"/>
                <a:gd name="connsiteY3" fmla="*/ 278323 h 666955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0961440 w 58464063"/>
                <a:gd name="connsiteY3" fmla="*/ 278323 h 666955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0961440 w 58464063"/>
                <a:gd name="connsiteY3" fmla="*/ 278323 h 666955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0961440 w 58464063"/>
                <a:gd name="connsiteY3" fmla="*/ 278323 h 666955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8832384 w 58464063"/>
                <a:gd name="connsiteY3" fmla="*/ 384361 h 666955"/>
                <a:gd name="connsiteX4" fmla="*/ 10961440 w 58464063"/>
                <a:gd name="connsiteY4" fmla="*/ 278323 h 666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464063" h="666955">
                  <a:moveTo>
                    <a:pt x="10961440" y="278323"/>
                  </a:moveTo>
                  <a:cubicBezTo>
                    <a:pt x="17165446" y="0"/>
                    <a:pt x="83" y="32141"/>
                    <a:pt x="6183504" y="247134"/>
                  </a:cubicBezTo>
                  <a:cubicBezTo>
                    <a:pt x="9892454" y="453659"/>
                    <a:pt x="42890314" y="526696"/>
                    <a:pt x="58464063" y="666955"/>
                  </a:cubicBezTo>
                  <a:lnTo>
                    <a:pt x="18832384" y="384361"/>
                  </a:lnTo>
                  <a:lnTo>
                    <a:pt x="10961440" y="278323"/>
                  </a:lnTo>
                  <a:close/>
                </a:path>
              </a:pathLst>
            </a:custGeom>
            <a:solidFill>
              <a:srgbClr val="00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6" name="Полилиния 105"/>
            <p:cNvSpPr/>
            <p:nvPr/>
          </p:nvSpPr>
          <p:spPr>
            <a:xfrm rot="14603108" flipH="1">
              <a:off x="3254860" y="2051524"/>
              <a:ext cx="96123" cy="236390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1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235431 h 2387602"/>
                <a:gd name="connsiteX1" fmla="*/ 355923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398886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50301"/>
                <a:gd name="connsiteY0" fmla="*/ 1156393 h 2308564"/>
                <a:gd name="connsiteX1" fmla="*/ 355923 w 2150301"/>
                <a:gd name="connsiteY1" fmla="*/ 325522 h 2308564"/>
                <a:gd name="connsiteX2" fmla="*/ 1304283 w 2150301"/>
                <a:gd name="connsiteY2" fmla="*/ 34925 h 2308564"/>
                <a:gd name="connsiteX3" fmla="*/ 1995115 w 2150301"/>
                <a:gd name="connsiteY3" fmla="*/ 250690 h 2308564"/>
                <a:gd name="connsiteX4" fmla="*/ 2113907 w 2150301"/>
                <a:gd name="connsiteY4" fmla="*/ 1232239 h 2308564"/>
                <a:gd name="connsiteX5" fmla="*/ 1766159 w 2150301"/>
                <a:gd name="connsiteY5" fmla="*/ 1884616 h 2308564"/>
                <a:gd name="connsiteX6" fmla="*/ 999482 w 2150301"/>
                <a:gd name="connsiteY6" fmla="*/ 2289514 h 2308564"/>
                <a:gd name="connsiteX7" fmla="*/ 223280 w 2150301"/>
                <a:gd name="connsiteY7" fmla="*/ 1998915 h 2308564"/>
                <a:gd name="connsiteX8" fmla="*/ 21601 w 2150301"/>
                <a:gd name="connsiteY8" fmla="*/ 1156393 h 2308564"/>
                <a:gd name="connsiteX0" fmla="*/ 21601 w 2150301"/>
                <a:gd name="connsiteY0" fmla="*/ 1156393 h 2387602"/>
                <a:gd name="connsiteX1" fmla="*/ 355923 w 2150301"/>
                <a:gd name="connsiteY1" fmla="*/ 325522 h 2387602"/>
                <a:gd name="connsiteX2" fmla="*/ 1304283 w 2150301"/>
                <a:gd name="connsiteY2" fmla="*/ 34925 h 2387602"/>
                <a:gd name="connsiteX3" fmla="*/ 1995115 w 2150301"/>
                <a:gd name="connsiteY3" fmla="*/ 250690 h 2387602"/>
                <a:gd name="connsiteX4" fmla="*/ 2113907 w 2150301"/>
                <a:gd name="connsiteY4" fmla="*/ 1232239 h 2387602"/>
                <a:gd name="connsiteX5" fmla="*/ 1766159 w 2150301"/>
                <a:gd name="connsiteY5" fmla="*/ 1884616 h 2387602"/>
                <a:gd name="connsiteX6" fmla="*/ 821647 w 2150301"/>
                <a:gd name="connsiteY6" fmla="*/ 2368552 h 2387602"/>
                <a:gd name="connsiteX7" fmla="*/ 223280 w 2150301"/>
                <a:gd name="connsiteY7" fmla="*/ 1998915 h 2387602"/>
                <a:gd name="connsiteX8" fmla="*/ 21601 w 2150301"/>
                <a:gd name="connsiteY8" fmla="*/ 1156393 h 2387602"/>
                <a:gd name="connsiteX0" fmla="*/ 21601 w 2150301"/>
                <a:gd name="connsiteY0" fmla="*/ 1156393 h 2368552"/>
                <a:gd name="connsiteX1" fmla="*/ 355923 w 2150301"/>
                <a:gd name="connsiteY1" fmla="*/ 325522 h 2368552"/>
                <a:gd name="connsiteX2" fmla="*/ 1304283 w 2150301"/>
                <a:gd name="connsiteY2" fmla="*/ 34925 h 2368552"/>
                <a:gd name="connsiteX3" fmla="*/ 1995115 w 2150301"/>
                <a:gd name="connsiteY3" fmla="*/ 250690 h 2368552"/>
                <a:gd name="connsiteX4" fmla="*/ 2113907 w 2150301"/>
                <a:gd name="connsiteY4" fmla="*/ 1232239 h 2368552"/>
                <a:gd name="connsiteX5" fmla="*/ 1766159 w 2150301"/>
                <a:gd name="connsiteY5" fmla="*/ 1884616 h 2368552"/>
                <a:gd name="connsiteX6" fmla="*/ 821647 w 2150301"/>
                <a:gd name="connsiteY6" fmla="*/ 2368552 h 2368552"/>
                <a:gd name="connsiteX7" fmla="*/ 223280 w 2150301"/>
                <a:gd name="connsiteY7" fmla="*/ 1998915 h 2368552"/>
                <a:gd name="connsiteX8" fmla="*/ 21601 w 2150301"/>
                <a:gd name="connsiteY8" fmla="*/ 1156393 h 2368552"/>
                <a:gd name="connsiteX0" fmla="*/ 110519 w 2239219"/>
                <a:gd name="connsiteY0" fmla="*/ 1156393 h 2368552"/>
                <a:gd name="connsiteX1" fmla="*/ 444841 w 2239219"/>
                <a:gd name="connsiteY1" fmla="*/ 325522 h 2368552"/>
                <a:gd name="connsiteX2" fmla="*/ 1393201 w 2239219"/>
                <a:gd name="connsiteY2" fmla="*/ 34925 h 2368552"/>
                <a:gd name="connsiteX3" fmla="*/ 2084033 w 2239219"/>
                <a:gd name="connsiteY3" fmla="*/ 250690 h 2368552"/>
                <a:gd name="connsiteX4" fmla="*/ 2202825 w 2239219"/>
                <a:gd name="connsiteY4" fmla="*/ 1232239 h 2368552"/>
                <a:gd name="connsiteX5" fmla="*/ 1855077 w 2239219"/>
                <a:gd name="connsiteY5" fmla="*/ 1884616 h 2368552"/>
                <a:gd name="connsiteX6" fmla="*/ 910565 w 2239219"/>
                <a:gd name="connsiteY6" fmla="*/ 2368552 h 2368552"/>
                <a:gd name="connsiteX7" fmla="*/ 223280 w 2239219"/>
                <a:gd name="connsiteY7" fmla="*/ 1712403 h 2368552"/>
                <a:gd name="connsiteX8" fmla="*/ 110519 w 2239219"/>
                <a:gd name="connsiteY8" fmla="*/ 1156393 h 2368552"/>
                <a:gd name="connsiteX0" fmla="*/ 11722 w 2140422"/>
                <a:gd name="connsiteY0" fmla="*/ 1156393 h 2368552"/>
                <a:gd name="connsiteX1" fmla="*/ 346044 w 2140422"/>
                <a:gd name="connsiteY1" fmla="*/ 325522 h 2368552"/>
                <a:gd name="connsiteX2" fmla="*/ 1294404 w 2140422"/>
                <a:gd name="connsiteY2" fmla="*/ 34925 h 2368552"/>
                <a:gd name="connsiteX3" fmla="*/ 1985236 w 2140422"/>
                <a:gd name="connsiteY3" fmla="*/ 250690 h 2368552"/>
                <a:gd name="connsiteX4" fmla="*/ 2104028 w 2140422"/>
                <a:gd name="connsiteY4" fmla="*/ 1232239 h 2368552"/>
                <a:gd name="connsiteX5" fmla="*/ 1756280 w 2140422"/>
                <a:gd name="connsiteY5" fmla="*/ 1884616 h 2368552"/>
                <a:gd name="connsiteX6" fmla="*/ 811768 w 2140422"/>
                <a:gd name="connsiteY6" fmla="*/ 2368552 h 2368552"/>
                <a:gd name="connsiteX7" fmla="*/ 124483 w 2140422"/>
                <a:gd name="connsiteY7" fmla="*/ 1712403 h 2368552"/>
                <a:gd name="connsiteX8" fmla="*/ 11722 w 2140422"/>
                <a:gd name="connsiteY8" fmla="*/ 115639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1301927 w 2187979"/>
                <a:gd name="connsiteY4" fmla="*/ 441860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1841 w 2034634"/>
                <a:gd name="connsiteY0" fmla="*/ 1136633 h 2368552"/>
                <a:gd name="connsiteX1" fmla="*/ 395442 w 2034634"/>
                <a:gd name="connsiteY1" fmla="*/ 325522 h 2368552"/>
                <a:gd name="connsiteX2" fmla="*/ 1343802 w 2034634"/>
                <a:gd name="connsiteY2" fmla="*/ 34925 h 2368552"/>
                <a:gd name="connsiteX3" fmla="*/ 2034634 w 2034634"/>
                <a:gd name="connsiteY3" fmla="*/ 250690 h 2368552"/>
                <a:gd name="connsiteX4" fmla="*/ 1303768 w 2034634"/>
                <a:gd name="connsiteY4" fmla="*/ 441860 h 2368552"/>
                <a:gd name="connsiteX5" fmla="*/ 679387 w 2034634"/>
                <a:gd name="connsiteY5" fmla="*/ 1370870 h 2368552"/>
                <a:gd name="connsiteX6" fmla="*/ 861166 w 2034634"/>
                <a:gd name="connsiteY6" fmla="*/ 2368552 h 2368552"/>
                <a:gd name="connsiteX7" fmla="*/ 94843 w 2034634"/>
                <a:gd name="connsiteY7" fmla="*/ 1692644 h 2368552"/>
                <a:gd name="connsiteX8" fmla="*/ 1841 w 2034634"/>
                <a:gd name="connsiteY8" fmla="*/ 1136633 h 2368552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679387 w 2034634"/>
                <a:gd name="connsiteY5" fmla="*/ 1370870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629800 w 2034634"/>
                <a:gd name="connsiteY4" fmla="*/ 1014885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91854"/>
                <a:gd name="connsiteY0" fmla="*/ 1136633 h 1936223"/>
                <a:gd name="connsiteX1" fmla="*/ 395442 w 2091854"/>
                <a:gd name="connsiteY1" fmla="*/ 325522 h 1936223"/>
                <a:gd name="connsiteX2" fmla="*/ 1343802 w 2091854"/>
                <a:gd name="connsiteY2" fmla="*/ 34925 h 1936223"/>
                <a:gd name="connsiteX3" fmla="*/ 2034634 w 2091854"/>
                <a:gd name="connsiteY3" fmla="*/ 250690 h 1936223"/>
                <a:gd name="connsiteX4" fmla="*/ 1687121 w 2091854"/>
                <a:gd name="connsiteY4" fmla="*/ 1538825 h 1936223"/>
                <a:gd name="connsiteX5" fmla="*/ 900685 w 2091854"/>
                <a:gd name="connsiteY5" fmla="*/ 1657211 h 1936223"/>
                <a:gd name="connsiteX6" fmla="*/ 94843 w 2091854"/>
                <a:gd name="connsiteY6" fmla="*/ 1692644 h 1936223"/>
                <a:gd name="connsiteX7" fmla="*/ 1841 w 2091854"/>
                <a:gd name="connsiteY7" fmla="*/ 1136633 h 1936223"/>
                <a:gd name="connsiteX0" fmla="*/ 1841 w 1876112"/>
                <a:gd name="connsiteY0" fmla="*/ 1136633 h 1936223"/>
                <a:gd name="connsiteX1" fmla="*/ 395442 w 1876112"/>
                <a:gd name="connsiteY1" fmla="*/ 325522 h 1936223"/>
                <a:gd name="connsiteX2" fmla="*/ 1343802 w 1876112"/>
                <a:gd name="connsiteY2" fmla="*/ 34925 h 1936223"/>
                <a:gd name="connsiteX3" fmla="*/ 1609805 w 1876112"/>
                <a:gd name="connsiteY3" fmla="*/ 1060829 h 1936223"/>
                <a:gd name="connsiteX4" fmla="*/ 1687121 w 1876112"/>
                <a:gd name="connsiteY4" fmla="*/ 1538825 h 1936223"/>
                <a:gd name="connsiteX5" fmla="*/ 900685 w 1876112"/>
                <a:gd name="connsiteY5" fmla="*/ 1657211 h 1936223"/>
                <a:gd name="connsiteX6" fmla="*/ 94843 w 1876112"/>
                <a:gd name="connsiteY6" fmla="*/ 1692644 h 1936223"/>
                <a:gd name="connsiteX7" fmla="*/ 1841 w 1876112"/>
                <a:gd name="connsiteY7" fmla="*/ 1136633 h 1936223"/>
                <a:gd name="connsiteX0" fmla="*/ 1841 w 1876112"/>
                <a:gd name="connsiteY0" fmla="*/ 823745 h 1623335"/>
                <a:gd name="connsiteX1" fmla="*/ 395442 w 1876112"/>
                <a:gd name="connsiteY1" fmla="*/ 12634 h 1623335"/>
                <a:gd name="connsiteX2" fmla="*/ 1609805 w 1876112"/>
                <a:gd name="connsiteY2" fmla="*/ 747941 h 1623335"/>
                <a:gd name="connsiteX3" fmla="*/ 1687121 w 1876112"/>
                <a:gd name="connsiteY3" fmla="*/ 1225937 h 1623335"/>
                <a:gd name="connsiteX4" fmla="*/ 900685 w 1876112"/>
                <a:gd name="connsiteY4" fmla="*/ 1344323 h 1623335"/>
                <a:gd name="connsiteX5" fmla="*/ 94843 w 1876112"/>
                <a:gd name="connsiteY5" fmla="*/ 1379756 h 1623335"/>
                <a:gd name="connsiteX6" fmla="*/ 1841 w 1876112"/>
                <a:gd name="connsiteY6" fmla="*/ 823745 h 1623335"/>
                <a:gd name="connsiteX0" fmla="*/ 1841 w 1876112"/>
                <a:gd name="connsiteY0" fmla="*/ 482404 h 1281994"/>
                <a:gd name="connsiteX1" fmla="*/ 751113 w 1876112"/>
                <a:gd name="connsiteY1" fmla="*/ 323355 h 1281994"/>
                <a:gd name="connsiteX2" fmla="*/ 1609805 w 1876112"/>
                <a:gd name="connsiteY2" fmla="*/ 406600 h 1281994"/>
                <a:gd name="connsiteX3" fmla="*/ 1687121 w 1876112"/>
                <a:gd name="connsiteY3" fmla="*/ 884596 h 1281994"/>
                <a:gd name="connsiteX4" fmla="*/ 900685 w 1876112"/>
                <a:gd name="connsiteY4" fmla="*/ 1002982 h 1281994"/>
                <a:gd name="connsiteX5" fmla="*/ 94843 w 1876112"/>
                <a:gd name="connsiteY5" fmla="*/ 1038415 h 1281994"/>
                <a:gd name="connsiteX6" fmla="*/ 1841 w 1876112"/>
                <a:gd name="connsiteY6" fmla="*/ 482404 h 1281994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687121"/>
                <a:gd name="connsiteY0" fmla="*/ 181563 h 981153"/>
                <a:gd name="connsiteX1" fmla="*/ 760993 w 1687121"/>
                <a:gd name="connsiteY1" fmla="*/ 12634 h 981153"/>
                <a:gd name="connsiteX2" fmla="*/ 1609805 w 1687121"/>
                <a:gd name="connsiteY2" fmla="*/ 105759 h 981153"/>
                <a:gd name="connsiteX3" fmla="*/ 1687121 w 1687121"/>
                <a:gd name="connsiteY3" fmla="*/ 583755 h 981153"/>
                <a:gd name="connsiteX4" fmla="*/ 900685 w 1687121"/>
                <a:gd name="connsiteY4" fmla="*/ 702141 h 981153"/>
                <a:gd name="connsiteX5" fmla="*/ 94843 w 1687121"/>
                <a:gd name="connsiteY5" fmla="*/ 737574 h 981153"/>
                <a:gd name="connsiteX6" fmla="*/ 1841 w 1687121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737574"/>
                <a:gd name="connsiteX1" fmla="*/ 760993 w 1667362"/>
                <a:gd name="connsiteY1" fmla="*/ 12634 h 737574"/>
                <a:gd name="connsiteX2" fmla="*/ 1609805 w 1667362"/>
                <a:gd name="connsiteY2" fmla="*/ 105759 h 737574"/>
                <a:gd name="connsiteX3" fmla="*/ 1667362 w 1667362"/>
                <a:gd name="connsiteY3" fmla="*/ 662793 h 737574"/>
                <a:gd name="connsiteX4" fmla="*/ 900685 w 1667362"/>
                <a:gd name="connsiteY4" fmla="*/ 702141 h 737574"/>
                <a:gd name="connsiteX5" fmla="*/ 94843 w 1667362"/>
                <a:gd name="connsiteY5" fmla="*/ 737574 h 737574"/>
                <a:gd name="connsiteX6" fmla="*/ 1841 w 1667362"/>
                <a:gd name="connsiteY6" fmla="*/ 181563 h 737574"/>
                <a:gd name="connsiteX0" fmla="*/ 51239 w 1716760"/>
                <a:gd name="connsiteY0" fmla="*/ 181563 h 737574"/>
                <a:gd name="connsiteX1" fmla="*/ 810391 w 1716760"/>
                <a:gd name="connsiteY1" fmla="*/ 12634 h 737574"/>
                <a:gd name="connsiteX2" fmla="*/ 1659203 w 1716760"/>
                <a:gd name="connsiteY2" fmla="*/ 105759 h 737574"/>
                <a:gd name="connsiteX3" fmla="*/ 1716760 w 1716760"/>
                <a:gd name="connsiteY3" fmla="*/ 662793 h 737574"/>
                <a:gd name="connsiteX4" fmla="*/ 950083 w 1716760"/>
                <a:gd name="connsiteY4" fmla="*/ 702141 h 737574"/>
                <a:gd name="connsiteX5" fmla="*/ 94843 w 1716760"/>
                <a:gd name="connsiteY5" fmla="*/ 737574 h 737574"/>
                <a:gd name="connsiteX6" fmla="*/ 51239 w 1716760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898844 w 1665521"/>
                <a:gd name="connsiteY4" fmla="*/ 702141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77093"/>
                <a:gd name="connsiteX1" fmla="*/ 759152 w 1665521"/>
                <a:gd name="connsiteY1" fmla="*/ 12634 h 777093"/>
                <a:gd name="connsiteX2" fmla="*/ 1607964 w 1665521"/>
                <a:gd name="connsiteY2" fmla="*/ 105759 h 777093"/>
                <a:gd name="connsiteX3" fmla="*/ 1665521 w 1665521"/>
                <a:gd name="connsiteY3" fmla="*/ 662793 h 777093"/>
                <a:gd name="connsiteX4" fmla="*/ 908724 w 1665521"/>
                <a:gd name="connsiteY4" fmla="*/ 672502 h 777093"/>
                <a:gd name="connsiteX5" fmla="*/ 43604 w 1665521"/>
                <a:gd name="connsiteY5" fmla="*/ 777093 h 777093"/>
                <a:gd name="connsiteX6" fmla="*/ 0 w 1665521"/>
                <a:gd name="connsiteY6" fmla="*/ 181563 h 777093"/>
                <a:gd name="connsiteX0" fmla="*/ 0 w 1665521"/>
                <a:gd name="connsiteY0" fmla="*/ 181563 h 747454"/>
                <a:gd name="connsiteX1" fmla="*/ 759152 w 1665521"/>
                <a:gd name="connsiteY1" fmla="*/ 12634 h 747454"/>
                <a:gd name="connsiteX2" fmla="*/ 1607964 w 1665521"/>
                <a:gd name="connsiteY2" fmla="*/ 105759 h 747454"/>
                <a:gd name="connsiteX3" fmla="*/ 1665521 w 1665521"/>
                <a:gd name="connsiteY3" fmla="*/ 662793 h 747454"/>
                <a:gd name="connsiteX4" fmla="*/ 908724 w 1665521"/>
                <a:gd name="connsiteY4" fmla="*/ 672502 h 747454"/>
                <a:gd name="connsiteX5" fmla="*/ 43604 w 1665521"/>
                <a:gd name="connsiteY5" fmla="*/ 747454 h 747454"/>
                <a:gd name="connsiteX6" fmla="*/ 0 w 1665521"/>
                <a:gd name="connsiteY6" fmla="*/ 181563 h 747454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205407 h 771298"/>
                <a:gd name="connsiteX1" fmla="*/ 159808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771298"/>
                <a:gd name="connsiteX1" fmla="*/ 119014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851503"/>
                <a:gd name="connsiteX1" fmla="*/ 1190145 w 1665521"/>
                <a:gd name="connsiteY1" fmla="*/ 80205 h 851503"/>
                <a:gd name="connsiteX2" fmla="*/ 1665521 w 1665521"/>
                <a:gd name="connsiteY2" fmla="*/ 686637 h 851503"/>
                <a:gd name="connsiteX3" fmla="*/ 43604 w 1665521"/>
                <a:gd name="connsiteY3" fmla="*/ 771298 h 851503"/>
                <a:gd name="connsiteX4" fmla="*/ 0 w 1665521"/>
                <a:gd name="connsiteY4" fmla="*/ 205407 h 851503"/>
                <a:gd name="connsiteX0" fmla="*/ 0 w 1665521"/>
                <a:gd name="connsiteY0" fmla="*/ 205407 h 801819"/>
                <a:gd name="connsiteX1" fmla="*/ 1190145 w 1665521"/>
                <a:gd name="connsiteY1" fmla="*/ 80205 h 801819"/>
                <a:gd name="connsiteX2" fmla="*/ 1665521 w 1665521"/>
                <a:gd name="connsiteY2" fmla="*/ 686637 h 801819"/>
                <a:gd name="connsiteX3" fmla="*/ 218437 w 1665521"/>
                <a:gd name="connsiteY3" fmla="*/ 601073 h 801819"/>
                <a:gd name="connsiteX4" fmla="*/ 0 w 1665521"/>
                <a:gd name="connsiteY4" fmla="*/ 205407 h 801819"/>
                <a:gd name="connsiteX0" fmla="*/ 0 w 1257581"/>
                <a:gd name="connsiteY0" fmla="*/ 205407 h 681278"/>
                <a:gd name="connsiteX1" fmla="*/ 1190145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76003"/>
                <a:gd name="connsiteY0" fmla="*/ 205407 h 681278"/>
                <a:gd name="connsiteX1" fmla="*/ 1015313 w 1276003"/>
                <a:gd name="connsiteY1" fmla="*/ 80205 h 681278"/>
                <a:gd name="connsiteX2" fmla="*/ 1257581 w 1276003"/>
                <a:gd name="connsiteY2" fmla="*/ 542601 h 681278"/>
                <a:gd name="connsiteX3" fmla="*/ 218437 w 1276003"/>
                <a:gd name="connsiteY3" fmla="*/ 601073 h 681278"/>
                <a:gd name="connsiteX4" fmla="*/ 0 w 1276003"/>
                <a:gd name="connsiteY4" fmla="*/ 205407 h 681278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08807"/>
                <a:gd name="connsiteX1" fmla="*/ 1015313 w 1276003"/>
                <a:gd name="connsiteY1" fmla="*/ 80205 h 608807"/>
                <a:gd name="connsiteX2" fmla="*/ 1257581 w 1276003"/>
                <a:gd name="connsiteY2" fmla="*/ 542601 h 608807"/>
                <a:gd name="connsiteX3" fmla="*/ 291092 w 1276003"/>
                <a:gd name="connsiteY3" fmla="*/ 576585 h 608807"/>
                <a:gd name="connsiteX4" fmla="*/ 0 w 1276003"/>
                <a:gd name="connsiteY4" fmla="*/ 205407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6368464"/>
                <a:gd name="connsiteY0" fmla="*/ 408798 h 851850"/>
                <a:gd name="connsiteX1" fmla="*/ 906327 w 6368464"/>
                <a:gd name="connsiteY1" fmla="*/ 340734 h 851850"/>
                <a:gd name="connsiteX2" fmla="*/ 6368464 w 6368464"/>
                <a:gd name="connsiteY2" fmla="*/ 204779 h 851850"/>
                <a:gd name="connsiteX3" fmla="*/ 182106 w 6368464"/>
                <a:gd name="connsiteY3" fmla="*/ 837114 h 851850"/>
                <a:gd name="connsiteX4" fmla="*/ 0 w 6368464"/>
                <a:gd name="connsiteY4" fmla="*/ 408798 h 851850"/>
                <a:gd name="connsiteX0" fmla="*/ 0 w 11925098"/>
                <a:gd name="connsiteY0" fmla="*/ 268011 h 711061"/>
                <a:gd name="connsiteX1" fmla="*/ 906327 w 11925098"/>
                <a:gd name="connsiteY1" fmla="*/ 199947 h 711061"/>
                <a:gd name="connsiteX2" fmla="*/ 11925098 w 11925098"/>
                <a:gd name="connsiteY2" fmla="*/ 204781 h 711061"/>
                <a:gd name="connsiteX3" fmla="*/ 182106 w 11925098"/>
                <a:gd name="connsiteY3" fmla="*/ 696327 h 711061"/>
                <a:gd name="connsiteX4" fmla="*/ 0 w 11925098"/>
                <a:gd name="connsiteY4" fmla="*/ 268011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067746 w 11925098"/>
                <a:gd name="connsiteY1" fmla="*/ 68433 h 711061"/>
                <a:gd name="connsiteX2" fmla="*/ 6462969 w 11925098"/>
                <a:gd name="connsiteY2" fmla="*/ 84298 h 711061"/>
                <a:gd name="connsiteX3" fmla="*/ 11925098 w 11925098"/>
                <a:gd name="connsiteY3" fmla="*/ 204780 h 711061"/>
                <a:gd name="connsiteX4" fmla="*/ 182106 w 11925098"/>
                <a:gd name="connsiteY4" fmla="*/ 696326 h 711061"/>
                <a:gd name="connsiteX5" fmla="*/ 0 w 11925098"/>
                <a:gd name="connsiteY5" fmla="*/ 268010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042012 w 11925098"/>
                <a:gd name="connsiteY1" fmla="*/ 69213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158895 w 11887548"/>
                <a:gd name="connsiteY0" fmla="*/ 202644 h 711061"/>
                <a:gd name="connsiteX1" fmla="*/ 6004462 w 11887548"/>
                <a:gd name="connsiteY1" fmla="*/ 69213 h 711061"/>
                <a:gd name="connsiteX2" fmla="*/ 11887548 w 11887548"/>
                <a:gd name="connsiteY2" fmla="*/ 204780 h 711061"/>
                <a:gd name="connsiteX3" fmla="*/ 144556 w 11887548"/>
                <a:gd name="connsiteY3" fmla="*/ 696326 h 711061"/>
                <a:gd name="connsiteX4" fmla="*/ 158895 w 11887548"/>
                <a:gd name="connsiteY4" fmla="*/ 202644 h 711061"/>
                <a:gd name="connsiteX0" fmla="*/ 0 w 11728653"/>
                <a:gd name="connsiteY0" fmla="*/ 202644 h 359925"/>
                <a:gd name="connsiteX1" fmla="*/ 5845567 w 11728653"/>
                <a:gd name="connsiteY1" fmla="*/ 69213 h 359925"/>
                <a:gd name="connsiteX2" fmla="*/ 11728653 w 11728653"/>
                <a:gd name="connsiteY2" fmla="*/ 204780 h 359925"/>
                <a:gd name="connsiteX3" fmla="*/ 5879066 w 11728653"/>
                <a:gd name="connsiteY3" fmla="*/ 334299 h 359925"/>
                <a:gd name="connsiteX4" fmla="*/ 0 w 11728653"/>
                <a:gd name="connsiteY4" fmla="*/ 202644 h 359925"/>
                <a:gd name="connsiteX0" fmla="*/ 0 w 11728653"/>
                <a:gd name="connsiteY0" fmla="*/ 202644 h 359926"/>
                <a:gd name="connsiteX1" fmla="*/ 5845567 w 11728653"/>
                <a:gd name="connsiteY1" fmla="*/ 69213 h 359926"/>
                <a:gd name="connsiteX2" fmla="*/ 11728653 w 11728653"/>
                <a:gd name="connsiteY2" fmla="*/ 204780 h 359926"/>
                <a:gd name="connsiteX3" fmla="*/ 5879066 w 11728653"/>
                <a:gd name="connsiteY3" fmla="*/ 334299 h 359926"/>
                <a:gd name="connsiteX4" fmla="*/ 0 w 11728653"/>
                <a:gd name="connsiteY4" fmla="*/ 202644 h 359926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8684845"/>
                <a:gd name="connsiteY0" fmla="*/ 133431 h 290713"/>
                <a:gd name="connsiteX1" fmla="*/ 2801759 w 8684845"/>
                <a:gd name="connsiteY1" fmla="*/ 0 h 290713"/>
                <a:gd name="connsiteX2" fmla="*/ 8684845 w 8684845"/>
                <a:gd name="connsiteY2" fmla="*/ 135567 h 290713"/>
                <a:gd name="connsiteX3" fmla="*/ 2835258 w 8684845"/>
                <a:gd name="connsiteY3" fmla="*/ 265086 h 290713"/>
                <a:gd name="connsiteX4" fmla="*/ 0 w 8684845"/>
                <a:gd name="connsiteY4" fmla="*/ 133431 h 290713"/>
                <a:gd name="connsiteX0" fmla="*/ 0 w 4039023"/>
                <a:gd name="connsiteY0" fmla="*/ 133431 h 290713"/>
                <a:gd name="connsiteX1" fmla="*/ 2801759 w 4039023"/>
                <a:gd name="connsiteY1" fmla="*/ 0 h 290713"/>
                <a:gd name="connsiteX2" fmla="*/ 4039023 w 4039023"/>
                <a:gd name="connsiteY2" fmla="*/ 135567 h 290713"/>
                <a:gd name="connsiteX3" fmla="*/ 2835258 w 4039023"/>
                <a:gd name="connsiteY3" fmla="*/ 265086 h 290713"/>
                <a:gd name="connsiteX4" fmla="*/ 0 w 4039023"/>
                <a:gd name="connsiteY4" fmla="*/ 133431 h 290713"/>
                <a:gd name="connsiteX0" fmla="*/ 0 w 4039023"/>
                <a:gd name="connsiteY0" fmla="*/ 133431 h 157805"/>
                <a:gd name="connsiteX1" fmla="*/ 2801759 w 4039023"/>
                <a:gd name="connsiteY1" fmla="*/ 0 h 157805"/>
                <a:gd name="connsiteX2" fmla="*/ 4039023 w 4039023"/>
                <a:gd name="connsiteY2" fmla="*/ 135567 h 157805"/>
                <a:gd name="connsiteX3" fmla="*/ 0 w 4039023"/>
                <a:gd name="connsiteY3" fmla="*/ 133431 h 157805"/>
                <a:gd name="connsiteX0" fmla="*/ 1760568 w 5799591"/>
                <a:gd name="connsiteY0" fmla="*/ 133431 h 250985"/>
                <a:gd name="connsiteX1" fmla="*/ 4562327 w 5799591"/>
                <a:gd name="connsiteY1" fmla="*/ 0 h 250985"/>
                <a:gd name="connsiteX2" fmla="*/ 5799591 w 5799591"/>
                <a:gd name="connsiteY2" fmla="*/ 135567 h 250985"/>
                <a:gd name="connsiteX3" fmla="*/ 673156 w 5799591"/>
                <a:gd name="connsiteY3" fmla="*/ 250629 h 250985"/>
                <a:gd name="connsiteX4" fmla="*/ 1760568 w 5799591"/>
                <a:gd name="connsiteY4" fmla="*/ 133431 h 250985"/>
                <a:gd name="connsiteX0" fmla="*/ 2027570 w 8523006"/>
                <a:gd name="connsiteY0" fmla="*/ 133431 h 250629"/>
                <a:gd name="connsiteX1" fmla="*/ 4829329 w 8523006"/>
                <a:gd name="connsiteY1" fmla="*/ 0 h 250629"/>
                <a:gd name="connsiteX2" fmla="*/ 6066593 w 8523006"/>
                <a:gd name="connsiteY2" fmla="*/ 135567 h 250629"/>
                <a:gd name="connsiteX3" fmla="*/ 7668607 w 8523006"/>
                <a:gd name="connsiteY3" fmla="*/ 250628 h 250629"/>
                <a:gd name="connsiteX4" fmla="*/ 940158 w 8523006"/>
                <a:gd name="connsiteY4" fmla="*/ 250629 h 250629"/>
                <a:gd name="connsiteX5" fmla="*/ 2027570 w 8523006"/>
                <a:gd name="connsiteY5" fmla="*/ 133431 h 250629"/>
                <a:gd name="connsiteX0" fmla="*/ 2027570 w 8523006"/>
                <a:gd name="connsiteY0" fmla="*/ 133431 h 250629"/>
                <a:gd name="connsiteX1" fmla="*/ 4829329 w 8523006"/>
                <a:gd name="connsiteY1" fmla="*/ 0 h 250629"/>
                <a:gd name="connsiteX2" fmla="*/ 6066593 w 8523006"/>
                <a:gd name="connsiteY2" fmla="*/ 135567 h 250629"/>
                <a:gd name="connsiteX3" fmla="*/ 7668607 w 8523006"/>
                <a:gd name="connsiteY3" fmla="*/ 250628 h 250629"/>
                <a:gd name="connsiteX4" fmla="*/ 940158 w 8523006"/>
                <a:gd name="connsiteY4" fmla="*/ 250629 h 250629"/>
                <a:gd name="connsiteX5" fmla="*/ 2027570 w 8523006"/>
                <a:gd name="connsiteY5" fmla="*/ 133431 h 250629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553320 w 8136168"/>
                <a:gd name="connsiteY0" fmla="*/ 255658 h 310967"/>
                <a:gd name="connsiteX1" fmla="*/ 3961892 w 8136168"/>
                <a:gd name="connsiteY1" fmla="*/ 0 h 310967"/>
                <a:gd name="connsiteX2" fmla="*/ 5679755 w 8136168"/>
                <a:gd name="connsiteY2" fmla="*/ 140596 h 310967"/>
                <a:gd name="connsiteX3" fmla="*/ 7281769 w 8136168"/>
                <a:gd name="connsiteY3" fmla="*/ 255657 h 310967"/>
                <a:gd name="connsiteX4" fmla="*/ 553320 w 8136168"/>
                <a:gd name="connsiteY4" fmla="*/ 255658 h 310967"/>
                <a:gd name="connsiteX0" fmla="*/ 553320 w 7849850"/>
                <a:gd name="connsiteY0" fmla="*/ 255658 h 310967"/>
                <a:gd name="connsiteX1" fmla="*/ 3961892 w 7849850"/>
                <a:gd name="connsiteY1" fmla="*/ 0 h 310967"/>
                <a:gd name="connsiteX2" fmla="*/ 7281769 w 7849850"/>
                <a:gd name="connsiteY2" fmla="*/ 255657 h 310967"/>
                <a:gd name="connsiteX3" fmla="*/ 553320 w 7849850"/>
                <a:gd name="connsiteY3" fmla="*/ 255658 h 310967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3801673 w 7849850"/>
                <a:gd name="connsiteY0" fmla="*/ 0 h 331079"/>
                <a:gd name="connsiteX1" fmla="*/ 7281769 w 7849850"/>
                <a:gd name="connsiteY1" fmla="*/ 275769 h 331079"/>
                <a:gd name="connsiteX2" fmla="*/ 553320 w 7849850"/>
                <a:gd name="connsiteY2" fmla="*/ 275770 h 331079"/>
                <a:gd name="connsiteX3" fmla="*/ 7806707 w 7849850"/>
                <a:gd name="connsiteY3" fmla="*/ 125704 h 331079"/>
                <a:gd name="connsiteX0" fmla="*/ 12234277 w 16282454"/>
                <a:gd name="connsiteY0" fmla="*/ 0 h 331079"/>
                <a:gd name="connsiteX1" fmla="*/ 15714373 w 16282454"/>
                <a:gd name="connsiteY1" fmla="*/ 275769 h 331079"/>
                <a:gd name="connsiteX2" fmla="*/ 8985924 w 16282454"/>
                <a:gd name="connsiteY2" fmla="*/ 275770 h 331079"/>
                <a:gd name="connsiteX3" fmla="*/ 3738033 w 16282454"/>
                <a:gd name="connsiteY3" fmla="*/ 125704 h 331079"/>
                <a:gd name="connsiteX0" fmla="*/ 12234277 w 12234277"/>
                <a:gd name="connsiteY0" fmla="*/ 0 h 275770"/>
                <a:gd name="connsiteX1" fmla="*/ 8985924 w 12234277"/>
                <a:gd name="connsiteY1" fmla="*/ 275770 h 275770"/>
                <a:gd name="connsiteX2" fmla="*/ 3738033 w 12234277"/>
                <a:gd name="connsiteY2" fmla="*/ 125704 h 275770"/>
                <a:gd name="connsiteX0" fmla="*/ 8496245 w 8496245"/>
                <a:gd name="connsiteY0" fmla="*/ 0 h 125704"/>
                <a:gd name="connsiteX1" fmla="*/ 1 w 8496245"/>
                <a:gd name="connsiteY1" fmla="*/ 125704 h 125704"/>
                <a:gd name="connsiteX0" fmla="*/ 9599732 w 9599732"/>
                <a:gd name="connsiteY0" fmla="*/ 17922 h 143626"/>
                <a:gd name="connsiteX1" fmla="*/ 1103488 w 9599732"/>
                <a:gd name="connsiteY1" fmla="*/ 143626 h 143626"/>
                <a:gd name="connsiteX0" fmla="*/ 9599732 w 9599732"/>
                <a:gd name="connsiteY0" fmla="*/ 23494 h 149198"/>
                <a:gd name="connsiteX1" fmla="*/ 1103488 w 9599732"/>
                <a:gd name="connsiteY1" fmla="*/ 149198 h 149198"/>
                <a:gd name="connsiteX0" fmla="*/ 9599732 w 9599732"/>
                <a:gd name="connsiteY0" fmla="*/ 45292 h 170996"/>
                <a:gd name="connsiteX1" fmla="*/ 1103488 w 9599732"/>
                <a:gd name="connsiteY1" fmla="*/ 170996 h 170996"/>
                <a:gd name="connsiteX0" fmla="*/ 3063606 w 8689182"/>
                <a:gd name="connsiteY0" fmla="*/ 45292 h 156464"/>
                <a:gd name="connsiteX1" fmla="*/ 8689182 w 8689182"/>
                <a:gd name="connsiteY1" fmla="*/ 156464 h 156464"/>
                <a:gd name="connsiteX0" fmla="*/ 21174956 w 26800532"/>
                <a:gd name="connsiteY0" fmla="*/ 45292 h 165429"/>
                <a:gd name="connsiteX1" fmla="*/ 26800532 w 26800532"/>
                <a:gd name="connsiteY1" fmla="*/ 156464 h 165429"/>
                <a:gd name="connsiteX0" fmla="*/ 21174956 w 26800532"/>
                <a:gd name="connsiteY0" fmla="*/ 45292 h 165429"/>
                <a:gd name="connsiteX1" fmla="*/ 26800532 w 26800532"/>
                <a:gd name="connsiteY1" fmla="*/ 156464 h 165429"/>
                <a:gd name="connsiteX2" fmla="*/ 21174956 w 26800532"/>
                <a:gd name="connsiteY2" fmla="*/ 45292 h 165429"/>
                <a:gd name="connsiteX0" fmla="*/ 10757223 w 26800532"/>
                <a:gd name="connsiteY0" fmla="*/ 45293 h 456078"/>
                <a:gd name="connsiteX1" fmla="*/ 26800532 w 26800532"/>
                <a:gd name="connsiteY1" fmla="*/ 447113 h 456078"/>
                <a:gd name="connsiteX2" fmla="*/ 10757223 w 26800532"/>
                <a:gd name="connsiteY2" fmla="*/ 45293 h 456078"/>
                <a:gd name="connsiteX0" fmla="*/ 7411285 w 23454594"/>
                <a:gd name="connsiteY0" fmla="*/ 29805 h 431626"/>
                <a:gd name="connsiteX1" fmla="*/ 2673878 w 23454594"/>
                <a:gd name="connsiteY1" fmla="*/ 107472 h 431626"/>
                <a:gd name="connsiteX2" fmla="*/ 23454594 w 23454594"/>
                <a:gd name="connsiteY2" fmla="*/ 431625 h 431626"/>
                <a:gd name="connsiteX3" fmla="*/ 7411285 w 23454594"/>
                <a:gd name="connsiteY3" fmla="*/ 29805 h 431626"/>
                <a:gd name="connsiteX0" fmla="*/ 4274402 w 20317711"/>
                <a:gd name="connsiteY0" fmla="*/ 0 h 401819"/>
                <a:gd name="connsiteX1" fmla="*/ 0 w 20317711"/>
                <a:gd name="connsiteY1" fmla="*/ 5006 h 401819"/>
                <a:gd name="connsiteX2" fmla="*/ 20317711 w 20317711"/>
                <a:gd name="connsiteY2" fmla="*/ 401820 h 401819"/>
                <a:gd name="connsiteX3" fmla="*/ 4274402 w 20317711"/>
                <a:gd name="connsiteY3" fmla="*/ 0 h 401819"/>
                <a:gd name="connsiteX0" fmla="*/ 3116867 w 20317711"/>
                <a:gd name="connsiteY0" fmla="*/ 0 h 445417"/>
                <a:gd name="connsiteX1" fmla="*/ 0 w 20317711"/>
                <a:gd name="connsiteY1" fmla="*/ 48603 h 445417"/>
                <a:gd name="connsiteX2" fmla="*/ 20317711 w 20317711"/>
                <a:gd name="connsiteY2" fmla="*/ 445417 h 445417"/>
                <a:gd name="connsiteX3" fmla="*/ 3116867 w 20317711"/>
                <a:gd name="connsiteY3" fmla="*/ 0 h 445417"/>
                <a:gd name="connsiteX0" fmla="*/ 11225179 w 28426023"/>
                <a:gd name="connsiteY0" fmla="*/ 339842 h 785259"/>
                <a:gd name="connsiteX1" fmla="*/ 8108312 w 28426023"/>
                <a:gd name="connsiteY1" fmla="*/ 388445 h 785259"/>
                <a:gd name="connsiteX2" fmla="*/ 28426023 w 28426023"/>
                <a:gd name="connsiteY2" fmla="*/ 785259 h 785259"/>
                <a:gd name="connsiteX3" fmla="*/ 11225179 w 28426023"/>
                <a:gd name="connsiteY3" fmla="*/ 339842 h 785259"/>
                <a:gd name="connsiteX0" fmla="*/ 13884646 w 31085490"/>
                <a:gd name="connsiteY0" fmla="*/ 468965 h 914382"/>
                <a:gd name="connsiteX1" fmla="*/ 10767779 w 31085490"/>
                <a:gd name="connsiteY1" fmla="*/ 517568 h 914382"/>
                <a:gd name="connsiteX2" fmla="*/ 31085490 w 31085490"/>
                <a:gd name="connsiteY2" fmla="*/ 914382 h 914382"/>
                <a:gd name="connsiteX3" fmla="*/ 13884646 w 31085490"/>
                <a:gd name="connsiteY3" fmla="*/ 468965 h 914382"/>
                <a:gd name="connsiteX0" fmla="*/ 1264801 w 18465645"/>
                <a:gd name="connsiteY0" fmla="*/ 0 h 445417"/>
                <a:gd name="connsiteX1" fmla="*/ 0 w 18465645"/>
                <a:gd name="connsiteY1" fmla="*/ 48603 h 445417"/>
                <a:gd name="connsiteX2" fmla="*/ 18465645 w 18465645"/>
                <a:gd name="connsiteY2" fmla="*/ 445417 h 445417"/>
                <a:gd name="connsiteX3" fmla="*/ 1264801 w 18465645"/>
                <a:gd name="connsiteY3" fmla="*/ 0 h 445417"/>
                <a:gd name="connsiteX0" fmla="*/ 0 w 29470599"/>
                <a:gd name="connsiteY0" fmla="*/ 0 h 641604"/>
                <a:gd name="connsiteX1" fmla="*/ 11004954 w 29470599"/>
                <a:gd name="connsiteY1" fmla="*/ 244790 h 641604"/>
                <a:gd name="connsiteX2" fmla="*/ 29470599 w 29470599"/>
                <a:gd name="connsiteY2" fmla="*/ 641604 h 641604"/>
                <a:gd name="connsiteX3" fmla="*/ 0 w 29470599"/>
                <a:gd name="connsiteY3" fmla="*/ 0 h 641604"/>
                <a:gd name="connsiteX0" fmla="*/ 0 w 29470599"/>
                <a:gd name="connsiteY0" fmla="*/ 0 h 641604"/>
                <a:gd name="connsiteX1" fmla="*/ 7300866 w 29470599"/>
                <a:gd name="connsiteY1" fmla="*/ 419180 h 641604"/>
                <a:gd name="connsiteX2" fmla="*/ 29470599 w 29470599"/>
                <a:gd name="connsiteY2" fmla="*/ 641604 h 641604"/>
                <a:gd name="connsiteX3" fmla="*/ 0 w 29470599"/>
                <a:gd name="connsiteY3" fmla="*/ 0 h 641604"/>
                <a:gd name="connsiteX0" fmla="*/ 0 w 30859615"/>
                <a:gd name="connsiteY0" fmla="*/ 0 h 641604"/>
                <a:gd name="connsiteX1" fmla="*/ 7300866 w 30859615"/>
                <a:gd name="connsiteY1" fmla="*/ 419180 h 641604"/>
                <a:gd name="connsiteX2" fmla="*/ 30859615 w 30859615"/>
                <a:gd name="connsiteY2" fmla="*/ 641604 h 641604"/>
                <a:gd name="connsiteX3" fmla="*/ 0 w 30859615"/>
                <a:gd name="connsiteY3" fmla="*/ 0 h 641604"/>
                <a:gd name="connsiteX0" fmla="*/ 0 w 30859615"/>
                <a:gd name="connsiteY0" fmla="*/ 0 h 641604"/>
                <a:gd name="connsiteX1" fmla="*/ 7300866 w 30859615"/>
                <a:gd name="connsiteY1" fmla="*/ 419180 h 641604"/>
                <a:gd name="connsiteX2" fmla="*/ 30859615 w 30859615"/>
                <a:gd name="connsiteY2" fmla="*/ 641604 h 641604"/>
                <a:gd name="connsiteX3" fmla="*/ 0 w 30859615"/>
                <a:gd name="connsiteY3" fmla="*/ 0 h 641604"/>
                <a:gd name="connsiteX0" fmla="*/ 0 w 30859615"/>
                <a:gd name="connsiteY0" fmla="*/ 0 h 641604"/>
                <a:gd name="connsiteX1" fmla="*/ 3596779 w 30859615"/>
                <a:gd name="connsiteY1" fmla="*/ 208461 h 641604"/>
                <a:gd name="connsiteX2" fmla="*/ 30859615 w 30859615"/>
                <a:gd name="connsiteY2" fmla="*/ 641604 h 641604"/>
                <a:gd name="connsiteX3" fmla="*/ 0 w 30859615"/>
                <a:gd name="connsiteY3" fmla="*/ 0 h 641604"/>
                <a:gd name="connsiteX0" fmla="*/ 10797957 w 41657572"/>
                <a:gd name="connsiteY0" fmla="*/ 0 h 641604"/>
                <a:gd name="connsiteX1" fmla="*/ 14394736 w 41657572"/>
                <a:gd name="connsiteY1" fmla="*/ 208461 h 641604"/>
                <a:gd name="connsiteX2" fmla="*/ 41657572 w 41657572"/>
                <a:gd name="connsiteY2" fmla="*/ 641604 h 641604"/>
                <a:gd name="connsiteX3" fmla="*/ 10797957 w 41657572"/>
                <a:gd name="connsiteY3" fmla="*/ 0 h 641604"/>
                <a:gd name="connsiteX0" fmla="*/ 15006397 w 45866012"/>
                <a:gd name="connsiteY0" fmla="*/ 192096 h 833700"/>
                <a:gd name="connsiteX1" fmla="*/ 18603176 w 45866012"/>
                <a:gd name="connsiteY1" fmla="*/ 400557 h 833700"/>
                <a:gd name="connsiteX2" fmla="*/ 45866012 w 45866012"/>
                <a:gd name="connsiteY2" fmla="*/ 833700 h 833700"/>
                <a:gd name="connsiteX3" fmla="*/ 15006397 w 45866012"/>
                <a:gd name="connsiteY3" fmla="*/ 192096 h 833700"/>
                <a:gd name="connsiteX0" fmla="*/ 15006397 w 45866012"/>
                <a:gd name="connsiteY0" fmla="*/ 192096 h 833700"/>
                <a:gd name="connsiteX1" fmla="*/ 18603176 w 45866012"/>
                <a:gd name="connsiteY1" fmla="*/ 400557 h 833700"/>
                <a:gd name="connsiteX2" fmla="*/ 45866012 w 45866012"/>
                <a:gd name="connsiteY2" fmla="*/ 833700 h 833700"/>
                <a:gd name="connsiteX3" fmla="*/ 15006397 w 45866012"/>
                <a:gd name="connsiteY3" fmla="*/ 192096 h 833700"/>
                <a:gd name="connsiteX0" fmla="*/ 15006397 w 45866012"/>
                <a:gd name="connsiteY0" fmla="*/ 192096 h 833700"/>
                <a:gd name="connsiteX1" fmla="*/ 18603176 w 45866012"/>
                <a:gd name="connsiteY1" fmla="*/ 400557 h 833700"/>
                <a:gd name="connsiteX2" fmla="*/ 45866012 w 45866012"/>
                <a:gd name="connsiteY2" fmla="*/ 833700 h 833700"/>
                <a:gd name="connsiteX3" fmla="*/ 15006397 w 45866012"/>
                <a:gd name="connsiteY3" fmla="*/ 192096 h 833700"/>
                <a:gd name="connsiteX0" fmla="*/ 15006397 w 45866012"/>
                <a:gd name="connsiteY0" fmla="*/ 192096 h 833700"/>
                <a:gd name="connsiteX1" fmla="*/ 18603176 w 45866012"/>
                <a:gd name="connsiteY1" fmla="*/ 400557 h 833700"/>
                <a:gd name="connsiteX2" fmla="*/ 45866012 w 45866012"/>
                <a:gd name="connsiteY2" fmla="*/ 833700 h 833700"/>
                <a:gd name="connsiteX3" fmla="*/ 15006397 w 45866012"/>
                <a:gd name="connsiteY3" fmla="*/ 192096 h 833700"/>
                <a:gd name="connsiteX0" fmla="*/ 15006397 w 47718078"/>
                <a:gd name="connsiteY0" fmla="*/ 192096 h 768304"/>
                <a:gd name="connsiteX1" fmla="*/ 20455242 w 47718078"/>
                <a:gd name="connsiteY1" fmla="*/ 335161 h 768304"/>
                <a:gd name="connsiteX2" fmla="*/ 47718078 w 47718078"/>
                <a:gd name="connsiteY2" fmla="*/ 768304 h 768304"/>
                <a:gd name="connsiteX3" fmla="*/ 15006397 w 47718078"/>
                <a:gd name="connsiteY3" fmla="*/ 192096 h 768304"/>
                <a:gd name="connsiteX0" fmla="*/ 15006397 w 47718078"/>
                <a:gd name="connsiteY0" fmla="*/ 192096 h 768304"/>
                <a:gd name="connsiteX1" fmla="*/ 19760755 w 47718078"/>
                <a:gd name="connsiteY1" fmla="*/ 306095 h 768304"/>
                <a:gd name="connsiteX2" fmla="*/ 47718078 w 47718078"/>
                <a:gd name="connsiteY2" fmla="*/ 768304 h 768304"/>
                <a:gd name="connsiteX3" fmla="*/ 15006397 w 47718078"/>
                <a:gd name="connsiteY3" fmla="*/ 192096 h 768304"/>
                <a:gd name="connsiteX0" fmla="*/ 15006397 w 47718078"/>
                <a:gd name="connsiteY0" fmla="*/ 192096 h 768304"/>
                <a:gd name="connsiteX1" fmla="*/ 19760755 w 47718078"/>
                <a:gd name="connsiteY1" fmla="*/ 306095 h 768304"/>
                <a:gd name="connsiteX2" fmla="*/ 47718078 w 47718078"/>
                <a:gd name="connsiteY2" fmla="*/ 768304 h 768304"/>
                <a:gd name="connsiteX3" fmla="*/ 15006397 w 47718078"/>
                <a:gd name="connsiteY3" fmla="*/ 192096 h 768304"/>
                <a:gd name="connsiteX0" fmla="*/ 19689848 w 52401529"/>
                <a:gd name="connsiteY0" fmla="*/ 192096 h 768304"/>
                <a:gd name="connsiteX1" fmla="*/ 13931680 w 52401529"/>
                <a:gd name="connsiteY1" fmla="*/ 330815 h 768304"/>
                <a:gd name="connsiteX2" fmla="*/ 52401529 w 52401529"/>
                <a:gd name="connsiteY2" fmla="*/ 768304 h 768304"/>
                <a:gd name="connsiteX3" fmla="*/ 19689848 w 52401529"/>
                <a:gd name="connsiteY3" fmla="*/ 192096 h 768304"/>
                <a:gd name="connsiteX0" fmla="*/ 19689848 w 52401529"/>
                <a:gd name="connsiteY0" fmla="*/ 192096 h 768304"/>
                <a:gd name="connsiteX1" fmla="*/ 13931680 w 52401529"/>
                <a:gd name="connsiteY1" fmla="*/ 330815 h 768304"/>
                <a:gd name="connsiteX2" fmla="*/ 52401529 w 52401529"/>
                <a:gd name="connsiteY2" fmla="*/ 768304 h 768304"/>
                <a:gd name="connsiteX3" fmla="*/ 19689848 w 52401529"/>
                <a:gd name="connsiteY3" fmla="*/ 192096 h 768304"/>
                <a:gd name="connsiteX0" fmla="*/ 19689848 w 52401529"/>
                <a:gd name="connsiteY0" fmla="*/ 192096 h 768304"/>
                <a:gd name="connsiteX1" fmla="*/ 13931680 w 52401529"/>
                <a:gd name="connsiteY1" fmla="*/ 330815 h 768304"/>
                <a:gd name="connsiteX2" fmla="*/ 52401529 w 52401529"/>
                <a:gd name="connsiteY2" fmla="*/ 768304 h 768304"/>
                <a:gd name="connsiteX3" fmla="*/ 19689848 w 52401529"/>
                <a:gd name="connsiteY3" fmla="*/ 192096 h 768304"/>
                <a:gd name="connsiteX0" fmla="*/ 15006527 w 53268199"/>
                <a:gd name="connsiteY0" fmla="*/ 192096 h 716886"/>
                <a:gd name="connsiteX1" fmla="*/ 14798350 w 53268199"/>
                <a:gd name="connsiteY1" fmla="*/ 279397 h 716886"/>
                <a:gd name="connsiteX2" fmla="*/ 53268199 w 53268199"/>
                <a:gd name="connsiteY2" fmla="*/ 716886 h 716886"/>
                <a:gd name="connsiteX3" fmla="*/ 15006527 w 53268199"/>
                <a:gd name="connsiteY3" fmla="*/ 192096 h 716886"/>
                <a:gd name="connsiteX0" fmla="*/ 14139857 w 52401529"/>
                <a:gd name="connsiteY0" fmla="*/ 309303 h 834093"/>
                <a:gd name="connsiteX1" fmla="*/ 13931680 w 52401529"/>
                <a:gd name="connsiteY1" fmla="*/ 396604 h 834093"/>
                <a:gd name="connsiteX2" fmla="*/ 52401529 w 52401529"/>
                <a:gd name="connsiteY2" fmla="*/ 834093 h 834093"/>
                <a:gd name="connsiteX3" fmla="*/ 14139857 w 52401529"/>
                <a:gd name="connsiteY3" fmla="*/ 309303 h 834093"/>
                <a:gd name="connsiteX0" fmla="*/ 14139857 w 52401529"/>
                <a:gd name="connsiteY0" fmla="*/ 309301 h 834091"/>
                <a:gd name="connsiteX1" fmla="*/ 13931680 w 52401529"/>
                <a:gd name="connsiteY1" fmla="*/ 396602 h 834091"/>
                <a:gd name="connsiteX2" fmla="*/ 52401529 w 52401529"/>
                <a:gd name="connsiteY2" fmla="*/ 834091 h 834091"/>
                <a:gd name="connsiteX3" fmla="*/ 14139857 w 52401529"/>
                <a:gd name="connsiteY3" fmla="*/ 309301 h 834091"/>
                <a:gd name="connsiteX0" fmla="*/ 14139857 w 52401529"/>
                <a:gd name="connsiteY0" fmla="*/ 309303 h 834093"/>
                <a:gd name="connsiteX1" fmla="*/ 13931680 w 52401529"/>
                <a:gd name="connsiteY1" fmla="*/ 396604 h 834093"/>
                <a:gd name="connsiteX2" fmla="*/ 52401529 w 52401529"/>
                <a:gd name="connsiteY2" fmla="*/ 834093 h 834093"/>
                <a:gd name="connsiteX3" fmla="*/ 14139857 w 52401529"/>
                <a:gd name="connsiteY3" fmla="*/ 309303 h 834093"/>
                <a:gd name="connsiteX0" fmla="*/ 14139857 w 52401529"/>
                <a:gd name="connsiteY0" fmla="*/ 309301 h 834091"/>
                <a:gd name="connsiteX1" fmla="*/ 13931680 w 52401529"/>
                <a:gd name="connsiteY1" fmla="*/ 396602 h 834091"/>
                <a:gd name="connsiteX2" fmla="*/ 52401529 w 52401529"/>
                <a:gd name="connsiteY2" fmla="*/ 834091 h 834091"/>
                <a:gd name="connsiteX3" fmla="*/ 14139857 w 52401529"/>
                <a:gd name="connsiteY3" fmla="*/ 309301 h 834091"/>
                <a:gd name="connsiteX0" fmla="*/ 14139857 w 52401529"/>
                <a:gd name="connsiteY0" fmla="*/ 277315 h 802105"/>
                <a:gd name="connsiteX1" fmla="*/ 13931680 w 52401529"/>
                <a:gd name="connsiteY1" fmla="*/ 364616 h 802105"/>
                <a:gd name="connsiteX2" fmla="*/ 52401529 w 52401529"/>
                <a:gd name="connsiteY2" fmla="*/ 802105 h 802105"/>
                <a:gd name="connsiteX3" fmla="*/ 14139857 w 52401529"/>
                <a:gd name="connsiteY3" fmla="*/ 277315 h 802105"/>
                <a:gd name="connsiteX0" fmla="*/ 14139857 w 52401529"/>
                <a:gd name="connsiteY0" fmla="*/ 277315 h 802105"/>
                <a:gd name="connsiteX1" fmla="*/ 13931680 w 52401529"/>
                <a:gd name="connsiteY1" fmla="*/ 364616 h 802105"/>
                <a:gd name="connsiteX2" fmla="*/ 52401529 w 52401529"/>
                <a:gd name="connsiteY2" fmla="*/ 802105 h 802105"/>
                <a:gd name="connsiteX3" fmla="*/ 14139857 w 52401529"/>
                <a:gd name="connsiteY3" fmla="*/ 277315 h 802105"/>
                <a:gd name="connsiteX0" fmla="*/ 22391362 w 60653034"/>
                <a:gd name="connsiteY0" fmla="*/ 277315 h 802105"/>
                <a:gd name="connsiteX1" fmla="*/ 13931788 w 60653034"/>
                <a:gd name="connsiteY1" fmla="*/ 381328 h 802105"/>
                <a:gd name="connsiteX2" fmla="*/ 60653034 w 60653034"/>
                <a:gd name="connsiteY2" fmla="*/ 802105 h 802105"/>
                <a:gd name="connsiteX3" fmla="*/ 22391362 w 60653034"/>
                <a:gd name="connsiteY3" fmla="*/ 277315 h 802105"/>
                <a:gd name="connsiteX0" fmla="*/ 16241303 w 54502975"/>
                <a:gd name="connsiteY0" fmla="*/ 277315 h 802105"/>
                <a:gd name="connsiteX1" fmla="*/ 7781729 w 54502975"/>
                <a:gd name="connsiteY1" fmla="*/ 381328 h 802105"/>
                <a:gd name="connsiteX2" fmla="*/ 54502975 w 54502975"/>
                <a:gd name="connsiteY2" fmla="*/ 802105 h 802105"/>
                <a:gd name="connsiteX3" fmla="*/ 16241303 w 54502975"/>
                <a:gd name="connsiteY3" fmla="*/ 277315 h 802105"/>
                <a:gd name="connsiteX0" fmla="*/ 16241303 w 54502975"/>
                <a:gd name="connsiteY0" fmla="*/ 277315 h 802105"/>
                <a:gd name="connsiteX1" fmla="*/ 7781729 w 54502975"/>
                <a:gd name="connsiteY1" fmla="*/ 381328 h 802105"/>
                <a:gd name="connsiteX2" fmla="*/ 54502975 w 54502975"/>
                <a:gd name="connsiteY2" fmla="*/ 802105 h 802105"/>
                <a:gd name="connsiteX3" fmla="*/ 16241303 w 54502975"/>
                <a:gd name="connsiteY3" fmla="*/ 277315 h 802105"/>
                <a:gd name="connsiteX0" fmla="*/ 16241303 w 54502975"/>
                <a:gd name="connsiteY0" fmla="*/ 277315 h 802105"/>
                <a:gd name="connsiteX1" fmla="*/ 7781729 w 54502975"/>
                <a:gd name="connsiteY1" fmla="*/ 381328 h 802105"/>
                <a:gd name="connsiteX2" fmla="*/ 54502975 w 54502975"/>
                <a:gd name="connsiteY2" fmla="*/ 802105 h 802105"/>
                <a:gd name="connsiteX3" fmla="*/ 16241303 w 54502975"/>
                <a:gd name="connsiteY3" fmla="*/ 277315 h 802105"/>
                <a:gd name="connsiteX0" fmla="*/ 21800564 w 60062236"/>
                <a:gd name="connsiteY0" fmla="*/ 277315 h 802105"/>
                <a:gd name="connsiteX1" fmla="*/ 7781677 w 60062236"/>
                <a:gd name="connsiteY1" fmla="*/ 382284 h 802105"/>
                <a:gd name="connsiteX2" fmla="*/ 60062236 w 60062236"/>
                <a:gd name="connsiteY2" fmla="*/ 802105 h 802105"/>
                <a:gd name="connsiteX3" fmla="*/ 21800564 w 60062236"/>
                <a:gd name="connsiteY3" fmla="*/ 277315 h 802105"/>
                <a:gd name="connsiteX0" fmla="*/ 20202391 w 58464063"/>
                <a:gd name="connsiteY0" fmla="*/ 277315 h 802105"/>
                <a:gd name="connsiteX1" fmla="*/ 6183504 w 58464063"/>
                <a:gd name="connsiteY1" fmla="*/ 382284 h 802105"/>
                <a:gd name="connsiteX2" fmla="*/ 58464063 w 58464063"/>
                <a:gd name="connsiteY2" fmla="*/ 802105 h 802105"/>
                <a:gd name="connsiteX3" fmla="*/ 20202391 w 58464063"/>
                <a:gd name="connsiteY3" fmla="*/ 277315 h 802105"/>
                <a:gd name="connsiteX0" fmla="*/ 10961440 w 58464063"/>
                <a:gd name="connsiteY0" fmla="*/ 277315 h 665947"/>
                <a:gd name="connsiteX1" fmla="*/ 6183504 w 58464063"/>
                <a:gd name="connsiteY1" fmla="*/ 246126 h 665947"/>
                <a:gd name="connsiteX2" fmla="*/ 58464063 w 58464063"/>
                <a:gd name="connsiteY2" fmla="*/ 665947 h 665947"/>
                <a:gd name="connsiteX3" fmla="*/ 10961440 w 58464063"/>
                <a:gd name="connsiteY3" fmla="*/ 277315 h 665947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0961440 w 58464063"/>
                <a:gd name="connsiteY3" fmla="*/ 278323 h 666955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0961440 w 58464063"/>
                <a:gd name="connsiteY3" fmla="*/ 278323 h 666955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0961440 w 58464063"/>
                <a:gd name="connsiteY3" fmla="*/ 278323 h 666955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0961440 w 58464063"/>
                <a:gd name="connsiteY3" fmla="*/ 278323 h 666955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0961440 w 58464063"/>
                <a:gd name="connsiteY3" fmla="*/ 278323 h 666955"/>
                <a:gd name="connsiteX0" fmla="*/ 10961440 w 58464063"/>
                <a:gd name="connsiteY0" fmla="*/ 278323 h 666955"/>
                <a:gd name="connsiteX1" fmla="*/ 6183504 w 58464063"/>
                <a:gd name="connsiteY1" fmla="*/ 247134 h 666955"/>
                <a:gd name="connsiteX2" fmla="*/ 58464063 w 58464063"/>
                <a:gd name="connsiteY2" fmla="*/ 666955 h 666955"/>
                <a:gd name="connsiteX3" fmla="*/ 18832384 w 58464063"/>
                <a:gd name="connsiteY3" fmla="*/ 384361 h 666955"/>
                <a:gd name="connsiteX4" fmla="*/ 10961440 w 58464063"/>
                <a:gd name="connsiteY4" fmla="*/ 278323 h 666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464063" h="666955">
                  <a:moveTo>
                    <a:pt x="10961440" y="278323"/>
                  </a:moveTo>
                  <a:cubicBezTo>
                    <a:pt x="17165446" y="0"/>
                    <a:pt x="83" y="32141"/>
                    <a:pt x="6183504" y="247134"/>
                  </a:cubicBezTo>
                  <a:cubicBezTo>
                    <a:pt x="9892454" y="453659"/>
                    <a:pt x="42890314" y="526696"/>
                    <a:pt x="58464063" y="666955"/>
                  </a:cubicBezTo>
                  <a:lnTo>
                    <a:pt x="18832384" y="384361"/>
                  </a:lnTo>
                  <a:lnTo>
                    <a:pt x="10961440" y="278323"/>
                  </a:lnTo>
                  <a:close/>
                </a:path>
              </a:pathLst>
            </a:custGeom>
            <a:solidFill>
              <a:srgbClr val="00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7" name="Полилиния 106"/>
            <p:cNvSpPr/>
            <p:nvPr/>
          </p:nvSpPr>
          <p:spPr>
            <a:xfrm>
              <a:off x="4169250" y="1389053"/>
              <a:ext cx="613054" cy="119503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1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235431 h 2387602"/>
                <a:gd name="connsiteX1" fmla="*/ 355923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398886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50301"/>
                <a:gd name="connsiteY0" fmla="*/ 1156393 h 2308564"/>
                <a:gd name="connsiteX1" fmla="*/ 355923 w 2150301"/>
                <a:gd name="connsiteY1" fmla="*/ 325522 h 2308564"/>
                <a:gd name="connsiteX2" fmla="*/ 1304283 w 2150301"/>
                <a:gd name="connsiteY2" fmla="*/ 34925 h 2308564"/>
                <a:gd name="connsiteX3" fmla="*/ 1995115 w 2150301"/>
                <a:gd name="connsiteY3" fmla="*/ 250690 h 2308564"/>
                <a:gd name="connsiteX4" fmla="*/ 2113907 w 2150301"/>
                <a:gd name="connsiteY4" fmla="*/ 1232239 h 2308564"/>
                <a:gd name="connsiteX5" fmla="*/ 1766159 w 2150301"/>
                <a:gd name="connsiteY5" fmla="*/ 1884616 h 2308564"/>
                <a:gd name="connsiteX6" fmla="*/ 999482 w 2150301"/>
                <a:gd name="connsiteY6" fmla="*/ 2289514 h 2308564"/>
                <a:gd name="connsiteX7" fmla="*/ 223280 w 2150301"/>
                <a:gd name="connsiteY7" fmla="*/ 1998915 h 2308564"/>
                <a:gd name="connsiteX8" fmla="*/ 21601 w 2150301"/>
                <a:gd name="connsiteY8" fmla="*/ 1156393 h 2308564"/>
                <a:gd name="connsiteX0" fmla="*/ 21601 w 2150301"/>
                <a:gd name="connsiteY0" fmla="*/ 1156393 h 2387602"/>
                <a:gd name="connsiteX1" fmla="*/ 355923 w 2150301"/>
                <a:gd name="connsiteY1" fmla="*/ 325522 h 2387602"/>
                <a:gd name="connsiteX2" fmla="*/ 1304283 w 2150301"/>
                <a:gd name="connsiteY2" fmla="*/ 34925 h 2387602"/>
                <a:gd name="connsiteX3" fmla="*/ 1995115 w 2150301"/>
                <a:gd name="connsiteY3" fmla="*/ 250690 h 2387602"/>
                <a:gd name="connsiteX4" fmla="*/ 2113907 w 2150301"/>
                <a:gd name="connsiteY4" fmla="*/ 1232239 h 2387602"/>
                <a:gd name="connsiteX5" fmla="*/ 1766159 w 2150301"/>
                <a:gd name="connsiteY5" fmla="*/ 1884616 h 2387602"/>
                <a:gd name="connsiteX6" fmla="*/ 821647 w 2150301"/>
                <a:gd name="connsiteY6" fmla="*/ 2368552 h 2387602"/>
                <a:gd name="connsiteX7" fmla="*/ 223280 w 2150301"/>
                <a:gd name="connsiteY7" fmla="*/ 1998915 h 2387602"/>
                <a:gd name="connsiteX8" fmla="*/ 21601 w 2150301"/>
                <a:gd name="connsiteY8" fmla="*/ 1156393 h 2387602"/>
                <a:gd name="connsiteX0" fmla="*/ 21601 w 2150301"/>
                <a:gd name="connsiteY0" fmla="*/ 1156393 h 2368552"/>
                <a:gd name="connsiteX1" fmla="*/ 355923 w 2150301"/>
                <a:gd name="connsiteY1" fmla="*/ 325522 h 2368552"/>
                <a:gd name="connsiteX2" fmla="*/ 1304283 w 2150301"/>
                <a:gd name="connsiteY2" fmla="*/ 34925 h 2368552"/>
                <a:gd name="connsiteX3" fmla="*/ 1995115 w 2150301"/>
                <a:gd name="connsiteY3" fmla="*/ 250690 h 2368552"/>
                <a:gd name="connsiteX4" fmla="*/ 2113907 w 2150301"/>
                <a:gd name="connsiteY4" fmla="*/ 1232239 h 2368552"/>
                <a:gd name="connsiteX5" fmla="*/ 1766159 w 2150301"/>
                <a:gd name="connsiteY5" fmla="*/ 1884616 h 2368552"/>
                <a:gd name="connsiteX6" fmla="*/ 821647 w 2150301"/>
                <a:gd name="connsiteY6" fmla="*/ 2368552 h 2368552"/>
                <a:gd name="connsiteX7" fmla="*/ 223280 w 2150301"/>
                <a:gd name="connsiteY7" fmla="*/ 1998915 h 2368552"/>
                <a:gd name="connsiteX8" fmla="*/ 21601 w 2150301"/>
                <a:gd name="connsiteY8" fmla="*/ 1156393 h 2368552"/>
                <a:gd name="connsiteX0" fmla="*/ 110519 w 2239219"/>
                <a:gd name="connsiteY0" fmla="*/ 1156393 h 2368552"/>
                <a:gd name="connsiteX1" fmla="*/ 444841 w 2239219"/>
                <a:gd name="connsiteY1" fmla="*/ 325522 h 2368552"/>
                <a:gd name="connsiteX2" fmla="*/ 1393201 w 2239219"/>
                <a:gd name="connsiteY2" fmla="*/ 34925 h 2368552"/>
                <a:gd name="connsiteX3" fmla="*/ 2084033 w 2239219"/>
                <a:gd name="connsiteY3" fmla="*/ 250690 h 2368552"/>
                <a:gd name="connsiteX4" fmla="*/ 2202825 w 2239219"/>
                <a:gd name="connsiteY4" fmla="*/ 1232239 h 2368552"/>
                <a:gd name="connsiteX5" fmla="*/ 1855077 w 2239219"/>
                <a:gd name="connsiteY5" fmla="*/ 1884616 h 2368552"/>
                <a:gd name="connsiteX6" fmla="*/ 910565 w 2239219"/>
                <a:gd name="connsiteY6" fmla="*/ 2368552 h 2368552"/>
                <a:gd name="connsiteX7" fmla="*/ 223280 w 2239219"/>
                <a:gd name="connsiteY7" fmla="*/ 1712403 h 2368552"/>
                <a:gd name="connsiteX8" fmla="*/ 110519 w 2239219"/>
                <a:gd name="connsiteY8" fmla="*/ 1156393 h 2368552"/>
                <a:gd name="connsiteX0" fmla="*/ 11722 w 2140422"/>
                <a:gd name="connsiteY0" fmla="*/ 1156393 h 2368552"/>
                <a:gd name="connsiteX1" fmla="*/ 346044 w 2140422"/>
                <a:gd name="connsiteY1" fmla="*/ 325522 h 2368552"/>
                <a:gd name="connsiteX2" fmla="*/ 1294404 w 2140422"/>
                <a:gd name="connsiteY2" fmla="*/ 34925 h 2368552"/>
                <a:gd name="connsiteX3" fmla="*/ 1985236 w 2140422"/>
                <a:gd name="connsiteY3" fmla="*/ 250690 h 2368552"/>
                <a:gd name="connsiteX4" fmla="*/ 2104028 w 2140422"/>
                <a:gd name="connsiteY4" fmla="*/ 1232239 h 2368552"/>
                <a:gd name="connsiteX5" fmla="*/ 1756280 w 2140422"/>
                <a:gd name="connsiteY5" fmla="*/ 1884616 h 2368552"/>
                <a:gd name="connsiteX6" fmla="*/ 811768 w 2140422"/>
                <a:gd name="connsiteY6" fmla="*/ 2368552 h 2368552"/>
                <a:gd name="connsiteX7" fmla="*/ 124483 w 2140422"/>
                <a:gd name="connsiteY7" fmla="*/ 1712403 h 2368552"/>
                <a:gd name="connsiteX8" fmla="*/ 11722 w 2140422"/>
                <a:gd name="connsiteY8" fmla="*/ 115639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1301927 w 2187979"/>
                <a:gd name="connsiteY4" fmla="*/ 441860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1841 w 2034634"/>
                <a:gd name="connsiteY0" fmla="*/ 1136633 h 2368552"/>
                <a:gd name="connsiteX1" fmla="*/ 395442 w 2034634"/>
                <a:gd name="connsiteY1" fmla="*/ 325522 h 2368552"/>
                <a:gd name="connsiteX2" fmla="*/ 1343802 w 2034634"/>
                <a:gd name="connsiteY2" fmla="*/ 34925 h 2368552"/>
                <a:gd name="connsiteX3" fmla="*/ 2034634 w 2034634"/>
                <a:gd name="connsiteY3" fmla="*/ 250690 h 2368552"/>
                <a:gd name="connsiteX4" fmla="*/ 1303768 w 2034634"/>
                <a:gd name="connsiteY4" fmla="*/ 441860 h 2368552"/>
                <a:gd name="connsiteX5" fmla="*/ 679387 w 2034634"/>
                <a:gd name="connsiteY5" fmla="*/ 1370870 h 2368552"/>
                <a:gd name="connsiteX6" fmla="*/ 861166 w 2034634"/>
                <a:gd name="connsiteY6" fmla="*/ 2368552 h 2368552"/>
                <a:gd name="connsiteX7" fmla="*/ 94843 w 2034634"/>
                <a:gd name="connsiteY7" fmla="*/ 1692644 h 2368552"/>
                <a:gd name="connsiteX8" fmla="*/ 1841 w 2034634"/>
                <a:gd name="connsiteY8" fmla="*/ 1136633 h 2368552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679387 w 2034634"/>
                <a:gd name="connsiteY5" fmla="*/ 1370870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629800 w 2034634"/>
                <a:gd name="connsiteY4" fmla="*/ 1014885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91854"/>
                <a:gd name="connsiteY0" fmla="*/ 1136633 h 1936223"/>
                <a:gd name="connsiteX1" fmla="*/ 395442 w 2091854"/>
                <a:gd name="connsiteY1" fmla="*/ 325522 h 1936223"/>
                <a:gd name="connsiteX2" fmla="*/ 1343802 w 2091854"/>
                <a:gd name="connsiteY2" fmla="*/ 34925 h 1936223"/>
                <a:gd name="connsiteX3" fmla="*/ 2034634 w 2091854"/>
                <a:gd name="connsiteY3" fmla="*/ 250690 h 1936223"/>
                <a:gd name="connsiteX4" fmla="*/ 1687121 w 2091854"/>
                <a:gd name="connsiteY4" fmla="*/ 1538825 h 1936223"/>
                <a:gd name="connsiteX5" fmla="*/ 900685 w 2091854"/>
                <a:gd name="connsiteY5" fmla="*/ 1657211 h 1936223"/>
                <a:gd name="connsiteX6" fmla="*/ 94843 w 2091854"/>
                <a:gd name="connsiteY6" fmla="*/ 1692644 h 1936223"/>
                <a:gd name="connsiteX7" fmla="*/ 1841 w 2091854"/>
                <a:gd name="connsiteY7" fmla="*/ 1136633 h 1936223"/>
                <a:gd name="connsiteX0" fmla="*/ 1841 w 1876112"/>
                <a:gd name="connsiteY0" fmla="*/ 1136633 h 1936223"/>
                <a:gd name="connsiteX1" fmla="*/ 395442 w 1876112"/>
                <a:gd name="connsiteY1" fmla="*/ 325522 h 1936223"/>
                <a:gd name="connsiteX2" fmla="*/ 1343802 w 1876112"/>
                <a:gd name="connsiteY2" fmla="*/ 34925 h 1936223"/>
                <a:gd name="connsiteX3" fmla="*/ 1609805 w 1876112"/>
                <a:gd name="connsiteY3" fmla="*/ 1060829 h 1936223"/>
                <a:gd name="connsiteX4" fmla="*/ 1687121 w 1876112"/>
                <a:gd name="connsiteY4" fmla="*/ 1538825 h 1936223"/>
                <a:gd name="connsiteX5" fmla="*/ 900685 w 1876112"/>
                <a:gd name="connsiteY5" fmla="*/ 1657211 h 1936223"/>
                <a:gd name="connsiteX6" fmla="*/ 94843 w 1876112"/>
                <a:gd name="connsiteY6" fmla="*/ 1692644 h 1936223"/>
                <a:gd name="connsiteX7" fmla="*/ 1841 w 1876112"/>
                <a:gd name="connsiteY7" fmla="*/ 1136633 h 1936223"/>
                <a:gd name="connsiteX0" fmla="*/ 1841 w 1876112"/>
                <a:gd name="connsiteY0" fmla="*/ 823745 h 1623335"/>
                <a:gd name="connsiteX1" fmla="*/ 395442 w 1876112"/>
                <a:gd name="connsiteY1" fmla="*/ 12634 h 1623335"/>
                <a:gd name="connsiteX2" fmla="*/ 1609805 w 1876112"/>
                <a:gd name="connsiteY2" fmla="*/ 747941 h 1623335"/>
                <a:gd name="connsiteX3" fmla="*/ 1687121 w 1876112"/>
                <a:gd name="connsiteY3" fmla="*/ 1225937 h 1623335"/>
                <a:gd name="connsiteX4" fmla="*/ 900685 w 1876112"/>
                <a:gd name="connsiteY4" fmla="*/ 1344323 h 1623335"/>
                <a:gd name="connsiteX5" fmla="*/ 94843 w 1876112"/>
                <a:gd name="connsiteY5" fmla="*/ 1379756 h 1623335"/>
                <a:gd name="connsiteX6" fmla="*/ 1841 w 1876112"/>
                <a:gd name="connsiteY6" fmla="*/ 823745 h 1623335"/>
                <a:gd name="connsiteX0" fmla="*/ 1841 w 1876112"/>
                <a:gd name="connsiteY0" fmla="*/ 482404 h 1281994"/>
                <a:gd name="connsiteX1" fmla="*/ 751113 w 1876112"/>
                <a:gd name="connsiteY1" fmla="*/ 323355 h 1281994"/>
                <a:gd name="connsiteX2" fmla="*/ 1609805 w 1876112"/>
                <a:gd name="connsiteY2" fmla="*/ 406600 h 1281994"/>
                <a:gd name="connsiteX3" fmla="*/ 1687121 w 1876112"/>
                <a:gd name="connsiteY3" fmla="*/ 884596 h 1281994"/>
                <a:gd name="connsiteX4" fmla="*/ 900685 w 1876112"/>
                <a:gd name="connsiteY4" fmla="*/ 1002982 h 1281994"/>
                <a:gd name="connsiteX5" fmla="*/ 94843 w 1876112"/>
                <a:gd name="connsiteY5" fmla="*/ 1038415 h 1281994"/>
                <a:gd name="connsiteX6" fmla="*/ 1841 w 1876112"/>
                <a:gd name="connsiteY6" fmla="*/ 482404 h 1281994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687121"/>
                <a:gd name="connsiteY0" fmla="*/ 181563 h 981153"/>
                <a:gd name="connsiteX1" fmla="*/ 760993 w 1687121"/>
                <a:gd name="connsiteY1" fmla="*/ 12634 h 981153"/>
                <a:gd name="connsiteX2" fmla="*/ 1609805 w 1687121"/>
                <a:gd name="connsiteY2" fmla="*/ 105759 h 981153"/>
                <a:gd name="connsiteX3" fmla="*/ 1687121 w 1687121"/>
                <a:gd name="connsiteY3" fmla="*/ 583755 h 981153"/>
                <a:gd name="connsiteX4" fmla="*/ 900685 w 1687121"/>
                <a:gd name="connsiteY4" fmla="*/ 702141 h 981153"/>
                <a:gd name="connsiteX5" fmla="*/ 94843 w 1687121"/>
                <a:gd name="connsiteY5" fmla="*/ 737574 h 981153"/>
                <a:gd name="connsiteX6" fmla="*/ 1841 w 1687121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737574"/>
                <a:gd name="connsiteX1" fmla="*/ 760993 w 1667362"/>
                <a:gd name="connsiteY1" fmla="*/ 12634 h 737574"/>
                <a:gd name="connsiteX2" fmla="*/ 1609805 w 1667362"/>
                <a:gd name="connsiteY2" fmla="*/ 105759 h 737574"/>
                <a:gd name="connsiteX3" fmla="*/ 1667362 w 1667362"/>
                <a:gd name="connsiteY3" fmla="*/ 662793 h 737574"/>
                <a:gd name="connsiteX4" fmla="*/ 900685 w 1667362"/>
                <a:gd name="connsiteY4" fmla="*/ 702141 h 737574"/>
                <a:gd name="connsiteX5" fmla="*/ 94843 w 1667362"/>
                <a:gd name="connsiteY5" fmla="*/ 737574 h 737574"/>
                <a:gd name="connsiteX6" fmla="*/ 1841 w 1667362"/>
                <a:gd name="connsiteY6" fmla="*/ 181563 h 737574"/>
                <a:gd name="connsiteX0" fmla="*/ 51239 w 1716760"/>
                <a:gd name="connsiteY0" fmla="*/ 181563 h 737574"/>
                <a:gd name="connsiteX1" fmla="*/ 810391 w 1716760"/>
                <a:gd name="connsiteY1" fmla="*/ 12634 h 737574"/>
                <a:gd name="connsiteX2" fmla="*/ 1659203 w 1716760"/>
                <a:gd name="connsiteY2" fmla="*/ 105759 h 737574"/>
                <a:gd name="connsiteX3" fmla="*/ 1716760 w 1716760"/>
                <a:gd name="connsiteY3" fmla="*/ 662793 h 737574"/>
                <a:gd name="connsiteX4" fmla="*/ 950083 w 1716760"/>
                <a:gd name="connsiteY4" fmla="*/ 702141 h 737574"/>
                <a:gd name="connsiteX5" fmla="*/ 94843 w 1716760"/>
                <a:gd name="connsiteY5" fmla="*/ 737574 h 737574"/>
                <a:gd name="connsiteX6" fmla="*/ 51239 w 1716760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898844 w 1665521"/>
                <a:gd name="connsiteY4" fmla="*/ 702141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77093"/>
                <a:gd name="connsiteX1" fmla="*/ 759152 w 1665521"/>
                <a:gd name="connsiteY1" fmla="*/ 12634 h 777093"/>
                <a:gd name="connsiteX2" fmla="*/ 1607964 w 1665521"/>
                <a:gd name="connsiteY2" fmla="*/ 105759 h 777093"/>
                <a:gd name="connsiteX3" fmla="*/ 1665521 w 1665521"/>
                <a:gd name="connsiteY3" fmla="*/ 662793 h 777093"/>
                <a:gd name="connsiteX4" fmla="*/ 908724 w 1665521"/>
                <a:gd name="connsiteY4" fmla="*/ 672502 h 777093"/>
                <a:gd name="connsiteX5" fmla="*/ 43604 w 1665521"/>
                <a:gd name="connsiteY5" fmla="*/ 777093 h 777093"/>
                <a:gd name="connsiteX6" fmla="*/ 0 w 1665521"/>
                <a:gd name="connsiteY6" fmla="*/ 181563 h 777093"/>
                <a:gd name="connsiteX0" fmla="*/ 0 w 1665521"/>
                <a:gd name="connsiteY0" fmla="*/ 181563 h 747454"/>
                <a:gd name="connsiteX1" fmla="*/ 759152 w 1665521"/>
                <a:gd name="connsiteY1" fmla="*/ 12634 h 747454"/>
                <a:gd name="connsiteX2" fmla="*/ 1607964 w 1665521"/>
                <a:gd name="connsiteY2" fmla="*/ 105759 h 747454"/>
                <a:gd name="connsiteX3" fmla="*/ 1665521 w 1665521"/>
                <a:gd name="connsiteY3" fmla="*/ 662793 h 747454"/>
                <a:gd name="connsiteX4" fmla="*/ 908724 w 1665521"/>
                <a:gd name="connsiteY4" fmla="*/ 672502 h 747454"/>
                <a:gd name="connsiteX5" fmla="*/ 43604 w 1665521"/>
                <a:gd name="connsiteY5" fmla="*/ 747454 h 747454"/>
                <a:gd name="connsiteX6" fmla="*/ 0 w 1665521"/>
                <a:gd name="connsiteY6" fmla="*/ 181563 h 747454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205407 h 771298"/>
                <a:gd name="connsiteX1" fmla="*/ 159808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771298"/>
                <a:gd name="connsiteX1" fmla="*/ 119014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851503"/>
                <a:gd name="connsiteX1" fmla="*/ 1190145 w 1665521"/>
                <a:gd name="connsiteY1" fmla="*/ 80205 h 851503"/>
                <a:gd name="connsiteX2" fmla="*/ 1665521 w 1665521"/>
                <a:gd name="connsiteY2" fmla="*/ 686637 h 851503"/>
                <a:gd name="connsiteX3" fmla="*/ 43604 w 1665521"/>
                <a:gd name="connsiteY3" fmla="*/ 771298 h 851503"/>
                <a:gd name="connsiteX4" fmla="*/ 0 w 1665521"/>
                <a:gd name="connsiteY4" fmla="*/ 205407 h 851503"/>
                <a:gd name="connsiteX0" fmla="*/ 0 w 1665521"/>
                <a:gd name="connsiteY0" fmla="*/ 205407 h 801819"/>
                <a:gd name="connsiteX1" fmla="*/ 1190145 w 1665521"/>
                <a:gd name="connsiteY1" fmla="*/ 80205 h 801819"/>
                <a:gd name="connsiteX2" fmla="*/ 1665521 w 1665521"/>
                <a:gd name="connsiteY2" fmla="*/ 686637 h 801819"/>
                <a:gd name="connsiteX3" fmla="*/ 218437 w 1665521"/>
                <a:gd name="connsiteY3" fmla="*/ 601073 h 801819"/>
                <a:gd name="connsiteX4" fmla="*/ 0 w 1665521"/>
                <a:gd name="connsiteY4" fmla="*/ 205407 h 801819"/>
                <a:gd name="connsiteX0" fmla="*/ 0 w 1257581"/>
                <a:gd name="connsiteY0" fmla="*/ 205407 h 681278"/>
                <a:gd name="connsiteX1" fmla="*/ 1190145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76003"/>
                <a:gd name="connsiteY0" fmla="*/ 205407 h 681278"/>
                <a:gd name="connsiteX1" fmla="*/ 1015313 w 1276003"/>
                <a:gd name="connsiteY1" fmla="*/ 80205 h 681278"/>
                <a:gd name="connsiteX2" fmla="*/ 1257581 w 1276003"/>
                <a:gd name="connsiteY2" fmla="*/ 542601 h 681278"/>
                <a:gd name="connsiteX3" fmla="*/ 218437 w 1276003"/>
                <a:gd name="connsiteY3" fmla="*/ 601073 h 681278"/>
                <a:gd name="connsiteX4" fmla="*/ 0 w 1276003"/>
                <a:gd name="connsiteY4" fmla="*/ 205407 h 681278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08807"/>
                <a:gd name="connsiteX1" fmla="*/ 1015313 w 1276003"/>
                <a:gd name="connsiteY1" fmla="*/ 80205 h 608807"/>
                <a:gd name="connsiteX2" fmla="*/ 1257581 w 1276003"/>
                <a:gd name="connsiteY2" fmla="*/ 542601 h 608807"/>
                <a:gd name="connsiteX3" fmla="*/ 291092 w 1276003"/>
                <a:gd name="connsiteY3" fmla="*/ 576585 h 608807"/>
                <a:gd name="connsiteX4" fmla="*/ 0 w 1276003"/>
                <a:gd name="connsiteY4" fmla="*/ 205407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6368464"/>
                <a:gd name="connsiteY0" fmla="*/ 408798 h 851850"/>
                <a:gd name="connsiteX1" fmla="*/ 906327 w 6368464"/>
                <a:gd name="connsiteY1" fmla="*/ 340734 h 851850"/>
                <a:gd name="connsiteX2" fmla="*/ 6368464 w 6368464"/>
                <a:gd name="connsiteY2" fmla="*/ 204779 h 851850"/>
                <a:gd name="connsiteX3" fmla="*/ 182106 w 6368464"/>
                <a:gd name="connsiteY3" fmla="*/ 837114 h 851850"/>
                <a:gd name="connsiteX4" fmla="*/ 0 w 6368464"/>
                <a:gd name="connsiteY4" fmla="*/ 408798 h 851850"/>
                <a:gd name="connsiteX0" fmla="*/ 0 w 11925098"/>
                <a:gd name="connsiteY0" fmla="*/ 268011 h 711061"/>
                <a:gd name="connsiteX1" fmla="*/ 906327 w 11925098"/>
                <a:gd name="connsiteY1" fmla="*/ 199947 h 711061"/>
                <a:gd name="connsiteX2" fmla="*/ 11925098 w 11925098"/>
                <a:gd name="connsiteY2" fmla="*/ 204781 h 711061"/>
                <a:gd name="connsiteX3" fmla="*/ 182106 w 11925098"/>
                <a:gd name="connsiteY3" fmla="*/ 696327 h 711061"/>
                <a:gd name="connsiteX4" fmla="*/ 0 w 11925098"/>
                <a:gd name="connsiteY4" fmla="*/ 268011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067746 w 11925098"/>
                <a:gd name="connsiteY1" fmla="*/ 68433 h 711061"/>
                <a:gd name="connsiteX2" fmla="*/ 6462969 w 11925098"/>
                <a:gd name="connsiteY2" fmla="*/ 84298 h 711061"/>
                <a:gd name="connsiteX3" fmla="*/ 11925098 w 11925098"/>
                <a:gd name="connsiteY3" fmla="*/ 204780 h 711061"/>
                <a:gd name="connsiteX4" fmla="*/ 182106 w 11925098"/>
                <a:gd name="connsiteY4" fmla="*/ 696326 h 711061"/>
                <a:gd name="connsiteX5" fmla="*/ 0 w 11925098"/>
                <a:gd name="connsiteY5" fmla="*/ 268010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042012 w 11925098"/>
                <a:gd name="connsiteY1" fmla="*/ 69213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158895 w 11887548"/>
                <a:gd name="connsiteY0" fmla="*/ 202644 h 711061"/>
                <a:gd name="connsiteX1" fmla="*/ 6004462 w 11887548"/>
                <a:gd name="connsiteY1" fmla="*/ 69213 h 711061"/>
                <a:gd name="connsiteX2" fmla="*/ 11887548 w 11887548"/>
                <a:gd name="connsiteY2" fmla="*/ 204780 h 711061"/>
                <a:gd name="connsiteX3" fmla="*/ 144556 w 11887548"/>
                <a:gd name="connsiteY3" fmla="*/ 696326 h 711061"/>
                <a:gd name="connsiteX4" fmla="*/ 158895 w 11887548"/>
                <a:gd name="connsiteY4" fmla="*/ 202644 h 711061"/>
                <a:gd name="connsiteX0" fmla="*/ 0 w 11728653"/>
                <a:gd name="connsiteY0" fmla="*/ 202644 h 359925"/>
                <a:gd name="connsiteX1" fmla="*/ 5845567 w 11728653"/>
                <a:gd name="connsiteY1" fmla="*/ 69213 h 359925"/>
                <a:gd name="connsiteX2" fmla="*/ 11728653 w 11728653"/>
                <a:gd name="connsiteY2" fmla="*/ 204780 h 359925"/>
                <a:gd name="connsiteX3" fmla="*/ 5879066 w 11728653"/>
                <a:gd name="connsiteY3" fmla="*/ 334299 h 359925"/>
                <a:gd name="connsiteX4" fmla="*/ 0 w 11728653"/>
                <a:gd name="connsiteY4" fmla="*/ 202644 h 359925"/>
                <a:gd name="connsiteX0" fmla="*/ 0 w 11728653"/>
                <a:gd name="connsiteY0" fmla="*/ 202644 h 359926"/>
                <a:gd name="connsiteX1" fmla="*/ 5845567 w 11728653"/>
                <a:gd name="connsiteY1" fmla="*/ 69213 h 359926"/>
                <a:gd name="connsiteX2" fmla="*/ 11728653 w 11728653"/>
                <a:gd name="connsiteY2" fmla="*/ 204780 h 359926"/>
                <a:gd name="connsiteX3" fmla="*/ 5879066 w 11728653"/>
                <a:gd name="connsiteY3" fmla="*/ 334299 h 359926"/>
                <a:gd name="connsiteX4" fmla="*/ 0 w 11728653"/>
                <a:gd name="connsiteY4" fmla="*/ 202644 h 359926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8684845"/>
                <a:gd name="connsiteY0" fmla="*/ 133431 h 290713"/>
                <a:gd name="connsiteX1" fmla="*/ 2801759 w 8684845"/>
                <a:gd name="connsiteY1" fmla="*/ 0 h 290713"/>
                <a:gd name="connsiteX2" fmla="*/ 8684845 w 8684845"/>
                <a:gd name="connsiteY2" fmla="*/ 135567 h 290713"/>
                <a:gd name="connsiteX3" fmla="*/ 2835258 w 8684845"/>
                <a:gd name="connsiteY3" fmla="*/ 265086 h 290713"/>
                <a:gd name="connsiteX4" fmla="*/ 0 w 8684845"/>
                <a:gd name="connsiteY4" fmla="*/ 133431 h 290713"/>
                <a:gd name="connsiteX0" fmla="*/ 0 w 4039023"/>
                <a:gd name="connsiteY0" fmla="*/ 133431 h 290713"/>
                <a:gd name="connsiteX1" fmla="*/ 2801759 w 4039023"/>
                <a:gd name="connsiteY1" fmla="*/ 0 h 290713"/>
                <a:gd name="connsiteX2" fmla="*/ 4039023 w 4039023"/>
                <a:gd name="connsiteY2" fmla="*/ 135567 h 290713"/>
                <a:gd name="connsiteX3" fmla="*/ 2835258 w 4039023"/>
                <a:gd name="connsiteY3" fmla="*/ 265086 h 290713"/>
                <a:gd name="connsiteX4" fmla="*/ 0 w 4039023"/>
                <a:gd name="connsiteY4" fmla="*/ 133431 h 290713"/>
                <a:gd name="connsiteX0" fmla="*/ 0 w 4039023"/>
                <a:gd name="connsiteY0" fmla="*/ 133431 h 157805"/>
                <a:gd name="connsiteX1" fmla="*/ 2801759 w 4039023"/>
                <a:gd name="connsiteY1" fmla="*/ 0 h 157805"/>
                <a:gd name="connsiteX2" fmla="*/ 4039023 w 4039023"/>
                <a:gd name="connsiteY2" fmla="*/ 135567 h 157805"/>
                <a:gd name="connsiteX3" fmla="*/ 0 w 4039023"/>
                <a:gd name="connsiteY3" fmla="*/ 133431 h 157805"/>
                <a:gd name="connsiteX0" fmla="*/ 1760568 w 5799591"/>
                <a:gd name="connsiteY0" fmla="*/ 133431 h 250985"/>
                <a:gd name="connsiteX1" fmla="*/ 4562327 w 5799591"/>
                <a:gd name="connsiteY1" fmla="*/ 0 h 250985"/>
                <a:gd name="connsiteX2" fmla="*/ 5799591 w 5799591"/>
                <a:gd name="connsiteY2" fmla="*/ 135567 h 250985"/>
                <a:gd name="connsiteX3" fmla="*/ 673156 w 5799591"/>
                <a:gd name="connsiteY3" fmla="*/ 250629 h 250985"/>
                <a:gd name="connsiteX4" fmla="*/ 1760568 w 5799591"/>
                <a:gd name="connsiteY4" fmla="*/ 133431 h 250985"/>
                <a:gd name="connsiteX0" fmla="*/ 2027570 w 8523006"/>
                <a:gd name="connsiteY0" fmla="*/ 133431 h 250629"/>
                <a:gd name="connsiteX1" fmla="*/ 4829329 w 8523006"/>
                <a:gd name="connsiteY1" fmla="*/ 0 h 250629"/>
                <a:gd name="connsiteX2" fmla="*/ 6066593 w 8523006"/>
                <a:gd name="connsiteY2" fmla="*/ 135567 h 250629"/>
                <a:gd name="connsiteX3" fmla="*/ 7668607 w 8523006"/>
                <a:gd name="connsiteY3" fmla="*/ 250628 h 250629"/>
                <a:gd name="connsiteX4" fmla="*/ 940158 w 8523006"/>
                <a:gd name="connsiteY4" fmla="*/ 250629 h 250629"/>
                <a:gd name="connsiteX5" fmla="*/ 2027570 w 8523006"/>
                <a:gd name="connsiteY5" fmla="*/ 133431 h 250629"/>
                <a:gd name="connsiteX0" fmla="*/ 2027570 w 8523006"/>
                <a:gd name="connsiteY0" fmla="*/ 133431 h 250629"/>
                <a:gd name="connsiteX1" fmla="*/ 4829329 w 8523006"/>
                <a:gd name="connsiteY1" fmla="*/ 0 h 250629"/>
                <a:gd name="connsiteX2" fmla="*/ 6066593 w 8523006"/>
                <a:gd name="connsiteY2" fmla="*/ 135567 h 250629"/>
                <a:gd name="connsiteX3" fmla="*/ 7668607 w 8523006"/>
                <a:gd name="connsiteY3" fmla="*/ 250628 h 250629"/>
                <a:gd name="connsiteX4" fmla="*/ 940158 w 8523006"/>
                <a:gd name="connsiteY4" fmla="*/ 250629 h 250629"/>
                <a:gd name="connsiteX5" fmla="*/ 2027570 w 8523006"/>
                <a:gd name="connsiteY5" fmla="*/ 133431 h 250629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553320 w 8136168"/>
                <a:gd name="connsiteY0" fmla="*/ 255658 h 310967"/>
                <a:gd name="connsiteX1" fmla="*/ 3961892 w 8136168"/>
                <a:gd name="connsiteY1" fmla="*/ 0 h 310967"/>
                <a:gd name="connsiteX2" fmla="*/ 5679755 w 8136168"/>
                <a:gd name="connsiteY2" fmla="*/ 140596 h 310967"/>
                <a:gd name="connsiteX3" fmla="*/ 7281769 w 8136168"/>
                <a:gd name="connsiteY3" fmla="*/ 255657 h 310967"/>
                <a:gd name="connsiteX4" fmla="*/ 553320 w 8136168"/>
                <a:gd name="connsiteY4" fmla="*/ 255658 h 310967"/>
                <a:gd name="connsiteX0" fmla="*/ 553320 w 7849850"/>
                <a:gd name="connsiteY0" fmla="*/ 255658 h 310967"/>
                <a:gd name="connsiteX1" fmla="*/ 3961892 w 7849850"/>
                <a:gd name="connsiteY1" fmla="*/ 0 h 310967"/>
                <a:gd name="connsiteX2" fmla="*/ 7281769 w 7849850"/>
                <a:gd name="connsiteY2" fmla="*/ 255657 h 310967"/>
                <a:gd name="connsiteX3" fmla="*/ 553320 w 7849850"/>
                <a:gd name="connsiteY3" fmla="*/ 255658 h 310967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3801673 w 7849850"/>
                <a:gd name="connsiteY0" fmla="*/ 0 h 331079"/>
                <a:gd name="connsiteX1" fmla="*/ 7281769 w 7849850"/>
                <a:gd name="connsiteY1" fmla="*/ 275769 h 331079"/>
                <a:gd name="connsiteX2" fmla="*/ 553320 w 7849850"/>
                <a:gd name="connsiteY2" fmla="*/ 275770 h 331079"/>
                <a:gd name="connsiteX3" fmla="*/ 7806707 w 7849850"/>
                <a:gd name="connsiteY3" fmla="*/ 125704 h 331079"/>
                <a:gd name="connsiteX0" fmla="*/ 12234277 w 16282454"/>
                <a:gd name="connsiteY0" fmla="*/ 0 h 331079"/>
                <a:gd name="connsiteX1" fmla="*/ 15714373 w 16282454"/>
                <a:gd name="connsiteY1" fmla="*/ 275769 h 331079"/>
                <a:gd name="connsiteX2" fmla="*/ 8985924 w 16282454"/>
                <a:gd name="connsiteY2" fmla="*/ 275770 h 331079"/>
                <a:gd name="connsiteX3" fmla="*/ 3738033 w 16282454"/>
                <a:gd name="connsiteY3" fmla="*/ 125704 h 331079"/>
                <a:gd name="connsiteX0" fmla="*/ 12234277 w 12234277"/>
                <a:gd name="connsiteY0" fmla="*/ 0 h 275770"/>
                <a:gd name="connsiteX1" fmla="*/ 8985924 w 12234277"/>
                <a:gd name="connsiteY1" fmla="*/ 275770 h 275770"/>
                <a:gd name="connsiteX2" fmla="*/ 3738033 w 12234277"/>
                <a:gd name="connsiteY2" fmla="*/ 125704 h 275770"/>
                <a:gd name="connsiteX0" fmla="*/ 8496245 w 8496245"/>
                <a:gd name="connsiteY0" fmla="*/ 0 h 125704"/>
                <a:gd name="connsiteX1" fmla="*/ 1 w 8496245"/>
                <a:gd name="connsiteY1" fmla="*/ 125704 h 125704"/>
                <a:gd name="connsiteX0" fmla="*/ 9599732 w 9599732"/>
                <a:gd name="connsiteY0" fmla="*/ 17922 h 143626"/>
                <a:gd name="connsiteX1" fmla="*/ 1103488 w 9599732"/>
                <a:gd name="connsiteY1" fmla="*/ 143626 h 143626"/>
                <a:gd name="connsiteX0" fmla="*/ 9599732 w 9599732"/>
                <a:gd name="connsiteY0" fmla="*/ 23494 h 149198"/>
                <a:gd name="connsiteX1" fmla="*/ 1103488 w 9599732"/>
                <a:gd name="connsiteY1" fmla="*/ 149198 h 149198"/>
                <a:gd name="connsiteX0" fmla="*/ 9599732 w 9599732"/>
                <a:gd name="connsiteY0" fmla="*/ 45292 h 170996"/>
                <a:gd name="connsiteX1" fmla="*/ 1103488 w 9599732"/>
                <a:gd name="connsiteY1" fmla="*/ 170996 h 170996"/>
                <a:gd name="connsiteX0" fmla="*/ 3063606 w 8689182"/>
                <a:gd name="connsiteY0" fmla="*/ 45292 h 156464"/>
                <a:gd name="connsiteX1" fmla="*/ 8689182 w 8689182"/>
                <a:gd name="connsiteY1" fmla="*/ 156464 h 156464"/>
                <a:gd name="connsiteX0" fmla="*/ 21174956 w 26800532"/>
                <a:gd name="connsiteY0" fmla="*/ 45292 h 165429"/>
                <a:gd name="connsiteX1" fmla="*/ 26800532 w 26800532"/>
                <a:gd name="connsiteY1" fmla="*/ 156464 h 165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800532" h="165429">
                  <a:moveTo>
                    <a:pt x="21174956" y="45292"/>
                  </a:moveTo>
                  <a:cubicBezTo>
                    <a:pt x="18111350" y="0"/>
                    <a:pt x="0" y="165429"/>
                    <a:pt x="26800532" y="156464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8" name="Полилиния 107"/>
            <p:cNvSpPr/>
            <p:nvPr/>
          </p:nvSpPr>
          <p:spPr>
            <a:xfrm>
              <a:off x="4452397" y="5556074"/>
              <a:ext cx="672802" cy="342922"/>
            </a:xfrm>
            <a:custGeom>
              <a:avLst/>
              <a:gdLst>
                <a:gd name="connsiteX0" fmla="*/ 0 w 1905000"/>
                <a:gd name="connsiteY0" fmla="*/ 895350 h 1790700"/>
                <a:gd name="connsiteX1" fmla="*/ 300124 w 1905000"/>
                <a:gd name="connsiteY1" fmla="*/ 242973 h 1790700"/>
                <a:gd name="connsiteX2" fmla="*/ 952501 w 1905000"/>
                <a:gd name="connsiteY2" fmla="*/ 1 h 1790700"/>
                <a:gd name="connsiteX3" fmla="*/ 1604878 w 1905000"/>
                <a:gd name="connsiteY3" fmla="*/ 242975 h 1790700"/>
                <a:gd name="connsiteX4" fmla="*/ 1905000 w 1905000"/>
                <a:gd name="connsiteY4" fmla="*/ 895353 h 1790700"/>
                <a:gd name="connsiteX5" fmla="*/ 1604877 w 1905000"/>
                <a:gd name="connsiteY5" fmla="*/ 1547730 h 1790700"/>
                <a:gd name="connsiteX6" fmla="*/ 952500 w 1905000"/>
                <a:gd name="connsiteY6" fmla="*/ 1790703 h 1790700"/>
                <a:gd name="connsiteX7" fmla="*/ 300123 w 1905000"/>
                <a:gd name="connsiteY7" fmla="*/ 1547729 h 1790700"/>
                <a:gd name="connsiteX8" fmla="*/ 0 w 1905000"/>
                <a:gd name="connsiteY8" fmla="*/ 895352 h 1790700"/>
                <a:gd name="connsiteX9" fmla="*/ 0 w 1905000"/>
                <a:gd name="connsiteY9" fmla="*/ 895350 h 1790700"/>
                <a:gd name="connsiteX0" fmla="*/ 15213 w 1920214"/>
                <a:gd name="connsiteY0" fmla="*/ 1113257 h 2008610"/>
                <a:gd name="connsiteX1" fmla="*/ 191512 w 1920214"/>
                <a:gd name="connsiteY1" fmla="*/ 156080 h 2008610"/>
                <a:gd name="connsiteX2" fmla="*/ 967714 w 1920214"/>
                <a:gd name="connsiteY2" fmla="*/ 217908 h 2008610"/>
                <a:gd name="connsiteX3" fmla="*/ 1620091 w 1920214"/>
                <a:gd name="connsiteY3" fmla="*/ 460882 h 2008610"/>
                <a:gd name="connsiteX4" fmla="*/ 1920213 w 1920214"/>
                <a:gd name="connsiteY4" fmla="*/ 1113260 h 2008610"/>
                <a:gd name="connsiteX5" fmla="*/ 1620090 w 1920214"/>
                <a:gd name="connsiteY5" fmla="*/ 1765637 h 2008610"/>
                <a:gd name="connsiteX6" fmla="*/ 967713 w 1920214"/>
                <a:gd name="connsiteY6" fmla="*/ 2008610 h 2008610"/>
                <a:gd name="connsiteX7" fmla="*/ 315336 w 1920214"/>
                <a:gd name="connsiteY7" fmla="*/ 1765636 h 2008610"/>
                <a:gd name="connsiteX8" fmla="*/ 15213 w 1920214"/>
                <a:gd name="connsiteY8" fmla="*/ 1113259 h 2008610"/>
                <a:gd name="connsiteX9" fmla="*/ 15213 w 1920214"/>
                <a:gd name="connsiteY9" fmla="*/ 1113257 h 2008610"/>
                <a:gd name="connsiteX0" fmla="*/ 15213 w 1920214"/>
                <a:gd name="connsiteY0" fmla="*/ 1327149 h 2222502"/>
                <a:gd name="connsiteX1" fmla="*/ 191512 w 1920214"/>
                <a:gd name="connsiteY1" fmla="*/ 369972 h 2222502"/>
                <a:gd name="connsiteX2" fmla="*/ 1158214 w 1920214"/>
                <a:gd name="connsiteY2" fmla="*/ 50800 h 2222502"/>
                <a:gd name="connsiteX3" fmla="*/ 1620091 w 1920214"/>
                <a:gd name="connsiteY3" fmla="*/ 674774 h 2222502"/>
                <a:gd name="connsiteX4" fmla="*/ 1920213 w 1920214"/>
                <a:gd name="connsiteY4" fmla="*/ 1327152 h 2222502"/>
                <a:gd name="connsiteX5" fmla="*/ 1620090 w 1920214"/>
                <a:gd name="connsiteY5" fmla="*/ 1979529 h 2222502"/>
                <a:gd name="connsiteX6" fmla="*/ 967713 w 1920214"/>
                <a:gd name="connsiteY6" fmla="*/ 2222502 h 2222502"/>
                <a:gd name="connsiteX7" fmla="*/ 315336 w 1920214"/>
                <a:gd name="connsiteY7" fmla="*/ 1979528 h 2222502"/>
                <a:gd name="connsiteX8" fmla="*/ 15213 w 1920214"/>
                <a:gd name="connsiteY8" fmla="*/ 1327151 h 2222502"/>
                <a:gd name="connsiteX9" fmla="*/ 15213 w 1920214"/>
                <a:gd name="connsiteY9" fmla="*/ 1327149 h 2222502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2030678"/>
                <a:gd name="connsiteY0" fmla="*/ 1296987 h 2192340"/>
                <a:gd name="connsiteX1" fmla="*/ 191512 w 2030678"/>
                <a:gd name="connsiteY1" fmla="*/ 339810 h 2192340"/>
                <a:gd name="connsiteX2" fmla="*/ 1158214 w 2030678"/>
                <a:gd name="connsiteY2" fmla="*/ 20638 h 2192340"/>
                <a:gd name="connsiteX3" fmla="*/ 1839166 w 2030678"/>
                <a:gd name="connsiteY3" fmla="*/ 463637 h 2192340"/>
                <a:gd name="connsiteX4" fmla="*/ 1920213 w 2030678"/>
                <a:gd name="connsiteY4" fmla="*/ 1296990 h 2192340"/>
                <a:gd name="connsiteX5" fmla="*/ 1620090 w 2030678"/>
                <a:gd name="connsiteY5" fmla="*/ 1949367 h 2192340"/>
                <a:gd name="connsiteX6" fmla="*/ 967713 w 2030678"/>
                <a:gd name="connsiteY6" fmla="*/ 2192340 h 2192340"/>
                <a:gd name="connsiteX7" fmla="*/ 315336 w 2030678"/>
                <a:gd name="connsiteY7" fmla="*/ 1949366 h 2192340"/>
                <a:gd name="connsiteX8" fmla="*/ 15213 w 2030678"/>
                <a:gd name="connsiteY8" fmla="*/ 1296989 h 2192340"/>
                <a:gd name="connsiteX9" fmla="*/ 15213 w 2030678"/>
                <a:gd name="connsiteY9" fmla="*/ 1296987 h 2192340"/>
                <a:gd name="connsiteX0" fmla="*/ 15213 w 1967839"/>
                <a:gd name="connsiteY0" fmla="*/ 1296987 h 2192340"/>
                <a:gd name="connsiteX1" fmla="*/ 191512 w 1967839"/>
                <a:gd name="connsiteY1" fmla="*/ 339810 h 2192340"/>
                <a:gd name="connsiteX2" fmla="*/ 1158214 w 1967839"/>
                <a:gd name="connsiteY2" fmla="*/ 20638 h 2192340"/>
                <a:gd name="connsiteX3" fmla="*/ 1839166 w 1967839"/>
                <a:gd name="connsiteY3" fmla="*/ 463637 h 2192340"/>
                <a:gd name="connsiteX4" fmla="*/ 1920213 w 1967839"/>
                <a:gd name="connsiteY4" fmla="*/ 1296990 h 2192340"/>
                <a:gd name="connsiteX5" fmla="*/ 1620090 w 1967839"/>
                <a:gd name="connsiteY5" fmla="*/ 1949367 h 2192340"/>
                <a:gd name="connsiteX6" fmla="*/ 967713 w 1967839"/>
                <a:gd name="connsiteY6" fmla="*/ 2192340 h 2192340"/>
                <a:gd name="connsiteX7" fmla="*/ 315336 w 1967839"/>
                <a:gd name="connsiteY7" fmla="*/ 1949366 h 2192340"/>
                <a:gd name="connsiteX8" fmla="*/ 15213 w 1967839"/>
                <a:gd name="connsiteY8" fmla="*/ 1296989 h 2192340"/>
                <a:gd name="connsiteX9" fmla="*/ 15213 w 1967839"/>
                <a:gd name="connsiteY9" fmla="*/ 1296987 h 2192340"/>
                <a:gd name="connsiteX0" fmla="*/ 15213 w 1967839"/>
                <a:gd name="connsiteY0" fmla="*/ 1296987 h 2373315"/>
                <a:gd name="connsiteX1" fmla="*/ 191512 w 1967839"/>
                <a:gd name="connsiteY1" fmla="*/ 339810 h 2373315"/>
                <a:gd name="connsiteX2" fmla="*/ 1158214 w 1967839"/>
                <a:gd name="connsiteY2" fmla="*/ 20638 h 2373315"/>
                <a:gd name="connsiteX3" fmla="*/ 1839166 w 1967839"/>
                <a:gd name="connsiteY3" fmla="*/ 463637 h 2373315"/>
                <a:gd name="connsiteX4" fmla="*/ 1920213 w 1967839"/>
                <a:gd name="connsiteY4" fmla="*/ 1296990 h 2373315"/>
                <a:gd name="connsiteX5" fmla="*/ 1620090 w 1967839"/>
                <a:gd name="connsiteY5" fmla="*/ 1949367 h 2373315"/>
                <a:gd name="connsiteX6" fmla="*/ 872463 w 1967839"/>
                <a:gd name="connsiteY6" fmla="*/ 2373315 h 2373315"/>
                <a:gd name="connsiteX7" fmla="*/ 315336 w 1967839"/>
                <a:gd name="connsiteY7" fmla="*/ 1949366 h 2373315"/>
                <a:gd name="connsiteX8" fmla="*/ 15213 w 1967839"/>
                <a:gd name="connsiteY8" fmla="*/ 1296989 h 2373315"/>
                <a:gd name="connsiteX9" fmla="*/ 15213 w 1967839"/>
                <a:gd name="connsiteY9" fmla="*/ 1296987 h 2373315"/>
                <a:gd name="connsiteX0" fmla="*/ 72364 w 2024990"/>
                <a:gd name="connsiteY0" fmla="*/ 1296987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9" fmla="*/ 72364 w 2024990"/>
                <a:gd name="connsiteY9" fmla="*/ 1296987 h 2393952"/>
                <a:gd name="connsiteX0" fmla="*/ 0 w 2162176"/>
                <a:gd name="connsiteY0" fmla="*/ 1296987 h 2393952"/>
                <a:gd name="connsiteX1" fmla="*/ 385849 w 2162176"/>
                <a:gd name="connsiteY1" fmla="*/ 339810 h 2393952"/>
                <a:gd name="connsiteX2" fmla="*/ 1352551 w 2162176"/>
                <a:gd name="connsiteY2" fmla="*/ 20638 h 2393952"/>
                <a:gd name="connsiteX3" fmla="*/ 2033503 w 2162176"/>
                <a:gd name="connsiteY3" fmla="*/ 463637 h 2393952"/>
                <a:gd name="connsiteX4" fmla="*/ 2114550 w 2162176"/>
                <a:gd name="connsiteY4" fmla="*/ 1296990 h 2393952"/>
                <a:gd name="connsiteX5" fmla="*/ 1814427 w 2162176"/>
                <a:gd name="connsiteY5" fmla="*/ 1949367 h 2393952"/>
                <a:gd name="connsiteX6" fmla="*/ 1066800 w 2162176"/>
                <a:gd name="connsiteY6" fmla="*/ 2373315 h 2393952"/>
                <a:gd name="connsiteX7" fmla="*/ 328698 w 2162176"/>
                <a:gd name="connsiteY7" fmla="*/ 2073191 h 2393952"/>
                <a:gd name="connsiteX8" fmla="*/ 209550 w 2162176"/>
                <a:gd name="connsiteY8" fmla="*/ 1296989 h 2393952"/>
                <a:gd name="connsiteX9" fmla="*/ 0 w 2162176"/>
                <a:gd name="connsiteY9" fmla="*/ 1296987 h 2393952"/>
                <a:gd name="connsiteX0" fmla="*/ 72364 w 2024990"/>
                <a:gd name="connsiteY0" fmla="*/ 1296989 h 2393952"/>
                <a:gd name="connsiteX1" fmla="*/ 248663 w 2024990"/>
                <a:gd name="connsiteY1" fmla="*/ 339810 h 2393952"/>
                <a:gd name="connsiteX2" fmla="*/ 1215365 w 2024990"/>
                <a:gd name="connsiteY2" fmla="*/ 20638 h 2393952"/>
                <a:gd name="connsiteX3" fmla="*/ 1896317 w 2024990"/>
                <a:gd name="connsiteY3" fmla="*/ 463637 h 2393952"/>
                <a:gd name="connsiteX4" fmla="*/ 1977364 w 2024990"/>
                <a:gd name="connsiteY4" fmla="*/ 1296990 h 2393952"/>
                <a:gd name="connsiteX5" fmla="*/ 1677241 w 2024990"/>
                <a:gd name="connsiteY5" fmla="*/ 1949367 h 2393952"/>
                <a:gd name="connsiteX6" fmla="*/ 929614 w 2024990"/>
                <a:gd name="connsiteY6" fmla="*/ 2373315 h 2393952"/>
                <a:gd name="connsiteX7" fmla="*/ 191512 w 2024990"/>
                <a:gd name="connsiteY7" fmla="*/ 2073191 h 2393952"/>
                <a:gd name="connsiteX8" fmla="*/ 72364 w 2024990"/>
                <a:gd name="connsiteY8" fmla="*/ 1296989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1264 h 2393952"/>
                <a:gd name="connsiteX1" fmla="*/ 404899 w 2181226"/>
                <a:gd name="connsiteY1" fmla="*/ 339810 h 2393952"/>
                <a:gd name="connsiteX2" fmla="*/ 1371601 w 2181226"/>
                <a:gd name="connsiteY2" fmla="*/ 20638 h 2393952"/>
                <a:gd name="connsiteX3" fmla="*/ 2052553 w 2181226"/>
                <a:gd name="connsiteY3" fmla="*/ 463637 h 2393952"/>
                <a:gd name="connsiteX4" fmla="*/ 2133600 w 2181226"/>
                <a:gd name="connsiteY4" fmla="*/ 1296990 h 2393952"/>
                <a:gd name="connsiteX5" fmla="*/ 1833477 w 2181226"/>
                <a:gd name="connsiteY5" fmla="*/ 1949367 h 2393952"/>
                <a:gd name="connsiteX6" fmla="*/ 1085850 w 2181226"/>
                <a:gd name="connsiteY6" fmla="*/ 2373315 h 2393952"/>
                <a:gd name="connsiteX7" fmla="*/ 347748 w 2181226"/>
                <a:gd name="connsiteY7" fmla="*/ 2073191 h 2393952"/>
                <a:gd name="connsiteX8" fmla="*/ 0 w 2181226"/>
                <a:gd name="connsiteY8" fmla="*/ 1211264 h 2393952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16026 h 2398714"/>
                <a:gd name="connsiteX1" fmla="*/ 442999 w 2181226"/>
                <a:gd name="connsiteY1" fmla="*/ 315997 h 2398714"/>
                <a:gd name="connsiteX2" fmla="*/ 1371601 w 2181226"/>
                <a:gd name="connsiteY2" fmla="*/ 25400 h 2398714"/>
                <a:gd name="connsiteX3" fmla="*/ 2052553 w 2181226"/>
                <a:gd name="connsiteY3" fmla="*/ 468399 h 2398714"/>
                <a:gd name="connsiteX4" fmla="*/ 2133600 w 2181226"/>
                <a:gd name="connsiteY4" fmla="*/ 1301752 h 2398714"/>
                <a:gd name="connsiteX5" fmla="*/ 1833477 w 2181226"/>
                <a:gd name="connsiteY5" fmla="*/ 1954129 h 2398714"/>
                <a:gd name="connsiteX6" fmla="*/ 1085850 w 2181226"/>
                <a:gd name="connsiteY6" fmla="*/ 2378077 h 2398714"/>
                <a:gd name="connsiteX7" fmla="*/ 347748 w 2181226"/>
                <a:gd name="connsiteY7" fmla="*/ 2077953 h 2398714"/>
                <a:gd name="connsiteX8" fmla="*/ 0 w 2181226"/>
                <a:gd name="connsiteY8" fmla="*/ 1216026 h 2398714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181226"/>
                <a:gd name="connsiteY0" fmla="*/ 1225551 h 2408239"/>
                <a:gd name="connsiteX1" fmla="*/ 442999 w 2181226"/>
                <a:gd name="connsiteY1" fmla="*/ 325522 h 2408239"/>
                <a:gd name="connsiteX2" fmla="*/ 1371601 w 2181226"/>
                <a:gd name="connsiteY2" fmla="*/ 34925 h 2408239"/>
                <a:gd name="connsiteX3" fmla="*/ 2052553 w 2181226"/>
                <a:gd name="connsiteY3" fmla="*/ 477924 h 2408239"/>
                <a:gd name="connsiteX4" fmla="*/ 2133600 w 2181226"/>
                <a:gd name="connsiteY4" fmla="*/ 1311277 h 2408239"/>
                <a:gd name="connsiteX5" fmla="*/ 1833477 w 2181226"/>
                <a:gd name="connsiteY5" fmla="*/ 1963654 h 2408239"/>
                <a:gd name="connsiteX6" fmla="*/ 1085850 w 2181226"/>
                <a:gd name="connsiteY6" fmla="*/ 2387602 h 2408239"/>
                <a:gd name="connsiteX7" fmla="*/ 347748 w 2181226"/>
                <a:gd name="connsiteY7" fmla="*/ 2087478 h 2408239"/>
                <a:gd name="connsiteX8" fmla="*/ 0 w 2181226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33600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34540"/>
                <a:gd name="connsiteY0" fmla="*/ 1225551 h 2408239"/>
                <a:gd name="connsiteX1" fmla="*/ 442999 w 2234540"/>
                <a:gd name="connsiteY1" fmla="*/ 325522 h 2408239"/>
                <a:gd name="connsiteX2" fmla="*/ 1371601 w 2234540"/>
                <a:gd name="connsiteY2" fmla="*/ 34925 h 2408239"/>
                <a:gd name="connsiteX3" fmla="*/ 2052553 w 2234540"/>
                <a:gd name="connsiteY3" fmla="*/ 477924 h 2408239"/>
                <a:gd name="connsiteX4" fmla="*/ 2181225 w 2234540"/>
                <a:gd name="connsiteY4" fmla="*/ 1311277 h 2408239"/>
                <a:gd name="connsiteX5" fmla="*/ 1833477 w 2234540"/>
                <a:gd name="connsiteY5" fmla="*/ 1963654 h 2408239"/>
                <a:gd name="connsiteX6" fmla="*/ 1085850 w 2234540"/>
                <a:gd name="connsiteY6" fmla="*/ 2387602 h 2408239"/>
                <a:gd name="connsiteX7" fmla="*/ 347748 w 2234540"/>
                <a:gd name="connsiteY7" fmla="*/ 2087478 h 2408239"/>
                <a:gd name="connsiteX8" fmla="*/ 0 w 2234540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408239"/>
                <a:gd name="connsiteX1" fmla="*/ 442999 w 2209801"/>
                <a:gd name="connsiteY1" fmla="*/ 325522 h 2408239"/>
                <a:gd name="connsiteX2" fmla="*/ 1371601 w 2209801"/>
                <a:gd name="connsiteY2" fmla="*/ 34925 h 2408239"/>
                <a:gd name="connsiteX3" fmla="*/ 2052553 w 2209801"/>
                <a:gd name="connsiteY3" fmla="*/ 477924 h 2408239"/>
                <a:gd name="connsiteX4" fmla="*/ 2181225 w 2209801"/>
                <a:gd name="connsiteY4" fmla="*/ 1311277 h 2408239"/>
                <a:gd name="connsiteX5" fmla="*/ 1833477 w 2209801"/>
                <a:gd name="connsiteY5" fmla="*/ 1963654 h 2408239"/>
                <a:gd name="connsiteX6" fmla="*/ 1085850 w 2209801"/>
                <a:gd name="connsiteY6" fmla="*/ 2387602 h 2408239"/>
                <a:gd name="connsiteX7" fmla="*/ 347748 w 2209801"/>
                <a:gd name="connsiteY7" fmla="*/ 2087478 h 2408239"/>
                <a:gd name="connsiteX8" fmla="*/ 0 w 2209801"/>
                <a:gd name="connsiteY8" fmla="*/ 1225551 h 2408239"/>
                <a:gd name="connsiteX0" fmla="*/ 0 w 2209801"/>
                <a:gd name="connsiteY0" fmla="*/ 1225551 h 2379664"/>
                <a:gd name="connsiteX1" fmla="*/ 442999 w 2209801"/>
                <a:gd name="connsiteY1" fmla="*/ 325522 h 2379664"/>
                <a:gd name="connsiteX2" fmla="*/ 1371601 w 2209801"/>
                <a:gd name="connsiteY2" fmla="*/ 34925 h 2379664"/>
                <a:gd name="connsiteX3" fmla="*/ 2052553 w 2209801"/>
                <a:gd name="connsiteY3" fmla="*/ 477924 h 2379664"/>
                <a:gd name="connsiteX4" fmla="*/ 2181225 w 2209801"/>
                <a:gd name="connsiteY4" fmla="*/ 1311277 h 2379664"/>
                <a:gd name="connsiteX5" fmla="*/ 1833477 w 2209801"/>
                <a:gd name="connsiteY5" fmla="*/ 1963654 h 2379664"/>
                <a:gd name="connsiteX6" fmla="*/ 1066800 w 2209801"/>
                <a:gd name="connsiteY6" fmla="*/ 2359027 h 2379664"/>
                <a:gd name="connsiteX7" fmla="*/ 347748 w 2209801"/>
                <a:gd name="connsiteY7" fmla="*/ 2087478 h 2379664"/>
                <a:gd name="connsiteX8" fmla="*/ 0 w 2209801"/>
                <a:gd name="connsiteY8" fmla="*/ 1225551 h 2379664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9189"/>
                <a:gd name="connsiteX1" fmla="*/ 442999 w 2209801"/>
                <a:gd name="connsiteY1" fmla="*/ 325522 h 2389189"/>
                <a:gd name="connsiteX2" fmla="*/ 1371601 w 2209801"/>
                <a:gd name="connsiteY2" fmla="*/ 34925 h 2389189"/>
                <a:gd name="connsiteX3" fmla="*/ 2052553 w 2209801"/>
                <a:gd name="connsiteY3" fmla="*/ 477924 h 2389189"/>
                <a:gd name="connsiteX4" fmla="*/ 2181225 w 2209801"/>
                <a:gd name="connsiteY4" fmla="*/ 1311277 h 2389189"/>
                <a:gd name="connsiteX5" fmla="*/ 1833477 w 2209801"/>
                <a:gd name="connsiteY5" fmla="*/ 1963654 h 2389189"/>
                <a:gd name="connsiteX6" fmla="*/ 1066800 w 2209801"/>
                <a:gd name="connsiteY6" fmla="*/ 2368552 h 2389189"/>
                <a:gd name="connsiteX7" fmla="*/ 347748 w 2209801"/>
                <a:gd name="connsiteY7" fmla="*/ 2087478 h 2389189"/>
                <a:gd name="connsiteX8" fmla="*/ 0 w 2209801"/>
                <a:gd name="connsiteY8" fmla="*/ 1225551 h 2389189"/>
                <a:gd name="connsiteX0" fmla="*/ 0 w 2209801"/>
                <a:gd name="connsiteY0" fmla="*/ 1225551 h 2387602"/>
                <a:gd name="connsiteX1" fmla="*/ 442999 w 2209801"/>
                <a:gd name="connsiteY1" fmla="*/ 325522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209801"/>
                <a:gd name="connsiteY0" fmla="*/ 1225551 h 2387602"/>
                <a:gd name="connsiteX1" fmla="*/ 462759 w 2209801"/>
                <a:gd name="connsiteY1" fmla="*/ 404560 h 2387602"/>
                <a:gd name="connsiteX2" fmla="*/ 1371601 w 2209801"/>
                <a:gd name="connsiteY2" fmla="*/ 34925 h 2387602"/>
                <a:gd name="connsiteX3" fmla="*/ 2052553 w 2209801"/>
                <a:gd name="connsiteY3" fmla="*/ 477924 h 2387602"/>
                <a:gd name="connsiteX4" fmla="*/ 2181225 w 2209801"/>
                <a:gd name="connsiteY4" fmla="*/ 1311277 h 2387602"/>
                <a:gd name="connsiteX5" fmla="*/ 1833477 w 2209801"/>
                <a:gd name="connsiteY5" fmla="*/ 1963654 h 2387602"/>
                <a:gd name="connsiteX6" fmla="*/ 1066800 w 2209801"/>
                <a:gd name="connsiteY6" fmla="*/ 2368552 h 2387602"/>
                <a:gd name="connsiteX7" fmla="*/ 290598 w 2209801"/>
                <a:gd name="connsiteY7" fmla="*/ 2077953 h 2387602"/>
                <a:gd name="connsiteX8" fmla="*/ 0 w 2209801"/>
                <a:gd name="connsiteY8" fmla="*/ 1225551 h 2387602"/>
                <a:gd name="connsiteX0" fmla="*/ 0 w 2120883"/>
                <a:gd name="connsiteY0" fmla="*/ 1235431 h 2387602"/>
                <a:gd name="connsiteX1" fmla="*/ 373841 w 2120883"/>
                <a:gd name="connsiteY1" fmla="*/ 404560 h 2387602"/>
                <a:gd name="connsiteX2" fmla="*/ 1282683 w 2120883"/>
                <a:gd name="connsiteY2" fmla="*/ 34925 h 2387602"/>
                <a:gd name="connsiteX3" fmla="*/ 1963635 w 2120883"/>
                <a:gd name="connsiteY3" fmla="*/ 477924 h 2387602"/>
                <a:gd name="connsiteX4" fmla="*/ 2092307 w 2120883"/>
                <a:gd name="connsiteY4" fmla="*/ 1311277 h 2387602"/>
                <a:gd name="connsiteX5" fmla="*/ 1744559 w 2120883"/>
                <a:gd name="connsiteY5" fmla="*/ 1963654 h 2387602"/>
                <a:gd name="connsiteX6" fmla="*/ 977882 w 2120883"/>
                <a:gd name="connsiteY6" fmla="*/ 2368552 h 2387602"/>
                <a:gd name="connsiteX7" fmla="*/ 201680 w 2120883"/>
                <a:gd name="connsiteY7" fmla="*/ 2077953 h 2387602"/>
                <a:gd name="connsiteX8" fmla="*/ 0 w 21208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0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0 w 2142483"/>
                <a:gd name="connsiteY8" fmla="*/ 1235431 h 2387602"/>
                <a:gd name="connsiteX0" fmla="*/ 21601 w 2142483"/>
                <a:gd name="connsiteY0" fmla="*/ 1235431 h 2387602"/>
                <a:gd name="connsiteX1" fmla="*/ 395441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235431 h 2387602"/>
                <a:gd name="connsiteX1" fmla="*/ 355923 w 2142483"/>
                <a:gd name="connsiteY1" fmla="*/ 404560 h 2387602"/>
                <a:gd name="connsiteX2" fmla="*/ 1304283 w 2142483"/>
                <a:gd name="connsiteY2" fmla="*/ 34925 h 2387602"/>
                <a:gd name="connsiteX3" fmla="*/ 1985235 w 2142483"/>
                <a:gd name="connsiteY3" fmla="*/ 477924 h 2387602"/>
                <a:gd name="connsiteX4" fmla="*/ 2113907 w 2142483"/>
                <a:gd name="connsiteY4" fmla="*/ 1311277 h 2387602"/>
                <a:gd name="connsiteX5" fmla="*/ 1766159 w 2142483"/>
                <a:gd name="connsiteY5" fmla="*/ 1963654 h 2387602"/>
                <a:gd name="connsiteX6" fmla="*/ 999482 w 2142483"/>
                <a:gd name="connsiteY6" fmla="*/ 2368552 h 2387602"/>
                <a:gd name="connsiteX7" fmla="*/ 223280 w 2142483"/>
                <a:gd name="connsiteY7" fmla="*/ 2077953 h 2387602"/>
                <a:gd name="connsiteX8" fmla="*/ 21601 w 2142483"/>
                <a:gd name="connsiteY8" fmla="*/ 1235431 h 2387602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398886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42483"/>
                <a:gd name="connsiteY0" fmla="*/ 1156393 h 2308564"/>
                <a:gd name="connsiteX1" fmla="*/ 355923 w 2142483"/>
                <a:gd name="connsiteY1" fmla="*/ 325522 h 2308564"/>
                <a:gd name="connsiteX2" fmla="*/ 1304283 w 2142483"/>
                <a:gd name="connsiteY2" fmla="*/ 34925 h 2308564"/>
                <a:gd name="connsiteX3" fmla="*/ 1985235 w 2142483"/>
                <a:gd name="connsiteY3" fmla="*/ 290209 h 2308564"/>
                <a:gd name="connsiteX4" fmla="*/ 2113907 w 2142483"/>
                <a:gd name="connsiteY4" fmla="*/ 1232239 h 2308564"/>
                <a:gd name="connsiteX5" fmla="*/ 1766159 w 2142483"/>
                <a:gd name="connsiteY5" fmla="*/ 1884616 h 2308564"/>
                <a:gd name="connsiteX6" fmla="*/ 999482 w 2142483"/>
                <a:gd name="connsiteY6" fmla="*/ 2289514 h 2308564"/>
                <a:gd name="connsiteX7" fmla="*/ 223280 w 2142483"/>
                <a:gd name="connsiteY7" fmla="*/ 1998915 h 2308564"/>
                <a:gd name="connsiteX8" fmla="*/ 21601 w 2142483"/>
                <a:gd name="connsiteY8" fmla="*/ 1156393 h 2308564"/>
                <a:gd name="connsiteX0" fmla="*/ 21601 w 2150301"/>
                <a:gd name="connsiteY0" fmla="*/ 1156393 h 2308564"/>
                <a:gd name="connsiteX1" fmla="*/ 355923 w 2150301"/>
                <a:gd name="connsiteY1" fmla="*/ 325522 h 2308564"/>
                <a:gd name="connsiteX2" fmla="*/ 1304283 w 2150301"/>
                <a:gd name="connsiteY2" fmla="*/ 34925 h 2308564"/>
                <a:gd name="connsiteX3" fmla="*/ 1995115 w 2150301"/>
                <a:gd name="connsiteY3" fmla="*/ 250690 h 2308564"/>
                <a:gd name="connsiteX4" fmla="*/ 2113907 w 2150301"/>
                <a:gd name="connsiteY4" fmla="*/ 1232239 h 2308564"/>
                <a:gd name="connsiteX5" fmla="*/ 1766159 w 2150301"/>
                <a:gd name="connsiteY5" fmla="*/ 1884616 h 2308564"/>
                <a:gd name="connsiteX6" fmla="*/ 999482 w 2150301"/>
                <a:gd name="connsiteY6" fmla="*/ 2289514 h 2308564"/>
                <a:gd name="connsiteX7" fmla="*/ 223280 w 2150301"/>
                <a:gd name="connsiteY7" fmla="*/ 1998915 h 2308564"/>
                <a:gd name="connsiteX8" fmla="*/ 21601 w 2150301"/>
                <a:gd name="connsiteY8" fmla="*/ 1156393 h 2308564"/>
                <a:gd name="connsiteX0" fmla="*/ 21601 w 2150301"/>
                <a:gd name="connsiteY0" fmla="*/ 1156393 h 2387602"/>
                <a:gd name="connsiteX1" fmla="*/ 355923 w 2150301"/>
                <a:gd name="connsiteY1" fmla="*/ 325522 h 2387602"/>
                <a:gd name="connsiteX2" fmla="*/ 1304283 w 2150301"/>
                <a:gd name="connsiteY2" fmla="*/ 34925 h 2387602"/>
                <a:gd name="connsiteX3" fmla="*/ 1995115 w 2150301"/>
                <a:gd name="connsiteY3" fmla="*/ 250690 h 2387602"/>
                <a:gd name="connsiteX4" fmla="*/ 2113907 w 2150301"/>
                <a:gd name="connsiteY4" fmla="*/ 1232239 h 2387602"/>
                <a:gd name="connsiteX5" fmla="*/ 1766159 w 2150301"/>
                <a:gd name="connsiteY5" fmla="*/ 1884616 h 2387602"/>
                <a:gd name="connsiteX6" fmla="*/ 821647 w 2150301"/>
                <a:gd name="connsiteY6" fmla="*/ 2368552 h 2387602"/>
                <a:gd name="connsiteX7" fmla="*/ 223280 w 2150301"/>
                <a:gd name="connsiteY7" fmla="*/ 1998915 h 2387602"/>
                <a:gd name="connsiteX8" fmla="*/ 21601 w 2150301"/>
                <a:gd name="connsiteY8" fmla="*/ 1156393 h 2387602"/>
                <a:gd name="connsiteX0" fmla="*/ 21601 w 2150301"/>
                <a:gd name="connsiteY0" fmla="*/ 1156393 h 2368552"/>
                <a:gd name="connsiteX1" fmla="*/ 355923 w 2150301"/>
                <a:gd name="connsiteY1" fmla="*/ 325522 h 2368552"/>
                <a:gd name="connsiteX2" fmla="*/ 1304283 w 2150301"/>
                <a:gd name="connsiteY2" fmla="*/ 34925 h 2368552"/>
                <a:gd name="connsiteX3" fmla="*/ 1995115 w 2150301"/>
                <a:gd name="connsiteY3" fmla="*/ 250690 h 2368552"/>
                <a:gd name="connsiteX4" fmla="*/ 2113907 w 2150301"/>
                <a:gd name="connsiteY4" fmla="*/ 1232239 h 2368552"/>
                <a:gd name="connsiteX5" fmla="*/ 1766159 w 2150301"/>
                <a:gd name="connsiteY5" fmla="*/ 1884616 h 2368552"/>
                <a:gd name="connsiteX6" fmla="*/ 821647 w 2150301"/>
                <a:gd name="connsiteY6" fmla="*/ 2368552 h 2368552"/>
                <a:gd name="connsiteX7" fmla="*/ 223280 w 2150301"/>
                <a:gd name="connsiteY7" fmla="*/ 1998915 h 2368552"/>
                <a:gd name="connsiteX8" fmla="*/ 21601 w 2150301"/>
                <a:gd name="connsiteY8" fmla="*/ 1156393 h 2368552"/>
                <a:gd name="connsiteX0" fmla="*/ 110519 w 2239219"/>
                <a:gd name="connsiteY0" fmla="*/ 1156393 h 2368552"/>
                <a:gd name="connsiteX1" fmla="*/ 444841 w 2239219"/>
                <a:gd name="connsiteY1" fmla="*/ 325522 h 2368552"/>
                <a:gd name="connsiteX2" fmla="*/ 1393201 w 2239219"/>
                <a:gd name="connsiteY2" fmla="*/ 34925 h 2368552"/>
                <a:gd name="connsiteX3" fmla="*/ 2084033 w 2239219"/>
                <a:gd name="connsiteY3" fmla="*/ 250690 h 2368552"/>
                <a:gd name="connsiteX4" fmla="*/ 2202825 w 2239219"/>
                <a:gd name="connsiteY4" fmla="*/ 1232239 h 2368552"/>
                <a:gd name="connsiteX5" fmla="*/ 1855077 w 2239219"/>
                <a:gd name="connsiteY5" fmla="*/ 1884616 h 2368552"/>
                <a:gd name="connsiteX6" fmla="*/ 910565 w 2239219"/>
                <a:gd name="connsiteY6" fmla="*/ 2368552 h 2368552"/>
                <a:gd name="connsiteX7" fmla="*/ 223280 w 2239219"/>
                <a:gd name="connsiteY7" fmla="*/ 1712403 h 2368552"/>
                <a:gd name="connsiteX8" fmla="*/ 110519 w 2239219"/>
                <a:gd name="connsiteY8" fmla="*/ 1156393 h 2368552"/>
                <a:gd name="connsiteX0" fmla="*/ 11722 w 2140422"/>
                <a:gd name="connsiteY0" fmla="*/ 1156393 h 2368552"/>
                <a:gd name="connsiteX1" fmla="*/ 346044 w 2140422"/>
                <a:gd name="connsiteY1" fmla="*/ 325522 h 2368552"/>
                <a:gd name="connsiteX2" fmla="*/ 1294404 w 2140422"/>
                <a:gd name="connsiteY2" fmla="*/ 34925 h 2368552"/>
                <a:gd name="connsiteX3" fmla="*/ 1985236 w 2140422"/>
                <a:gd name="connsiteY3" fmla="*/ 250690 h 2368552"/>
                <a:gd name="connsiteX4" fmla="*/ 2104028 w 2140422"/>
                <a:gd name="connsiteY4" fmla="*/ 1232239 h 2368552"/>
                <a:gd name="connsiteX5" fmla="*/ 1756280 w 2140422"/>
                <a:gd name="connsiteY5" fmla="*/ 1884616 h 2368552"/>
                <a:gd name="connsiteX6" fmla="*/ 811768 w 2140422"/>
                <a:gd name="connsiteY6" fmla="*/ 2368552 h 2368552"/>
                <a:gd name="connsiteX7" fmla="*/ 124483 w 2140422"/>
                <a:gd name="connsiteY7" fmla="*/ 1712403 h 2368552"/>
                <a:gd name="connsiteX8" fmla="*/ 11722 w 2140422"/>
                <a:gd name="connsiteY8" fmla="*/ 115639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1803837 w 2187979"/>
                <a:gd name="connsiteY5" fmla="*/ 1884616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2151585 w 2187979"/>
                <a:gd name="connsiteY4" fmla="*/ 1232239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187979"/>
                <a:gd name="connsiteY0" fmla="*/ 1136633 h 2368552"/>
                <a:gd name="connsiteX1" fmla="*/ 393601 w 2187979"/>
                <a:gd name="connsiteY1" fmla="*/ 325522 h 2368552"/>
                <a:gd name="connsiteX2" fmla="*/ 1341961 w 2187979"/>
                <a:gd name="connsiteY2" fmla="*/ 34925 h 2368552"/>
                <a:gd name="connsiteX3" fmla="*/ 2032793 w 2187979"/>
                <a:gd name="connsiteY3" fmla="*/ 250690 h 2368552"/>
                <a:gd name="connsiteX4" fmla="*/ 1301927 w 2187979"/>
                <a:gd name="connsiteY4" fmla="*/ 441860 h 2368552"/>
                <a:gd name="connsiteX5" fmla="*/ 618268 w 2187979"/>
                <a:gd name="connsiteY5" fmla="*/ 1360990 h 2368552"/>
                <a:gd name="connsiteX6" fmla="*/ 859325 w 2187979"/>
                <a:gd name="connsiteY6" fmla="*/ 2368552 h 2368552"/>
                <a:gd name="connsiteX7" fmla="*/ 172040 w 2187979"/>
                <a:gd name="connsiteY7" fmla="*/ 1712403 h 2368552"/>
                <a:gd name="connsiteX8" fmla="*/ 0 w 2187979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18268 w 2032793"/>
                <a:gd name="connsiteY5" fmla="*/ 136099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0 w 2032793"/>
                <a:gd name="connsiteY0" fmla="*/ 1136633 h 2368552"/>
                <a:gd name="connsiteX1" fmla="*/ 393601 w 2032793"/>
                <a:gd name="connsiteY1" fmla="*/ 325522 h 2368552"/>
                <a:gd name="connsiteX2" fmla="*/ 1341961 w 2032793"/>
                <a:gd name="connsiteY2" fmla="*/ 34925 h 2368552"/>
                <a:gd name="connsiteX3" fmla="*/ 2032793 w 2032793"/>
                <a:gd name="connsiteY3" fmla="*/ 250690 h 2368552"/>
                <a:gd name="connsiteX4" fmla="*/ 1301927 w 2032793"/>
                <a:gd name="connsiteY4" fmla="*/ 441860 h 2368552"/>
                <a:gd name="connsiteX5" fmla="*/ 677546 w 2032793"/>
                <a:gd name="connsiteY5" fmla="*/ 1370870 h 2368552"/>
                <a:gd name="connsiteX6" fmla="*/ 859325 w 2032793"/>
                <a:gd name="connsiteY6" fmla="*/ 2368552 h 2368552"/>
                <a:gd name="connsiteX7" fmla="*/ 172040 w 2032793"/>
                <a:gd name="connsiteY7" fmla="*/ 1712403 h 2368552"/>
                <a:gd name="connsiteX8" fmla="*/ 0 w 2032793"/>
                <a:gd name="connsiteY8" fmla="*/ 1136633 h 2368552"/>
                <a:gd name="connsiteX0" fmla="*/ 1841 w 2034634"/>
                <a:gd name="connsiteY0" fmla="*/ 1136633 h 2368552"/>
                <a:gd name="connsiteX1" fmla="*/ 395442 w 2034634"/>
                <a:gd name="connsiteY1" fmla="*/ 325522 h 2368552"/>
                <a:gd name="connsiteX2" fmla="*/ 1343802 w 2034634"/>
                <a:gd name="connsiteY2" fmla="*/ 34925 h 2368552"/>
                <a:gd name="connsiteX3" fmla="*/ 2034634 w 2034634"/>
                <a:gd name="connsiteY3" fmla="*/ 250690 h 2368552"/>
                <a:gd name="connsiteX4" fmla="*/ 1303768 w 2034634"/>
                <a:gd name="connsiteY4" fmla="*/ 441860 h 2368552"/>
                <a:gd name="connsiteX5" fmla="*/ 679387 w 2034634"/>
                <a:gd name="connsiteY5" fmla="*/ 1370870 h 2368552"/>
                <a:gd name="connsiteX6" fmla="*/ 861166 w 2034634"/>
                <a:gd name="connsiteY6" fmla="*/ 2368552 h 2368552"/>
                <a:gd name="connsiteX7" fmla="*/ 94843 w 2034634"/>
                <a:gd name="connsiteY7" fmla="*/ 1692644 h 2368552"/>
                <a:gd name="connsiteX8" fmla="*/ 1841 w 2034634"/>
                <a:gd name="connsiteY8" fmla="*/ 1136633 h 2368552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679387 w 2034634"/>
                <a:gd name="connsiteY5" fmla="*/ 1370870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303768 w 2034634"/>
                <a:gd name="connsiteY4" fmla="*/ 441860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34634"/>
                <a:gd name="connsiteY0" fmla="*/ 1136633 h 1936223"/>
                <a:gd name="connsiteX1" fmla="*/ 395442 w 2034634"/>
                <a:gd name="connsiteY1" fmla="*/ 325522 h 1936223"/>
                <a:gd name="connsiteX2" fmla="*/ 1343802 w 2034634"/>
                <a:gd name="connsiteY2" fmla="*/ 34925 h 1936223"/>
                <a:gd name="connsiteX3" fmla="*/ 2034634 w 2034634"/>
                <a:gd name="connsiteY3" fmla="*/ 250690 h 1936223"/>
                <a:gd name="connsiteX4" fmla="*/ 1629800 w 2034634"/>
                <a:gd name="connsiteY4" fmla="*/ 1014885 h 1936223"/>
                <a:gd name="connsiteX5" fmla="*/ 1687121 w 2034634"/>
                <a:gd name="connsiteY5" fmla="*/ 1538825 h 1936223"/>
                <a:gd name="connsiteX6" fmla="*/ 900685 w 2034634"/>
                <a:gd name="connsiteY6" fmla="*/ 1657211 h 1936223"/>
                <a:gd name="connsiteX7" fmla="*/ 94843 w 2034634"/>
                <a:gd name="connsiteY7" fmla="*/ 1692644 h 1936223"/>
                <a:gd name="connsiteX8" fmla="*/ 1841 w 2034634"/>
                <a:gd name="connsiteY8" fmla="*/ 1136633 h 1936223"/>
                <a:gd name="connsiteX0" fmla="*/ 1841 w 2091854"/>
                <a:gd name="connsiteY0" fmla="*/ 1136633 h 1936223"/>
                <a:gd name="connsiteX1" fmla="*/ 395442 w 2091854"/>
                <a:gd name="connsiteY1" fmla="*/ 325522 h 1936223"/>
                <a:gd name="connsiteX2" fmla="*/ 1343802 w 2091854"/>
                <a:gd name="connsiteY2" fmla="*/ 34925 h 1936223"/>
                <a:gd name="connsiteX3" fmla="*/ 2034634 w 2091854"/>
                <a:gd name="connsiteY3" fmla="*/ 250690 h 1936223"/>
                <a:gd name="connsiteX4" fmla="*/ 1687121 w 2091854"/>
                <a:gd name="connsiteY4" fmla="*/ 1538825 h 1936223"/>
                <a:gd name="connsiteX5" fmla="*/ 900685 w 2091854"/>
                <a:gd name="connsiteY5" fmla="*/ 1657211 h 1936223"/>
                <a:gd name="connsiteX6" fmla="*/ 94843 w 2091854"/>
                <a:gd name="connsiteY6" fmla="*/ 1692644 h 1936223"/>
                <a:gd name="connsiteX7" fmla="*/ 1841 w 2091854"/>
                <a:gd name="connsiteY7" fmla="*/ 1136633 h 1936223"/>
                <a:gd name="connsiteX0" fmla="*/ 1841 w 1876112"/>
                <a:gd name="connsiteY0" fmla="*/ 1136633 h 1936223"/>
                <a:gd name="connsiteX1" fmla="*/ 395442 w 1876112"/>
                <a:gd name="connsiteY1" fmla="*/ 325522 h 1936223"/>
                <a:gd name="connsiteX2" fmla="*/ 1343802 w 1876112"/>
                <a:gd name="connsiteY2" fmla="*/ 34925 h 1936223"/>
                <a:gd name="connsiteX3" fmla="*/ 1609805 w 1876112"/>
                <a:gd name="connsiteY3" fmla="*/ 1060829 h 1936223"/>
                <a:gd name="connsiteX4" fmla="*/ 1687121 w 1876112"/>
                <a:gd name="connsiteY4" fmla="*/ 1538825 h 1936223"/>
                <a:gd name="connsiteX5" fmla="*/ 900685 w 1876112"/>
                <a:gd name="connsiteY5" fmla="*/ 1657211 h 1936223"/>
                <a:gd name="connsiteX6" fmla="*/ 94843 w 1876112"/>
                <a:gd name="connsiteY6" fmla="*/ 1692644 h 1936223"/>
                <a:gd name="connsiteX7" fmla="*/ 1841 w 1876112"/>
                <a:gd name="connsiteY7" fmla="*/ 1136633 h 1936223"/>
                <a:gd name="connsiteX0" fmla="*/ 1841 w 1876112"/>
                <a:gd name="connsiteY0" fmla="*/ 823745 h 1623335"/>
                <a:gd name="connsiteX1" fmla="*/ 395442 w 1876112"/>
                <a:gd name="connsiteY1" fmla="*/ 12634 h 1623335"/>
                <a:gd name="connsiteX2" fmla="*/ 1609805 w 1876112"/>
                <a:gd name="connsiteY2" fmla="*/ 747941 h 1623335"/>
                <a:gd name="connsiteX3" fmla="*/ 1687121 w 1876112"/>
                <a:gd name="connsiteY3" fmla="*/ 1225937 h 1623335"/>
                <a:gd name="connsiteX4" fmla="*/ 900685 w 1876112"/>
                <a:gd name="connsiteY4" fmla="*/ 1344323 h 1623335"/>
                <a:gd name="connsiteX5" fmla="*/ 94843 w 1876112"/>
                <a:gd name="connsiteY5" fmla="*/ 1379756 h 1623335"/>
                <a:gd name="connsiteX6" fmla="*/ 1841 w 1876112"/>
                <a:gd name="connsiteY6" fmla="*/ 823745 h 1623335"/>
                <a:gd name="connsiteX0" fmla="*/ 1841 w 1876112"/>
                <a:gd name="connsiteY0" fmla="*/ 482404 h 1281994"/>
                <a:gd name="connsiteX1" fmla="*/ 751113 w 1876112"/>
                <a:gd name="connsiteY1" fmla="*/ 323355 h 1281994"/>
                <a:gd name="connsiteX2" fmla="*/ 1609805 w 1876112"/>
                <a:gd name="connsiteY2" fmla="*/ 406600 h 1281994"/>
                <a:gd name="connsiteX3" fmla="*/ 1687121 w 1876112"/>
                <a:gd name="connsiteY3" fmla="*/ 884596 h 1281994"/>
                <a:gd name="connsiteX4" fmla="*/ 900685 w 1876112"/>
                <a:gd name="connsiteY4" fmla="*/ 1002982 h 1281994"/>
                <a:gd name="connsiteX5" fmla="*/ 94843 w 1876112"/>
                <a:gd name="connsiteY5" fmla="*/ 1038415 h 1281994"/>
                <a:gd name="connsiteX6" fmla="*/ 1841 w 1876112"/>
                <a:gd name="connsiteY6" fmla="*/ 482404 h 1281994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51113 w 1876112"/>
                <a:gd name="connsiteY1" fmla="*/ 11897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278021 h 1077611"/>
                <a:gd name="connsiteX1" fmla="*/ 760993 w 1876112"/>
                <a:gd name="connsiteY1" fmla="*/ 109092 h 1077611"/>
                <a:gd name="connsiteX2" fmla="*/ 1609805 w 1876112"/>
                <a:gd name="connsiteY2" fmla="*/ 202217 h 1077611"/>
                <a:gd name="connsiteX3" fmla="*/ 1687121 w 1876112"/>
                <a:gd name="connsiteY3" fmla="*/ 680213 h 1077611"/>
                <a:gd name="connsiteX4" fmla="*/ 900685 w 1876112"/>
                <a:gd name="connsiteY4" fmla="*/ 798599 h 1077611"/>
                <a:gd name="connsiteX5" fmla="*/ 94843 w 1876112"/>
                <a:gd name="connsiteY5" fmla="*/ 834032 h 1077611"/>
                <a:gd name="connsiteX6" fmla="*/ 1841 w 1876112"/>
                <a:gd name="connsiteY6" fmla="*/ 278021 h 1077611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876112"/>
                <a:gd name="connsiteY0" fmla="*/ 181563 h 981153"/>
                <a:gd name="connsiteX1" fmla="*/ 760993 w 1876112"/>
                <a:gd name="connsiteY1" fmla="*/ 12634 h 981153"/>
                <a:gd name="connsiteX2" fmla="*/ 1609805 w 1876112"/>
                <a:gd name="connsiteY2" fmla="*/ 105759 h 981153"/>
                <a:gd name="connsiteX3" fmla="*/ 1687121 w 1876112"/>
                <a:gd name="connsiteY3" fmla="*/ 583755 h 981153"/>
                <a:gd name="connsiteX4" fmla="*/ 900685 w 1876112"/>
                <a:gd name="connsiteY4" fmla="*/ 702141 h 981153"/>
                <a:gd name="connsiteX5" fmla="*/ 94843 w 1876112"/>
                <a:gd name="connsiteY5" fmla="*/ 737574 h 981153"/>
                <a:gd name="connsiteX6" fmla="*/ 1841 w 1876112"/>
                <a:gd name="connsiteY6" fmla="*/ 181563 h 981153"/>
                <a:gd name="connsiteX0" fmla="*/ 1841 w 1687121"/>
                <a:gd name="connsiteY0" fmla="*/ 181563 h 981153"/>
                <a:gd name="connsiteX1" fmla="*/ 760993 w 1687121"/>
                <a:gd name="connsiteY1" fmla="*/ 12634 h 981153"/>
                <a:gd name="connsiteX2" fmla="*/ 1609805 w 1687121"/>
                <a:gd name="connsiteY2" fmla="*/ 105759 h 981153"/>
                <a:gd name="connsiteX3" fmla="*/ 1687121 w 1687121"/>
                <a:gd name="connsiteY3" fmla="*/ 583755 h 981153"/>
                <a:gd name="connsiteX4" fmla="*/ 900685 w 1687121"/>
                <a:gd name="connsiteY4" fmla="*/ 702141 h 981153"/>
                <a:gd name="connsiteX5" fmla="*/ 94843 w 1687121"/>
                <a:gd name="connsiteY5" fmla="*/ 737574 h 981153"/>
                <a:gd name="connsiteX6" fmla="*/ 1841 w 1687121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86785"/>
                <a:gd name="connsiteY0" fmla="*/ 181563 h 981153"/>
                <a:gd name="connsiteX1" fmla="*/ 760993 w 1686785"/>
                <a:gd name="connsiteY1" fmla="*/ 12634 h 981153"/>
                <a:gd name="connsiteX2" fmla="*/ 1609805 w 1686785"/>
                <a:gd name="connsiteY2" fmla="*/ 105759 h 981153"/>
                <a:gd name="connsiteX3" fmla="*/ 1667362 w 1686785"/>
                <a:gd name="connsiteY3" fmla="*/ 662793 h 981153"/>
                <a:gd name="connsiteX4" fmla="*/ 900685 w 1686785"/>
                <a:gd name="connsiteY4" fmla="*/ 702141 h 981153"/>
                <a:gd name="connsiteX5" fmla="*/ 94843 w 1686785"/>
                <a:gd name="connsiteY5" fmla="*/ 737574 h 981153"/>
                <a:gd name="connsiteX6" fmla="*/ 1841 w 1686785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981153"/>
                <a:gd name="connsiteX1" fmla="*/ 760993 w 1667362"/>
                <a:gd name="connsiteY1" fmla="*/ 12634 h 981153"/>
                <a:gd name="connsiteX2" fmla="*/ 1609805 w 1667362"/>
                <a:gd name="connsiteY2" fmla="*/ 105759 h 981153"/>
                <a:gd name="connsiteX3" fmla="*/ 1667362 w 1667362"/>
                <a:gd name="connsiteY3" fmla="*/ 662793 h 981153"/>
                <a:gd name="connsiteX4" fmla="*/ 900685 w 1667362"/>
                <a:gd name="connsiteY4" fmla="*/ 702141 h 981153"/>
                <a:gd name="connsiteX5" fmla="*/ 94843 w 1667362"/>
                <a:gd name="connsiteY5" fmla="*/ 737574 h 981153"/>
                <a:gd name="connsiteX6" fmla="*/ 1841 w 1667362"/>
                <a:gd name="connsiteY6" fmla="*/ 181563 h 981153"/>
                <a:gd name="connsiteX0" fmla="*/ 1841 w 1667362"/>
                <a:gd name="connsiteY0" fmla="*/ 181563 h 737574"/>
                <a:gd name="connsiteX1" fmla="*/ 760993 w 1667362"/>
                <a:gd name="connsiteY1" fmla="*/ 12634 h 737574"/>
                <a:gd name="connsiteX2" fmla="*/ 1609805 w 1667362"/>
                <a:gd name="connsiteY2" fmla="*/ 105759 h 737574"/>
                <a:gd name="connsiteX3" fmla="*/ 1667362 w 1667362"/>
                <a:gd name="connsiteY3" fmla="*/ 662793 h 737574"/>
                <a:gd name="connsiteX4" fmla="*/ 900685 w 1667362"/>
                <a:gd name="connsiteY4" fmla="*/ 702141 h 737574"/>
                <a:gd name="connsiteX5" fmla="*/ 94843 w 1667362"/>
                <a:gd name="connsiteY5" fmla="*/ 737574 h 737574"/>
                <a:gd name="connsiteX6" fmla="*/ 1841 w 1667362"/>
                <a:gd name="connsiteY6" fmla="*/ 181563 h 737574"/>
                <a:gd name="connsiteX0" fmla="*/ 51239 w 1716760"/>
                <a:gd name="connsiteY0" fmla="*/ 181563 h 737574"/>
                <a:gd name="connsiteX1" fmla="*/ 810391 w 1716760"/>
                <a:gd name="connsiteY1" fmla="*/ 12634 h 737574"/>
                <a:gd name="connsiteX2" fmla="*/ 1659203 w 1716760"/>
                <a:gd name="connsiteY2" fmla="*/ 105759 h 737574"/>
                <a:gd name="connsiteX3" fmla="*/ 1716760 w 1716760"/>
                <a:gd name="connsiteY3" fmla="*/ 662793 h 737574"/>
                <a:gd name="connsiteX4" fmla="*/ 950083 w 1716760"/>
                <a:gd name="connsiteY4" fmla="*/ 702141 h 737574"/>
                <a:gd name="connsiteX5" fmla="*/ 94843 w 1716760"/>
                <a:gd name="connsiteY5" fmla="*/ 737574 h 737574"/>
                <a:gd name="connsiteX6" fmla="*/ 51239 w 1716760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898844 w 1665521"/>
                <a:gd name="connsiteY4" fmla="*/ 702141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37574"/>
                <a:gd name="connsiteX1" fmla="*/ 759152 w 1665521"/>
                <a:gd name="connsiteY1" fmla="*/ 12634 h 737574"/>
                <a:gd name="connsiteX2" fmla="*/ 1607964 w 1665521"/>
                <a:gd name="connsiteY2" fmla="*/ 105759 h 737574"/>
                <a:gd name="connsiteX3" fmla="*/ 1665521 w 1665521"/>
                <a:gd name="connsiteY3" fmla="*/ 662793 h 737574"/>
                <a:gd name="connsiteX4" fmla="*/ 908724 w 1665521"/>
                <a:gd name="connsiteY4" fmla="*/ 672502 h 737574"/>
                <a:gd name="connsiteX5" fmla="*/ 43604 w 1665521"/>
                <a:gd name="connsiteY5" fmla="*/ 737574 h 737574"/>
                <a:gd name="connsiteX6" fmla="*/ 0 w 1665521"/>
                <a:gd name="connsiteY6" fmla="*/ 181563 h 737574"/>
                <a:gd name="connsiteX0" fmla="*/ 0 w 1665521"/>
                <a:gd name="connsiteY0" fmla="*/ 181563 h 777093"/>
                <a:gd name="connsiteX1" fmla="*/ 759152 w 1665521"/>
                <a:gd name="connsiteY1" fmla="*/ 12634 h 777093"/>
                <a:gd name="connsiteX2" fmla="*/ 1607964 w 1665521"/>
                <a:gd name="connsiteY2" fmla="*/ 105759 h 777093"/>
                <a:gd name="connsiteX3" fmla="*/ 1665521 w 1665521"/>
                <a:gd name="connsiteY3" fmla="*/ 662793 h 777093"/>
                <a:gd name="connsiteX4" fmla="*/ 908724 w 1665521"/>
                <a:gd name="connsiteY4" fmla="*/ 672502 h 777093"/>
                <a:gd name="connsiteX5" fmla="*/ 43604 w 1665521"/>
                <a:gd name="connsiteY5" fmla="*/ 777093 h 777093"/>
                <a:gd name="connsiteX6" fmla="*/ 0 w 1665521"/>
                <a:gd name="connsiteY6" fmla="*/ 181563 h 777093"/>
                <a:gd name="connsiteX0" fmla="*/ 0 w 1665521"/>
                <a:gd name="connsiteY0" fmla="*/ 181563 h 747454"/>
                <a:gd name="connsiteX1" fmla="*/ 759152 w 1665521"/>
                <a:gd name="connsiteY1" fmla="*/ 12634 h 747454"/>
                <a:gd name="connsiteX2" fmla="*/ 1607964 w 1665521"/>
                <a:gd name="connsiteY2" fmla="*/ 105759 h 747454"/>
                <a:gd name="connsiteX3" fmla="*/ 1665521 w 1665521"/>
                <a:gd name="connsiteY3" fmla="*/ 662793 h 747454"/>
                <a:gd name="connsiteX4" fmla="*/ 908724 w 1665521"/>
                <a:gd name="connsiteY4" fmla="*/ 672502 h 747454"/>
                <a:gd name="connsiteX5" fmla="*/ 43604 w 1665521"/>
                <a:gd name="connsiteY5" fmla="*/ 747454 h 747454"/>
                <a:gd name="connsiteX6" fmla="*/ 0 w 1665521"/>
                <a:gd name="connsiteY6" fmla="*/ 181563 h 747454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78912 w 1665521"/>
                <a:gd name="connsiteY1" fmla="*/ 36842 h 732143"/>
                <a:gd name="connsiteX2" fmla="*/ 1607964 w 1665521"/>
                <a:gd name="connsiteY2" fmla="*/ 90448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59152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71683 h 737574"/>
                <a:gd name="connsiteX1" fmla="*/ 749273 w 1665521"/>
                <a:gd name="connsiteY1" fmla="*/ 12634 h 737574"/>
                <a:gd name="connsiteX2" fmla="*/ 1607964 w 1665521"/>
                <a:gd name="connsiteY2" fmla="*/ 95879 h 737574"/>
                <a:gd name="connsiteX3" fmla="*/ 1665521 w 1665521"/>
                <a:gd name="connsiteY3" fmla="*/ 652913 h 737574"/>
                <a:gd name="connsiteX4" fmla="*/ 908724 w 1665521"/>
                <a:gd name="connsiteY4" fmla="*/ 662622 h 737574"/>
                <a:gd name="connsiteX5" fmla="*/ 43604 w 1665521"/>
                <a:gd name="connsiteY5" fmla="*/ 737574 h 737574"/>
                <a:gd name="connsiteX6" fmla="*/ 0 w 1665521"/>
                <a:gd name="connsiteY6" fmla="*/ 171683 h 737574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66252 h 732143"/>
                <a:gd name="connsiteX1" fmla="*/ 749273 w 1665521"/>
                <a:gd name="connsiteY1" fmla="*/ 7203 h 732143"/>
                <a:gd name="connsiteX2" fmla="*/ 1598085 w 1665521"/>
                <a:gd name="connsiteY2" fmla="*/ 41050 h 732143"/>
                <a:gd name="connsiteX3" fmla="*/ 1665521 w 1665521"/>
                <a:gd name="connsiteY3" fmla="*/ 647482 h 732143"/>
                <a:gd name="connsiteX4" fmla="*/ 908724 w 1665521"/>
                <a:gd name="connsiteY4" fmla="*/ 657191 h 732143"/>
                <a:gd name="connsiteX5" fmla="*/ 43604 w 1665521"/>
                <a:gd name="connsiteY5" fmla="*/ 732143 h 732143"/>
                <a:gd name="connsiteX6" fmla="*/ 0 w 1665521"/>
                <a:gd name="connsiteY6" fmla="*/ 166252 h 732143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176003 h 741894"/>
                <a:gd name="connsiteX1" fmla="*/ 749273 w 1665521"/>
                <a:gd name="connsiteY1" fmla="*/ 16954 h 741894"/>
                <a:gd name="connsiteX2" fmla="*/ 1598085 w 1665521"/>
                <a:gd name="connsiteY2" fmla="*/ 50801 h 741894"/>
                <a:gd name="connsiteX3" fmla="*/ 1665521 w 1665521"/>
                <a:gd name="connsiteY3" fmla="*/ 657233 h 741894"/>
                <a:gd name="connsiteX4" fmla="*/ 908724 w 1665521"/>
                <a:gd name="connsiteY4" fmla="*/ 666942 h 741894"/>
                <a:gd name="connsiteX5" fmla="*/ 43604 w 1665521"/>
                <a:gd name="connsiteY5" fmla="*/ 741894 h 741894"/>
                <a:gd name="connsiteX6" fmla="*/ 0 w 1665521"/>
                <a:gd name="connsiteY6" fmla="*/ 176003 h 741894"/>
                <a:gd name="connsiteX0" fmla="*/ 0 w 1665521"/>
                <a:gd name="connsiteY0" fmla="*/ 205407 h 771298"/>
                <a:gd name="connsiteX1" fmla="*/ 159808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771298"/>
                <a:gd name="connsiteX1" fmla="*/ 1190145 w 1665521"/>
                <a:gd name="connsiteY1" fmla="*/ 80205 h 771298"/>
                <a:gd name="connsiteX2" fmla="*/ 1665521 w 1665521"/>
                <a:gd name="connsiteY2" fmla="*/ 686637 h 771298"/>
                <a:gd name="connsiteX3" fmla="*/ 908724 w 1665521"/>
                <a:gd name="connsiteY3" fmla="*/ 696346 h 771298"/>
                <a:gd name="connsiteX4" fmla="*/ 43604 w 1665521"/>
                <a:gd name="connsiteY4" fmla="*/ 771298 h 771298"/>
                <a:gd name="connsiteX5" fmla="*/ 0 w 1665521"/>
                <a:gd name="connsiteY5" fmla="*/ 205407 h 771298"/>
                <a:gd name="connsiteX0" fmla="*/ 0 w 1665521"/>
                <a:gd name="connsiteY0" fmla="*/ 205407 h 851503"/>
                <a:gd name="connsiteX1" fmla="*/ 1190145 w 1665521"/>
                <a:gd name="connsiteY1" fmla="*/ 80205 h 851503"/>
                <a:gd name="connsiteX2" fmla="*/ 1665521 w 1665521"/>
                <a:gd name="connsiteY2" fmla="*/ 686637 h 851503"/>
                <a:gd name="connsiteX3" fmla="*/ 43604 w 1665521"/>
                <a:gd name="connsiteY3" fmla="*/ 771298 h 851503"/>
                <a:gd name="connsiteX4" fmla="*/ 0 w 1665521"/>
                <a:gd name="connsiteY4" fmla="*/ 205407 h 851503"/>
                <a:gd name="connsiteX0" fmla="*/ 0 w 1665521"/>
                <a:gd name="connsiteY0" fmla="*/ 205407 h 801819"/>
                <a:gd name="connsiteX1" fmla="*/ 1190145 w 1665521"/>
                <a:gd name="connsiteY1" fmla="*/ 80205 h 801819"/>
                <a:gd name="connsiteX2" fmla="*/ 1665521 w 1665521"/>
                <a:gd name="connsiteY2" fmla="*/ 686637 h 801819"/>
                <a:gd name="connsiteX3" fmla="*/ 218437 w 1665521"/>
                <a:gd name="connsiteY3" fmla="*/ 601073 h 801819"/>
                <a:gd name="connsiteX4" fmla="*/ 0 w 1665521"/>
                <a:gd name="connsiteY4" fmla="*/ 205407 h 801819"/>
                <a:gd name="connsiteX0" fmla="*/ 0 w 1257581"/>
                <a:gd name="connsiteY0" fmla="*/ 205407 h 681278"/>
                <a:gd name="connsiteX1" fmla="*/ 1190145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57581"/>
                <a:gd name="connsiteY0" fmla="*/ 205407 h 681278"/>
                <a:gd name="connsiteX1" fmla="*/ 957036 w 1257581"/>
                <a:gd name="connsiteY1" fmla="*/ 80205 h 681278"/>
                <a:gd name="connsiteX2" fmla="*/ 1257581 w 1257581"/>
                <a:gd name="connsiteY2" fmla="*/ 542601 h 681278"/>
                <a:gd name="connsiteX3" fmla="*/ 218437 w 1257581"/>
                <a:gd name="connsiteY3" fmla="*/ 601073 h 681278"/>
                <a:gd name="connsiteX4" fmla="*/ 0 w 1257581"/>
                <a:gd name="connsiteY4" fmla="*/ 205407 h 681278"/>
                <a:gd name="connsiteX0" fmla="*/ 0 w 1276003"/>
                <a:gd name="connsiteY0" fmla="*/ 205407 h 681278"/>
                <a:gd name="connsiteX1" fmla="*/ 1015313 w 1276003"/>
                <a:gd name="connsiteY1" fmla="*/ 80205 h 681278"/>
                <a:gd name="connsiteX2" fmla="*/ 1257581 w 1276003"/>
                <a:gd name="connsiteY2" fmla="*/ 542601 h 681278"/>
                <a:gd name="connsiteX3" fmla="*/ 218437 w 1276003"/>
                <a:gd name="connsiteY3" fmla="*/ 601073 h 681278"/>
                <a:gd name="connsiteX4" fmla="*/ 0 w 1276003"/>
                <a:gd name="connsiteY4" fmla="*/ 205407 h 681278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18437 w 1276003"/>
                <a:gd name="connsiteY3" fmla="*/ 601073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57783"/>
                <a:gd name="connsiteX1" fmla="*/ 1015313 w 1276003"/>
                <a:gd name="connsiteY1" fmla="*/ 80205 h 657783"/>
                <a:gd name="connsiteX2" fmla="*/ 1257581 w 1276003"/>
                <a:gd name="connsiteY2" fmla="*/ 542601 h 657783"/>
                <a:gd name="connsiteX3" fmla="*/ 291092 w 1276003"/>
                <a:gd name="connsiteY3" fmla="*/ 576585 h 657783"/>
                <a:gd name="connsiteX4" fmla="*/ 0 w 1276003"/>
                <a:gd name="connsiteY4" fmla="*/ 205407 h 657783"/>
                <a:gd name="connsiteX0" fmla="*/ 0 w 1276003"/>
                <a:gd name="connsiteY0" fmla="*/ 205407 h 608807"/>
                <a:gd name="connsiteX1" fmla="*/ 1015313 w 1276003"/>
                <a:gd name="connsiteY1" fmla="*/ 80205 h 608807"/>
                <a:gd name="connsiteX2" fmla="*/ 1257581 w 1276003"/>
                <a:gd name="connsiteY2" fmla="*/ 542601 h 608807"/>
                <a:gd name="connsiteX3" fmla="*/ 291092 w 1276003"/>
                <a:gd name="connsiteY3" fmla="*/ 576585 h 608807"/>
                <a:gd name="connsiteX4" fmla="*/ 0 w 1276003"/>
                <a:gd name="connsiteY4" fmla="*/ 205407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1167017"/>
                <a:gd name="connsiteY0" fmla="*/ 148269 h 608807"/>
                <a:gd name="connsiteX1" fmla="*/ 906327 w 1167017"/>
                <a:gd name="connsiteY1" fmla="*/ 80205 h 608807"/>
                <a:gd name="connsiteX2" fmla="*/ 1148595 w 1167017"/>
                <a:gd name="connsiteY2" fmla="*/ 542601 h 608807"/>
                <a:gd name="connsiteX3" fmla="*/ 182106 w 1167017"/>
                <a:gd name="connsiteY3" fmla="*/ 576585 h 608807"/>
                <a:gd name="connsiteX4" fmla="*/ 0 w 1167017"/>
                <a:gd name="connsiteY4" fmla="*/ 148269 h 608807"/>
                <a:gd name="connsiteX0" fmla="*/ 0 w 6368464"/>
                <a:gd name="connsiteY0" fmla="*/ 408798 h 851850"/>
                <a:gd name="connsiteX1" fmla="*/ 906327 w 6368464"/>
                <a:gd name="connsiteY1" fmla="*/ 340734 h 851850"/>
                <a:gd name="connsiteX2" fmla="*/ 6368464 w 6368464"/>
                <a:gd name="connsiteY2" fmla="*/ 204779 h 851850"/>
                <a:gd name="connsiteX3" fmla="*/ 182106 w 6368464"/>
                <a:gd name="connsiteY3" fmla="*/ 837114 h 851850"/>
                <a:gd name="connsiteX4" fmla="*/ 0 w 6368464"/>
                <a:gd name="connsiteY4" fmla="*/ 408798 h 851850"/>
                <a:gd name="connsiteX0" fmla="*/ 0 w 11925098"/>
                <a:gd name="connsiteY0" fmla="*/ 268011 h 711061"/>
                <a:gd name="connsiteX1" fmla="*/ 906327 w 11925098"/>
                <a:gd name="connsiteY1" fmla="*/ 199947 h 711061"/>
                <a:gd name="connsiteX2" fmla="*/ 11925098 w 11925098"/>
                <a:gd name="connsiteY2" fmla="*/ 204781 h 711061"/>
                <a:gd name="connsiteX3" fmla="*/ 182106 w 11925098"/>
                <a:gd name="connsiteY3" fmla="*/ 696327 h 711061"/>
                <a:gd name="connsiteX4" fmla="*/ 0 w 11925098"/>
                <a:gd name="connsiteY4" fmla="*/ 268011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067746 w 11925098"/>
                <a:gd name="connsiteY1" fmla="*/ 68433 h 711061"/>
                <a:gd name="connsiteX2" fmla="*/ 6462969 w 11925098"/>
                <a:gd name="connsiteY2" fmla="*/ 84298 h 711061"/>
                <a:gd name="connsiteX3" fmla="*/ 11925098 w 11925098"/>
                <a:gd name="connsiteY3" fmla="*/ 204780 h 711061"/>
                <a:gd name="connsiteX4" fmla="*/ 182106 w 11925098"/>
                <a:gd name="connsiteY4" fmla="*/ 696326 h 711061"/>
                <a:gd name="connsiteX5" fmla="*/ 0 w 11925098"/>
                <a:gd name="connsiteY5" fmla="*/ 268010 h 711061"/>
                <a:gd name="connsiteX0" fmla="*/ 0 w 11925098"/>
                <a:gd name="connsiteY0" fmla="*/ 268010 h 711061"/>
                <a:gd name="connsiteX1" fmla="*/ 6462969 w 11925098"/>
                <a:gd name="connsiteY1" fmla="*/ 84298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0 w 11925098"/>
                <a:gd name="connsiteY0" fmla="*/ 268010 h 711061"/>
                <a:gd name="connsiteX1" fmla="*/ 6042012 w 11925098"/>
                <a:gd name="connsiteY1" fmla="*/ 69213 h 711061"/>
                <a:gd name="connsiteX2" fmla="*/ 11925098 w 11925098"/>
                <a:gd name="connsiteY2" fmla="*/ 204780 h 711061"/>
                <a:gd name="connsiteX3" fmla="*/ 182106 w 11925098"/>
                <a:gd name="connsiteY3" fmla="*/ 696326 h 711061"/>
                <a:gd name="connsiteX4" fmla="*/ 0 w 11925098"/>
                <a:gd name="connsiteY4" fmla="*/ 268010 h 711061"/>
                <a:gd name="connsiteX0" fmla="*/ 158895 w 11887548"/>
                <a:gd name="connsiteY0" fmla="*/ 202644 h 711061"/>
                <a:gd name="connsiteX1" fmla="*/ 6004462 w 11887548"/>
                <a:gd name="connsiteY1" fmla="*/ 69213 h 711061"/>
                <a:gd name="connsiteX2" fmla="*/ 11887548 w 11887548"/>
                <a:gd name="connsiteY2" fmla="*/ 204780 h 711061"/>
                <a:gd name="connsiteX3" fmla="*/ 144556 w 11887548"/>
                <a:gd name="connsiteY3" fmla="*/ 696326 h 711061"/>
                <a:gd name="connsiteX4" fmla="*/ 158895 w 11887548"/>
                <a:gd name="connsiteY4" fmla="*/ 202644 h 711061"/>
                <a:gd name="connsiteX0" fmla="*/ 0 w 11728653"/>
                <a:gd name="connsiteY0" fmla="*/ 202644 h 359925"/>
                <a:gd name="connsiteX1" fmla="*/ 5845567 w 11728653"/>
                <a:gd name="connsiteY1" fmla="*/ 69213 h 359925"/>
                <a:gd name="connsiteX2" fmla="*/ 11728653 w 11728653"/>
                <a:gd name="connsiteY2" fmla="*/ 204780 h 359925"/>
                <a:gd name="connsiteX3" fmla="*/ 5879066 w 11728653"/>
                <a:gd name="connsiteY3" fmla="*/ 334299 h 359925"/>
                <a:gd name="connsiteX4" fmla="*/ 0 w 11728653"/>
                <a:gd name="connsiteY4" fmla="*/ 202644 h 359925"/>
                <a:gd name="connsiteX0" fmla="*/ 0 w 11728653"/>
                <a:gd name="connsiteY0" fmla="*/ 202644 h 359926"/>
                <a:gd name="connsiteX1" fmla="*/ 5845567 w 11728653"/>
                <a:gd name="connsiteY1" fmla="*/ 69213 h 359926"/>
                <a:gd name="connsiteX2" fmla="*/ 11728653 w 11728653"/>
                <a:gd name="connsiteY2" fmla="*/ 204780 h 359926"/>
                <a:gd name="connsiteX3" fmla="*/ 5879066 w 11728653"/>
                <a:gd name="connsiteY3" fmla="*/ 334299 h 359926"/>
                <a:gd name="connsiteX4" fmla="*/ 0 w 11728653"/>
                <a:gd name="connsiteY4" fmla="*/ 202644 h 359926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57390 h 314672"/>
                <a:gd name="connsiteX1" fmla="*/ 5845567 w 11728653"/>
                <a:gd name="connsiteY1" fmla="*/ 23959 h 314672"/>
                <a:gd name="connsiteX2" fmla="*/ 11728653 w 11728653"/>
                <a:gd name="connsiteY2" fmla="*/ 159526 h 314672"/>
                <a:gd name="connsiteX3" fmla="*/ 5879066 w 11728653"/>
                <a:gd name="connsiteY3" fmla="*/ 289045 h 314672"/>
                <a:gd name="connsiteX4" fmla="*/ 0 w 11728653"/>
                <a:gd name="connsiteY4" fmla="*/ 157390 h 314672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11728653"/>
                <a:gd name="connsiteY0" fmla="*/ 133431 h 290713"/>
                <a:gd name="connsiteX1" fmla="*/ 5845567 w 11728653"/>
                <a:gd name="connsiteY1" fmla="*/ 0 h 290713"/>
                <a:gd name="connsiteX2" fmla="*/ 11728653 w 11728653"/>
                <a:gd name="connsiteY2" fmla="*/ 135567 h 290713"/>
                <a:gd name="connsiteX3" fmla="*/ 5879066 w 11728653"/>
                <a:gd name="connsiteY3" fmla="*/ 265086 h 290713"/>
                <a:gd name="connsiteX4" fmla="*/ 0 w 11728653"/>
                <a:gd name="connsiteY4" fmla="*/ 133431 h 290713"/>
                <a:gd name="connsiteX0" fmla="*/ 0 w 8684845"/>
                <a:gd name="connsiteY0" fmla="*/ 133431 h 290713"/>
                <a:gd name="connsiteX1" fmla="*/ 2801759 w 8684845"/>
                <a:gd name="connsiteY1" fmla="*/ 0 h 290713"/>
                <a:gd name="connsiteX2" fmla="*/ 8684845 w 8684845"/>
                <a:gd name="connsiteY2" fmla="*/ 135567 h 290713"/>
                <a:gd name="connsiteX3" fmla="*/ 2835258 w 8684845"/>
                <a:gd name="connsiteY3" fmla="*/ 265086 h 290713"/>
                <a:gd name="connsiteX4" fmla="*/ 0 w 8684845"/>
                <a:gd name="connsiteY4" fmla="*/ 133431 h 290713"/>
                <a:gd name="connsiteX0" fmla="*/ 0 w 4039023"/>
                <a:gd name="connsiteY0" fmla="*/ 133431 h 290713"/>
                <a:gd name="connsiteX1" fmla="*/ 2801759 w 4039023"/>
                <a:gd name="connsiteY1" fmla="*/ 0 h 290713"/>
                <a:gd name="connsiteX2" fmla="*/ 4039023 w 4039023"/>
                <a:gd name="connsiteY2" fmla="*/ 135567 h 290713"/>
                <a:gd name="connsiteX3" fmla="*/ 2835258 w 4039023"/>
                <a:gd name="connsiteY3" fmla="*/ 265086 h 290713"/>
                <a:gd name="connsiteX4" fmla="*/ 0 w 4039023"/>
                <a:gd name="connsiteY4" fmla="*/ 133431 h 290713"/>
                <a:gd name="connsiteX0" fmla="*/ 0 w 4039023"/>
                <a:gd name="connsiteY0" fmla="*/ 133431 h 157805"/>
                <a:gd name="connsiteX1" fmla="*/ 2801759 w 4039023"/>
                <a:gd name="connsiteY1" fmla="*/ 0 h 157805"/>
                <a:gd name="connsiteX2" fmla="*/ 4039023 w 4039023"/>
                <a:gd name="connsiteY2" fmla="*/ 135567 h 157805"/>
                <a:gd name="connsiteX3" fmla="*/ 0 w 4039023"/>
                <a:gd name="connsiteY3" fmla="*/ 133431 h 157805"/>
                <a:gd name="connsiteX0" fmla="*/ 1760568 w 5799591"/>
                <a:gd name="connsiteY0" fmla="*/ 133431 h 250985"/>
                <a:gd name="connsiteX1" fmla="*/ 4562327 w 5799591"/>
                <a:gd name="connsiteY1" fmla="*/ 0 h 250985"/>
                <a:gd name="connsiteX2" fmla="*/ 5799591 w 5799591"/>
                <a:gd name="connsiteY2" fmla="*/ 135567 h 250985"/>
                <a:gd name="connsiteX3" fmla="*/ 673156 w 5799591"/>
                <a:gd name="connsiteY3" fmla="*/ 250629 h 250985"/>
                <a:gd name="connsiteX4" fmla="*/ 1760568 w 5799591"/>
                <a:gd name="connsiteY4" fmla="*/ 133431 h 250985"/>
                <a:gd name="connsiteX0" fmla="*/ 2027570 w 8523006"/>
                <a:gd name="connsiteY0" fmla="*/ 133431 h 250629"/>
                <a:gd name="connsiteX1" fmla="*/ 4829329 w 8523006"/>
                <a:gd name="connsiteY1" fmla="*/ 0 h 250629"/>
                <a:gd name="connsiteX2" fmla="*/ 6066593 w 8523006"/>
                <a:gd name="connsiteY2" fmla="*/ 135567 h 250629"/>
                <a:gd name="connsiteX3" fmla="*/ 7668607 w 8523006"/>
                <a:gd name="connsiteY3" fmla="*/ 250628 h 250629"/>
                <a:gd name="connsiteX4" fmla="*/ 940158 w 8523006"/>
                <a:gd name="connsiteY4" fmla="*/ 250629 h 250629"/>
                <a:gd name="connsiteX5" fmla="*/ 2027570 w 8523006"/>
                <a:gd name="connsiteY5" fmla="*/ 133431 h 250629"/>
                <a:gd name="connsiteX0" fmla="*/ 2027570 w 8523006"/>
                <a:gd name="connsiteY0" fmla="*/ 133431 h 250629"/>
                <a:gd name="connsiteX1" fmla="*/ 4829329 w 8523006"/>
                <a:gd name="connsiteY1" fmla="*/ 0 h 250629"/>
                <a:gd name="connsiteX2" fmla="*/ 6066593 w 8523006"/>
                <a:gd name="connsiteY2" fmla="*/ 135567 h 250629"/>
                <a:gd name="connsiteX3" fmla="*/ 7668607 w 8523006"/>
                <a:gd name="connsiteY3" fmla="*/ 250628 h 250629"/>
                <a:gd name="connsiteX4" fmla="*/ 940158 w 8523006"/>
                <a:gd name="connsiteY4" fmla="*/ 250629 h 250629"/>
                <a:gd name="connsiteX5" fmla="*/ 2027570 w 8523006"/>
                <a:gd name="connsiteY5" fmla="*/ 133431 h 250629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255658"/>
                <a:gd name="connsiteX1" fmla="*/ 4348730 w 8523006"/>
                <a:gd name="connsiteY1" fmla="*/ 0 h 255658"/>
                <a:gd name="connsiteX2" fmla="*/ 6066593 w 8523006"/>
                <a:gd name="connsiteY2" fmla="*/ 140596 h 255658"/>
                <a:gd name="connsiteX3" fmla="*/ 7668607 w 8523006"/>
                <a:gd name="connsiteY3" fmla="*/ 255657 h 255658"/>
                <a:gd name="connsiteX4" fmla="*/ 940158 w 8523006"/>
                <a:gd name="connsiteY4" fmla="*/ 255658 h 255658"/>
                <a:gd name="connsiteX5" fmla="*/ 2027570 w 8523006"/>
                <a:gd name="connsiteY5" fmla="*/ 138460 h 255658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2027570 w 8523006"/>
                <a:gd name="connsiteY0" fmla="*/ 138460 h 310967"/>
                <a:gd name="connsiteX1" fmla="*/ 4348730 w 8523006"/>
                <a:gd name="connsiteY1" fmla="*/ 0 h 310967"/>
                <a:gd name="connsiteX2" fmla="*/ 6066593 w 8523006"/>
                <a:gd name="connsiteY2" fmla="*/ 140596 h 310967"/>
                <a:gd name="connsiteX3" fmla="*/ 7668607 w 8523006"/>
                <a:gd name="connsiteY3" fmla="*/ 255657 h 310967"/>
                <a:gd name="connsiteX4" fmla="*/ 940158 w 8523006"/>
                <a:gd name="connsiteY4" fmla="*/ 255658 h 310967"/>
                <a:gd name="connsiteX5" fmla="*/ 2027570 w 8523006"/>
                <a:gd name="connsiteY5" fmla="*/ 138460 h 310967"/>
                <a:gd name="connsiteX0" fmla="*/ 553320 w 8136168"/>
                <a:gd name="connsiteY0" fmla="*/ 255658 h 310967"/>
                <a:gd name="connsiteX1" fmla="*/ 3961892 w 8136168"/>
                <a:gd name="connsiteY1" fmla="*/ 0 h 310967"/>
                <a:gd name="connsiteX2" fmla="*/ 5679755 w 8136168"/>
                <a:gd name="connsiteY2" fmla="*/ 140596 h 310967"/>
                <a:gd name="connsiteX3" fmla="*/ 7281769 w 8136168"/>
                <a:gd name="connsiteY3" fmla="*/ 255657 h 310967"/>
                <a:gd name="connsiteX4" fmla="*/ 553320 w 8136168"/>
                <a:gd name="connsiteY4" fmla="*/ 255658 h 310967"/>
                <a:gd name="connsiteX0" fmla="*/ 553320 w 7849850"/>
                <a:gd name="connsiteY0" fmla="*/ 255658 h 310967"/>
                <a:gd name="connsiteX1" fmla="*/ 3961892 w 7849850"/>
                <a:gd name="connsiteY1" fmla="*/ 0 h 310967"/>
                <a:gd name="connsiteX2" fmla="*/ 7281769 w 7849850"/>
                <a:gd name="connsiteY2" fmla="*/ 255657 h 310967"/>
                <a:gd name="connsiteX3" fmla="*/ 553320 w 7849850"/>
                <a:gd name="connsiteY3" fmla="*/ 255658 h 310967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553320 w 7849850"/>
                <a:gd name="connsiteY0" fmla="*/ 275770 h 331079"/>
                <a:gd name="connsiteX1" fmla="*/ 3801673 w 7849850"/>
                <a:gd name="connsiteY1" fmla="*/ 0 h 331079"/>
                <a:gd name="connsiteX2" fmla="*/ 7281769 w 7849850"/>
                <a:gd name="connsiteY2" fmla="*/ 275769 h 331079"/>
                <a:gd name="connsiteX3" fmla="*/ 553320 w 7849850"/>
                <a:gd name="connsiteY3" fmla="*/ 275770 h 331079"/>
                <a:gd name="connsiteX0" fmla="*/ 3801673 w 7849850"/>
                <a:gd name="connsiteY0" fmla="*/ 0 h 331079"/>
                <a:gd name="connsiteX1" fmla="*/ 7281769 w 7849850"/>
                <a:gd name="connsiteY1" fmla="*/ 275769 h 331079"/>
                <a:gd name="connsiteX2" fmla="*/ 553320 w 7849850"/>
                <a:gd name="connsiteY2" fmla="*/ 275770 h 331079"/>
                <a:gd name="connsiteX3" fmla="*/ 7806707 w 7849850"/>
                <a:gd name="connsiteY3" fmla="*/ 125704 h 331079"/>
                <a:gd name="connsiteX0" fmla="*/ 12234277 w 16282454"/>
                <a:gd name="connsiteY0" fmla="*/ 0 h 331079"/>
                <a:gd name="connsiteX1" fmla="*/ 15714373 w 16282454"/>
                <a:gd name="connsiteY1" fmla="*/ 275769 h 331079"/>
                <a:gd name="connsiteX2" fmla="*/ 8985924 w 16282454"/>
                <a:gd name="connsiteY2" fmla="*/ 275770 h 331079"/>
                <a:gd name="connsiteX3" fmla="*/ 3738033 w 16282454"/>
                <a:gd name="connsiteY3" fmla="*/ 125704 h 331079"/>
                <a:gd name="connsiteX0" fmla="*/ 12234277 w 12234277"/>
                <a:gd name="connsiteY0" fmla="*/ 0 h 275770"/>
                <a:gd name="connsiteX1" fmla="*/ 8985924 w 12234277"/>
                <a:gd name="connsiteY1" fmla="*/ 275770 h 275770"/>
                <a:gd name="connsiteX2" fmla="*/ 3738033 w 12234277"/>
                <a:gd name="connsiteY2" fmla="*/ 125704 h 275770"/>
                <a:gd name="connsiteX0" fmla="*/ 8496245 w 8496245"/>
                <a:gd name="connsiteY0" fmla="*/ 0 h 125704"/>
                <a:gd name="connsiteX1" fmla="*/ 1 w 8496245"/>
                <a:gd name="connsiteY1" fmla="*/ 125704 h 125704"/>
                <a:gd name="connsiteX0" fmla="*/ 9599732 w 9599732"/>
                <a:gd name="connsiteY0" fmla="*/ 17922 h 143626"/>
                <a:gd name="connsiteX1" fmla="*/ 1103488 w 9599732"/>
                <a:gd name="connsiteY1" fmla="*/ 143626 h 143626"/>
                <a:gd name="connsiteX0" fmla="*/ 9599732 w 9599732"/>
                <a:gd name="connsiteY0" fmla="*/ 23494 h 149198"/>
                <a:gd name="connsiteX1" fmla="*/ 1103488 w 9599732"/>
                <a:gd name="connsiteY1" fmla="*/ 149198 h 149198"/>
                <a:gd name="connsiteX0" fmla="*/ 9599732 w 9599732"/>
                <a:gd name="connsiteY0" fmla="*/ 45292 h 170996"/>
                <a:gd name="connsiteX1" fmla="*/ 1103488 w 9599732"/>
                <a:gd name="connsiteY1" fmla="*/ 170996 h 170996"/>
                <a:gd name="connsiteX0" fmla="*/ 3063606 w 8689182"/>
                <a:gd name="connsiteY0" fmla="*/ 45292 h 156464"/>
                <a:gd name="connsiteX1" fmla="*/ 8689182 w 8689182"/>
                <a:gd name="connsiteY1" fmla="*/ 156464 h 156464"/>
                <a:gd name="connsiteX0" fmla="*/ 21174956 w 26800532"/>
                <a:gd name="connsiteY0" fmla="*/ 45292 h 165429"/>
                <a:gd name="connsiteX1" fmla="*/ 26800532 w 26800532"/>
                <a:gd name="connsiteY1" fmla="*/ 156464 h 165429"/>
                <a:gd name="connsiteX0" fmla="*/ 26009117 w 31634693"/>
                <a:gd name="connsiteY0" fmla="*/ 372649 h 492786"/>
                <a:gd name="connsiteX1" fmla="*/ 2828534 w 31634693"/>
                <a:gd name="connsiteY1" fmla="*/ 27817 h 492786"/>
                <a:gd name="connsiteX2" fmla="*/ 31634693 w 31634693"/>
                <a:gd name="connsiteY2" fmla="*/ 483821 h 492786"/>
                <a:gd name="connsiteX0" fmla="*/ 0 w 5625576"/>
                <a:gd name="connsiteY0" fmla="*/ 0 h 111173"/>
                <a:gd name="connsiteX1" fmla="*/ 5625576 w 5625576"/>
                <a:gd name="connsiteY1" fmla="*/ 111172 h 111173"/>
                <a:gd name="connsiteX0" fmla="*/ 0 w 27736706"/>
                <a:gd name="connsiteY0" fmla="*/ 0 h 504001"/>
                <a:gd name="connsiteX1" fmla="*/ 27736706 w 27736706"/>
                <a:gd name="connsiteY1" fmla="*/ 504001 h 504001"/>
                <a:gd name="connsiteX0" fmla="*/ 0 w 27736706"/>
                <a:gd name="connsiteY0" fmla="*/ 0 h 504001"/>
                <a:gd name="connsiteX1" fmla="*/ 27736706 w 27736706"/>
                <a:gd name="connsiteY1" fmla="*/ 504001 h 504001"/>
                <a:gd name="connsiteX0" fmla="*/ 0 w 27736706"/>
                <a:gd name="connsiteY0" fmla="*/ 0 h 597887"/>
                <a:gd name="connsiteX1" fmla="*/ 27736706 w 27736706"/>
                <a:gd name="connsiteY1" fmla="*/ 504001 h 597887"/>
                <a:gd name="connsiteX0" fmla="*/ 0 w 29405471"/>
                <a:gd name="connsiteY0" fmla="*/ 0 h 442981"/>
                <a:gd name="connsiteX1" fmla="*/ 29405471 w 29405471"/>
                <a:gd name="connsiteY1" fmla="*/ 346869 h 442981"/>
                <a:gd name="connsiteX0" fmla="*/ 0 w 29405471"/>
                <a:gd name="connsiteY0" fmla="*/ 0 h 442981"/>
                <a:gd name="connsiteX1" fmla="*/ 29405471 w 29405471"/>
                <a:gd name="connsiteY1" fmla="*/ 346869 h 442981"/>
                <a:gd name="connsiteX0" fmla="*/ 0 w 29405471"/>
                <a:gd name="connsiteY0" fmla="*/ 0 h 506227"/>
                <a:gd name="connsiteX1" fmla="*/ 29405471 w 29405471"/>
                <a:gd name="connsiteY1" fmla="*/ 412341 h 506227"/>
                <a:gd name="connsiteX0" fmla="*/ 0 w 29405471"/>
                <a:gd name="connsiteY0" fmla="*/ 0 h 442981"/>
                <a:gd name="connsiteX1" fmla="*/ 29405471 w 29405471"/>
                <a:gd name="connsiteY1" fmla="*/ 412341 h 442981"/>
                <a:gd name="connsiteX0" fmla="*/ 0 w 29405471"/>
                <a:gd name="connsiteY0" fmla="*/ 0 h 442981"/>
                <a:gd name="connsiteX1" fmla="*/ 29405471 w 29405471"/>
                <a:gd name="connsiteY1" fmla="*/ 412341 h 442981"/>
                <a:gd name="connsiteX0" fmla="*/ 0 w 29405471"/>
                <a:gd name="connsiteY0" fmla="*/ 0 h 442981"/>
                <a:gd name="connsiteX1" fmla="*/ 29405471 w 29405471"/>
                <a:gd name="connsiteY1" fmla="*/ 412341 h 442981"/>
                <a:gd name="connsiteX0" fmla="*/ 0 w 29405471"/>
                <a:gd name="connsiteY0" fmla="*/ 0 h 429887"/>
                <a:gd name="connsiteX1" fmla="*/ 1850883 w 29405471"/>
                <a:gd name="connsiteY1" fmla="*/ 21809 h 429887"/>
                <a:gd name="connsiteX2" fmla="*/ 29405471 w 29405471"/>
                <a:gd name="connsiteY2" fmla="*/ 412341 h 429887"/>
                <a:gd name="connsiteX0" fmla="*/ 0 w 29405471"/>
                <a:gd name="connsiteY0" fmla="*/ 0 h 412341"/>
                <a:gd name="connsiteX1" fmla="*/ 29405471 w 29405471"/>
                <a:gd name="connsiteY1" fmla="*/ 412341 h 412341"/>
                <a:gd name="connsiteX0" fmla="*/ 0 w 29405471"/>
                <a:gd name="connsiteY0" fmla="*/ 43661 h 456002"/>
                <a:gd name="connsiteX1" fmla="*/ 2268074 w 29405471"/>
                <a:gd name="connsiteY1" fmla="*/ 0 h 456002"/>
                <a:gd name="connsiteX2" fmla="*/ 29405471 w 29405471"/>
                <a:gd name="connsiteY2" fmla="*/ 456002 h 456002"/>
                <a:gd name="connsiteX0" fmla="*/ 0 w 29405471"/>
                <a:gd name="connsiteY0" fmla="*/ 0 h 412341"/>
                <a:gd name="connsiteX1" fmla="*/ 29405471 w 29405471"/>
                <a:gd name="connsiteY1" fmla="*/ 412341 h 412341"/>
                <a:gd name="connsiteX0" fmla="*/ 0 w 29405471"/>
                <a:gd name="connsiteY0" fmla="*/ 0 h 412341"/>
                <a:gd name="connsiteX1" fmla="*/ 29405471 w 29405471"/>
                <a:gd name="connsiteY1" fmla="*/ 412341 h 412341"/>
                <a:gd name="connsiteX0" fmla="*/ 0 w 29405471"/>
                <a:gd name="connsiteY0" fmla="*/ 0 h 471309"/>
                <a:gd name="connsiteX1" fmla="*/ 29405471 w 29405471"/>
                <a:gd name="connsiteY1" fmla="*/ 412341 h 471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405471" h="471309">
                  <a:moveTo>
                    <a:pt x="0" y="0"/>
                  </a:moveTo>
                  <a:cubicBezTo>
                    <a:pt x="6881486" y="373145"/>
                    <a:pt x="19603647" y="471309"/>
                    <a:pt x="29405471" y="412341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191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ИРА</cp:lastModifiedBy>
  <cp:revision>128</cp:revision>
  <dcterms:created xsi:type="dcterms:W3CDTF">2011-07-05T12:19:37Z</dcterms:created>
  <dcterms:modified xsi:type="dcterms:W3CDTF">2013-12-15T17:25:27Z</dcterms:modified>
</cp:coreProperties>
</file>