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63" r:id="rId4"/>
    <p:sldId id="264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90" autoAdjust="0"/>
  </p:normalViewPr>
  <p:slideViewPr>
    <p:cSldViewPr>
      <p:cViewPr>
        <p:scale>
          <a:sx n="64" d="100"/>
          <a:sy n="64" d="100"/>
        </p:scale>
        <p:origin x="-13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05B2D8-FE18-4A23-9D26-2256E0953FC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10C17F-8074-4DA5-B451-1249305F0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777318" cy="424847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Фотоматериалы Открытого заседания литературной гостиной «Пока свеча горит»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>(посвященного 200-летию со дня рождения М. </a:t>
            </a:r>
            <a:r>
              <a:rPr lang="ru-RU" sz="4000" dirty="0" err="1" smtClean="0"/>
              <a:t>Ю.Лермонтова</a:t>
            </a:r>
            <a:r>
              <a:rPr lang="ru-RU" sz="4000" dirty="0" smtClean="0"/>
              <a:t>)</a:t>
            </a:r>
            <a:br>
              <a:rPr lang="ru-RU" sz="4000" dirty="0" smtClean="0"/>
            </a:br>
            <a:r>
              <a:rPr lang="ru-RU" sz="4000" dirty="0" smtClean="0"/>
              <a:t>2014 год.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5157192"/>
            <a:ext cx="9612560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</a:rPr>
              <a:t>Анапский</a:t>
            </a:r>
            <a:r>
              <a:rPr lang="ru-RU" sz="3200" dirty="0" smtClean="0">
                <a:solidFill>
                  <a:schemeClr val="bg1"/>
                </a:solidFill>
              </a:rPr>
              <a:t> колледж сферы услуг»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604994"/>
            <a:ext cx="543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Преподаватель литературы: Навальная Ольга Николаевна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5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5396"/>
            <a:ext cx="9036496" cy="118813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Гарькавая</a:t>
            </a:r>
            <a:r>
              <a:rPr lang="ru-RU" sz="2400" dirty="0" smtClean="0"/>
              <a:t> Ксения студентка 2-го курса ТОП 21-13 читает стихотворение М.Ю Лермонтова «Желание»</a:t>
            </a:r>
            <a:endParaRPr lang="ru-RU" sz="2400" dirty="0"/>
          </a:p>
        </p:txBody>
      </p:sp>
      <p:pic>
        <p:nvPicPr>
          <p:cNvPr id="9218" name="Picture 2" descr="C:\Users\сотрудник\Desktop\фото1\IMG_037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219200"/>
            <a:ext cx="7956376" cy="527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6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4896" cy="864096"/>
          </a:xfrm>
        </p:spPr>
        <p:txBody>
          <a:bodyPr>
            <a:noAutofit/>
          </a:bodyPr>
          <a:lstStyle/>
          <a:p>
            <a:r>
              <a:rPr lang="ru-RU" sz="2800" dirty="0"/>
              <a:t>Я жить хочу! Хочу печали</a:t>
            </a:r>
            <a:br>
              <a:rPr lang="ru-RU" sz="2800" dirty="0"/>
            </a:br>
            <a:r>
              <a:rPr lang="ru-RU" sz="2800" dirty="0"/>
              <a:t>Любви и </a:t>
            </a:r>
            <a:r>
              <a:rPr lang="ru-RU" sz="2800" dirty="0" err="1"/>
              <a:t>счастию</a:t>
            </a:r>
            <a:r>
              <a:rPr lang="ru-RU" sz="2800" dirty="0"/>
              <a:t> </a:t>
            </a:r>
            <a:r>
              <a:rPr lang="ru-RU" sz="2800" dirty="0" smtClean="0"/>
              <a:t>назло…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 descr="C:\Users\сотрудник\Desktop\фото1\IMG_043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2824" y="1412776"/>
            <a:ext cx="7200800" cy="48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4" y="260648"/>
            <a:ext cx="8640962" cy="1080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Студент ТОП 21-13 Емельянов Глеб читает стихотворение М.Ю Лермонтова « Мы случайно сведены </a:t>
            </a:r>
            <a:r>
              <a:rPr lang="ru-RU" sz="2400" dirty="0" err="1" smtClean="0"/>
              <a:t>судьбою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1268" name="Picture 4" descr="C:\Users\сотрудник\Desktop\спектакль\IMG_038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48064" y="1484784"/>
            <a:ext cx="3426004" cy="35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сотрудник\Desktop\спектакль\IMG_038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2584424"/>
            <a:ext cx="3754892" cy="36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8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07326"/>
            <a:ext cx="8640962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Студент 1-го курса ИСГ 11-14 Жуков Денис читает </a:t>
            </a:r>
            <a:r>
              <a:rPr lang="ru-RU" sz="2400" dirty="0"/>
              <a:t>стихотворение Лермонтова «Зачем я не птица, не ворон степной…»</a:t>
            </a:r>
          </a:p>
        </p:txBody>
      </p:sp>
      <p:pic>
        <p:nvPicPr>
          <p:cNvPr id="13315" name="Picture 3" descr="C:\Users\сотрудник\Desktop\спектакль\IMG_036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63688" y="1494970"/>
            <a:ext cx="5569583" cy="49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7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2" cy="115212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Студентка 1-го курса ИСГ 11-14  </a:t>
            </a:r>
            <a:r>
              <a:rPr lang="ru-RU" sz="2400" dirty="0" err="1" smtClean="0"/>
              <a:t>Шелудько</a:t>
            </a:r>
            <a:r>
              <a:rPr lang="ru-RU" sz="2400" dirty="0" smtClean="0"/>
              <a:t> Виктория читает стихотворение М.Ю. Лермонтова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«Они любили друг друга так долго и нежно»</a:t>
            </a:r>
          </a:p>
        </p:txBody>
      </p:sp>
      <p:pic>
        <p:nvPicPr>
          <p:cNvPr id="14338" name="Picture 2" descr="C:\Users\сотрудник\Desktop\спектакль\IMG_037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1988840"/>
            <a:ext cx="7326963" cy="38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7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9633" y="332656"/>
            <a:ext cx="3193841" cy="61926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…Он </a:t>
            </a:r>
            <a:r>
              <a:rPr lang="ru-RU" sz="2400" dirty="0"/>
              <a:t>ставит в церкви две свечи.</a:t>
            </a:r>
            <a:br>
              <a:rPr lang="ru-RU" sz="2400" dirty="0"/>
            </a:br>
            <a:r>
              <a:rPr lang="ru-RU" sz="2400" dirty="0"/>
              <a:t>Одна – за здравие любимой,</a:t>
            </a:r>
            <a:br>
              <a:rPr lang="ru-RU" sz="2400" dirty="0"/>
            </a:br>
            <a:r>
              <a:rPr lang="ru-RU" sz="2400" dirty="0"/>
              <a:t>Чтоб луч ее мерцал в ночи,</a:t>
            </a:r>
            <a:br>
              <a:rPr lang="ru-RU" sz="2400" dirty="0"/>
            </a:br>
            <a:r>
              <a:rPr lang="ru-RU" sz="2400" dirty="0"/>
              <a:t>Как свет души его гонимой.</a:t>
            </a:r>
            <a:br>
              <a:rPr lang="ru-RU" sz="2400" dirty="0"/>
            </a:br>
            <a:r>
              <a:rPr lang="ru-RU" sz="2400" dirty="0"/>
              <a:t>Свечу вторую он зажег</a:t>
            </a:r>
            <a:br>
              <a:rPr lang="ru-RU" sz="2400" dirty="0"/>
            </a:br>
            <a:r>
              <a:rPr lang="ru-RU" sz="2400" dirty="0"/>
              <a:t>За упокой любви опальной.</a:t>
            </a:r>
            <a:br>
              <a:rPr lang="ru-RU" sz="2400" dirty="0"/>
            </a:br>
            <a:r>
              <a:rPr lang="ru-RU" sz="2400" dirty="0"/>
              <a:t>И может, пламя горьких строк</a:t>
            </a:r>
            <a:br>
              <a:rPr lang="ru-RU" sz="2400" dirty="0"/>
            </a:br>
            <a:r>
              <a:rPr lang="ru-RU" sz="2400" dirty="0"/>
              <a:t>Зажглось от той свечи печальной?</a:t>
            </a:r>
            <a:br>
              <a:rPr lang="ru-RU" sz="2400" dirty="0"/>
            </a:br>
            <a:r>
              <a:rPr lang="ru-RU" sz="2400" dirty="0"/>
              <a:t>Две горьких жизни…</a:t>
            </a:r>
            <a:br>
              <a:rPr lang="ru-RU" sz="2400" dirty="0"/>
            </a:br>
            <a:r>
              <a:rPr lang="ru-RU" sz="2400" dirty="0"/>
              <a:t>Два конца…</a:t>
            </a:r>
            <a:br>
              <a:rPr lang="ru-RU" sz="2400" dirty="0"/>
            </a:br>
            <a:r>
              <a:rPr lang="ru-RU" sz="2400" dirty="0" smtClean="0"/>
              <a:t>Андрей </a:t>
            </a:r>
            <a:r>
              <a:rPr lang="ru-RU" sz="2400" dirty="0" err="1" smtClean="0"/>
              <a:t>Деменьтьев</a:t>
            </a:r>
            <a:endParaRPr lang="ru-RU" sz="2400" dirty="0"/>
          </a:p>
        </p:txBody>
      </p:sp>
      <p:pic>
        <p:nvPicPr>
          <p:cNvPr id="16388" name="Picture 4" descr="C:\Users\сотрудник\Desktop\спектакль\IMG_042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1050210" y="891327"/>
            <a:ext cx="4120841" cy="52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74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отрудник\Desktop\спектакль\IMG_03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35" y="826390"/>
            <a:ext cx="2664296" cy="5452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сотрудник\Desktop\спектакль\IMG_03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1184">
            <a:off x="3533235" y="827556"/>
            <a:ext cx="4520218" cy="337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отрудник\Desktop\спектакль\IMG_03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124772">
            <a:off x="3434247" y="3867324"/>
            <a:ext cx="4718191" cy="2157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отрудник\Desktop\спектакль\IMG_03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52153" y="404664"/>
            <a:ext cx="4203919" cy="271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отрудник\Desktop\спектакль\IMG_042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997795" y="131282"/>
            <a:ext cx="2598059" cy="3720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отрудник\Desktop\спектакль\IMG_036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359" y="3622205"/>
            <a:ext cx="3937252" cy="294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12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640962" cy="1080120"/>
          </a:xfrm>
        </p:spPr>
        <p:txBody>
          <a:bodyPr>
            <a:noAutofit/>
          </a:bodyPr>
          <a:lstStyle/>
          <a:p>
            <a:r>
              <a:rPr lang="ru-RU" sz="2400" dirty="0"/>
              <a:t>Жизнь </a:t>
            </a:r>
            <a:r>
              <a:rPr lang="ru-RU" sz="2400" dirty="0" err="1"/>
              <a:t>М.Ю.Лермонтова</a:t>
            </a:r>
            <a:r>
              <a:rPr lang="ru-RU" sz="2400" dirty="0"/>
              <a:t> была мгновенна и ослепительна, как свеча,  как проблеск молнии на грозовом небе. Не дожив и до 27 лет, он прошел весь круг жизни со взлетами, вдохновения и горечью разочарований. Сегодня мы </a:t>
            </a:r>
            <a:r>
              <a:rPr lang="ru-RU" sz="2400" dirty="0" smtClean="0"/>
              <a:t>перелистали </a:t>
            </a:r>
            <a:r>
              <a:rPr lang="ru-RU" sz="2400" dirty="0"/>
              <a:t>страницы жизни Великого русского поэта Лермонтова.</a:t>
            </a:r>
          </a:p>
        </p:txBody>
      </p:sp>
      <p:pic>
        <p:nvPicPr>
          <p:cNvPr id="17412" name="Picture 4" descr="C:\Users\сотрудник\Desktop\литературная гостиная  2\Новая папка (3)\852eae62f083cf7dad0d67aaec6407d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70268" y="16182"/>
            <a:ext cx="9578715" cy="67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47406">
            <a:off x="-118232" y="1315329"/>
            <a:ext cx="4483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Жизнь М. Ю Лермонтова была мгновенна и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ослепительна, как  свеча, как проблеск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молнии на грозовом небе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772481">
            <a:off x="4902887" y="1315329"/>
            <a:ext cx="4270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Не дожив и до 27 лет, он прошел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весь круг жизни со взлетами вдохновения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и горечью разочарования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1634" y="5686194"/>
            <a:ext cx="9408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Сегодня мы перелистали страницы жизни Великого русского поэта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М.Ю. Лермонтова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отрудник\Desktop\фото1\DSC0015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8749" y="787918"/>
            <a:ext cx="8309715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0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5013176"/>
            <a:ext cx="5183560" cy="122413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Студент 3-го курса Мельников Андрей в роли М.Ю. Лермонтова</a:t>
            </a:r>
            <a:endParaRPr lang="ru-RU" sz="3200" dirty="0"/>
          </a:p>
        </p:txBody>
      </p:sp>
      <p:pic>
        <p:nvPicPr>
          <p:cNvPr id="1028" name="Picture 4" descr="C:\Users\сотрудник\Desktop\фото1\DSC001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951" y="1628799"/>
            <a:ext cx="3637250" cy="484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авальная планшет\IMG_04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909" y="1353407"/>
            <a:ext cx="4083126" cy="30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52736"/>
            <a:ext cx="4176464" cy="42484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Ведущие литературной гостиной: </a:t>
            </a:r>
            <a:r>
              <a:rPr lang="ru-RU" sz="4000" dirty="0" err="1" smtClean="0"/>
              <a:t>Утенков</a:t>
            </a:r>
            <a:r>
              <a:rPr lang="ru-RU" sz="4000" dirty="0" smtClean="0"/>
              <a:t> В.</a:t>
            </a:r>
            <a:br>
              <a:rPr lang="ru-RU" sz="4000" dirty="0" smtClean="0"/>
            </a:br>
            <a:r>
              <a:rPr lang="ru-RU" sz="4000" dirty="0" smtClean="0"/>
              <a:t>Кошеру Д.</a:t>
            </a:r>
            <a:br>
              <a:rPr lang="ru-RU" sz="4000" dirty="0" smtClean="0"/>
            </a:br>
            <a:r>
              <a:rPr lang="ru-RU" sz="4000" dirty="0" smtClean="0"/>
              <a:t>Гридякина В.</a:t>
            </a:r>
            <a:endParaRPr lang="ru-RU" sz="4000" dirty="0"/>
          </a:p>
        </p:txBody>
      </p:sp>
      <p:pic>
        <p:nvPicPr>
          <p:cNvPr id="2050" name="Picture 2" descr="C:\Users\сотрудник\Desktop\спектакль\IMG_03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3903157" y="1170466"/>
            <a:ext cx="498798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7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954" y="332656"/>
            <a:ext cx="7883028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М.Ю Лермонтов (Мельников А.) читает стихотворение «Не обвиняй меня Всесильный…»</a:t>
            </a:r>
            <a:endParaRPr lang="ru-RU" sz="2800" dirty="0"/>
          </a:p>
        </p:txBody>
      </p:sp>
      <p:pic>
        <p:nvPicPr>
          <p:cNvPr id="3074" name="Picture 2" descr="C:\Users\сотрудник\Desktop\фото1\IMG_04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1476346"/>
            <a:ext cx="6120680" cy="46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5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3960440" cy="53285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Гости литературной гостиной:</a:t>
            </a:r>
            <a:br>
              <a:rPr lang="ru-RU" sz="4000" dirty="0" smtClean="0"/>
            </a:br>
            <a:r>
              <a:rPr lang="ru-RU" sz="4000" dirty="0" smtClean="0"/>
              <a:t>студенты Новороссийского медицинского колледжа</a:t>
            </a:r>
            <a:endParaRPr lang="ru-RU" sz="4000" dirty="0"/>
          </a:p>
        </p:txBody>
      </p:sp>
      <p:pic>
        <p:nvPicPr>
          <p:cNvPr id="4098" name="Picture 2" descr="C:\Users\сотрудник\Desktop\фото1\IMG_04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5" y="836712"/>
            <a:ext cx="4020457" cy="51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8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отрудник\Desktop\фото1\DSC001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908720"/>
            <a:ext cx="8397370" cy="4829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1" y="1484784"/>
            <a:ext cx="9217024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А дальше что? Может учение в университетах Берлина, Парижа… Или – офицерский мундир и подвиги на Кавказе… Но в любом случае – слава Поэта.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b="1" dirty="0">
                <a:effectLst/>
              </a:rPr>
              <a:t> </a:t>
            </a:r>
            <a:endParaRPr lang="ru-RU" sz="4000" dirty="0">
              <a:effectLst/>
            </a:endParaRPr>
          </a:p>
        </p:txBody>
      </p:sp>
      <p:pic>
        <p:nvPicPr>
          <p:cNvPr id="7170" name="Picture 2" descr="C:\Users\сотрудник\Desktop\фото1\IMG_042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916832"/>
            <a:ext cx="7799966" cy="40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8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Студентка 1-го курса ТОП 11-14 </a:t>
            </a:r>
            <a:br>
              <a:rPr lang="ru-RU" sz="4000" dirty="0" smtClean="0"/>
            </a:br>
            <a:r>
              <a:rPr lang="ru-RU" sz="4000" dirty="0" smtClean="0"/>
              <a:t>исполняет романс</a:t>
            </a:r>
            <a:br>
              <a:rPr lang="ru-RU" sz="4000" dirty="0" smtClean="0"/>
            </a:br>
            <a:r>
              <a:rPr lang="ru-RU" sz="4000" dirty="0" smtClean="0"/>
              <a:t> «Когда волнуется желтеющая нива»</a:t>
            </a:r>
            <a:endParaRPr lang="ru-RU" sz="4000" dirty="0"/>
          </a:p>
        </p:txBody>
      </p:sp>
      <p:pic>
        <p:nvPicPr>
          <p:cNvPr id="8194" name="Picture 2" descr="C:\Users\сотрудник\Desktop\фото1\IMG_037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2076736"/>
            <a:ext cx="6912768" cy="37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7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242</TotalTime>
  <Words>265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Фотоматериалы Открытого заседания литературной гостиной «Пока свеча горит»  (посвященного 200-летию со дня рождения М. Ю.Лермонтова) 2014 год.</vt:lpstr>
      <vt:lpstr>Слайд 2</vt:lpstr>
      <vt:lpstr>Слайд 3</vt:lpstr>
      <vt:lpstr>Ведущие литературной гостиной: Утенков В. Кошеру Д. Гридякина В.</vt:lpstr>
      <vt:lpstr>М.Ю Лермонтов (Мельников А.) читает стихотворение «Не обвиняй меня Всесильный…»</vt:lpstr>
      <vt:lpstr>Гости литературной гостиной: студенты Новороссийского медицинского колледжа</vt:lpstr>
      <vt:lpstr>Слайд 7</vt:lpstr>
      <vt:lpstr>А дальше что? Может учение в университетах Берлина, Парижа… Или – офицерский мундир и подвиги на Кавказе… Но в любом случае – слава Поэта.  </vt:lpstr>
      <vt:lpstr>Студентка 1-го курса ТОП 11-14  исполняет романс  «Когда волнуется желтеющая нива»</vt:lpstr>
      <vt:lpstr>Гарькавая Ксения студентка 2-го курса ТОП 21-13 читает стихотворение М.Ю Лермонтова «Желание»</vt:lpstr>
      <vt:lpstr>Я жить хочу! Хочу печали Любви и счастию назло… </vt:lpstr>
      <vt:lpstr>Студент ТОП 21-13 Емельянов Глеб читает стихотворение М.Ю Лермонтова « Мы случайно сведены судьбою»</vt:lpstr>
      <vt:lpstr>Студент 1-го курса ИСГ 11-14 Жуков Денис читает стихотворение Лермонтова «Зачем я не птица, не ворон степной…»</vt:lpstr>
      <vt:lpstr>Студентка 1-го курса ИСГ 11-14  Шелудько Виктория читает стихотворение М.Ю. Лермонтова  «Они любили друг друга так долго и нежно»</vt:lpstr>
      <vt:lpstr>…Он ставит в церкви две свечи. Одна – за здравие любимой, Чтоб луч ее мерцал в ночи, Как свет души его гонимой. Свечу вторую он зажег За упокой любви опальной. И может, пламя горьких строк Зажглось от той свечи печальной? Две горьких жизни… Два конца… Андрей Деменьтьев</vt:lpstr>
      <vt:lpstr>Слайд 16</vt:lpstr>
      <vt:lpstr>Слайд 17</vt:lpstr>
      <vt:lpstr>Жизнь М.Ю.Лермонтова была мгновенна и ослепительна, как свеча,  как проблеск молнии на грозовом небе. Не дожив и до 27 лет, он прошел весь круг жизни со взлетами, вдохновения и горечью разочарований. Сегодня мы перелистали страницы жизни Великого русского поэта Лермонтова.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user</cp:lastModifiedBy>
  <cp:revision>21</cp:revision>
  <dcterms:created xsi:type="dcterms:W3CDTF">2014-10-27T05:27:21Z</dcterms:created>
  <dcterms:modified xsi:type="dcterms:W3CDTF">2015-04-08T20:45:30Z</dcterms:modified>
</cp:coreProperties>
</file>