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69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70" r:id="rId15"/>
    <p:sldId id="271" r:id="rId16"/>
    <p:sldId id="277" r:id="rId17"/>
    <p:sldId id="272" r:id="rId18"/>
    <p:sldId id="273" r:id="rId19"/>
    <p:sldId id="274" r:id="rId20"/>
    <p:sldId id="275" r:id="rId21"/>
    <p:sldId id="276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9" d="100"/>
          <a:sy n="19" d="100"/>
        </p:scale>
        <p:origin x="-108" y="-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BF4E-26EE-450A-8226-2E72B36C838E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71DC-B586-4A5B-8EBD-D3E82869B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BF4E-26EE-450A-8226-2E72B36C838E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71DC-B586-4A5B-8EBD-D3E82869B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BF4E-26EE-450A-8226-2E72B36C838E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71DC-B586-4A5B-8EBD-D3E82869B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BF4E-26EE-450A-8226-2E72B36C838E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71DC-B586-4A5B-8EBD-D3E82869B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BF4E-26EE-450A-8226-2E72B36C838E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71DC-B586-4A5B-8EBD-D3E82869B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BF4E-26EE-450A-8226-2E72B36C838E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71DC-B586-4A5B-8EBD-D3E82869B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BF4E-26EE-450A-8226-2E72B36C838E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71DC-B586-4A5B-8EBD-D3E82869B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BF4E-26EE-450A-8226-2E72B36C838E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71DC-B586-4A5B-8EBD-D3E82869B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BF4E-26EE-450A-8226-2E72B36C838E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71DC-B586-4A5B-8EBD-D3E82869B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BF4E-26EE-450A-8226-2E72B36C838E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71DC-B586-4A5B-8EBD-D3E82869B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BF4E-26EE-450A-8226-2E72B36C838E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71DC-B586-4A5B-8EBD-D3E82869B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BBF4E-26EE-450A-8226-2E72B36C838E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A71DC-B586-4A5B-8EBD-D3E82869B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Моя  малая Родина-Троицк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/>
          </a:bodyPr>
          <a:lstStyle/>
          <a:p>
            <a:pPr lvl="6" algn="ctr"/>
            <a:endParaRPr lang="ru-RU" sz="4800" dirty="0"/>
          </a:p>
        </p:txBody>
      </p:sp>
      <p:pic>
        <p:nvPicPr>
          <p:cNvPr id="8194" name="Picture 2" descr="C:\Documents and Settings\я\Рабочий стол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3" y="2214554"/>
            <a:ext cx="5715041" cy="4643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Documents and Settings\я\Рабочий стол\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4449" y="-127285"/>
            <a:ext cx="9333787" cy="69852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Documents and Settings\я\Рабочий стол\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4371" y="0"/>
            <a:ext cx="9358285" cy="70036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Documents and Settings\я\Рабочий стол\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6688" y="-178935"/>
            <a:ext cx="9402801" cy="70369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Documents and Settings\я\Рабочий стол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8682" y="66925"/>
            <a:ext cx="9332682" cy="6984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8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 </a:t>
            </a:r>
            <a:r>
              <a:rPr lang="ru-RU" sz="8000" b="1" dirty="0" smtClean="0">
                <a:solidFill>
                  <a:srgbClr val="FF0000"/>
                </a:solidFill>
              </a:rPr>
              <a:t>   ВИКТОРИНА</a:t>
            </a:r>
            <a:endParaRPr lang="ru-RU" sz="8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каком году и кем основан город?</a:t>
            </a:r>
          </a:p>
          <a:p>
            <a:r>
              <a:rPr lang="ru-RU" dirty="0" smtClean="0"/>
              <a:t>Сколько лет исполнилось в этом году?</a:t>
            </a:r>
            <a:endParaRPr lang="ru-RU" dirty="0"/>
          </a:p>
        </p:txBody>
      </p:sp>
      <p:pic>
        <p:nvPicPr>
          <p:cNvPr id="6146" name="Picture 2" descr="C:\Documents and Settings\я\Рабочий стол\i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385" y="2786058"/>
            <a:ext cx="7424639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4400" dirty="0" smtClean="0"/>
              <a:t>Сколько крестов изображено на гербе Троицка?</a:t>
            </a:r>
          </a:p>
          <a:p>
            <a:r>
              <a:rPr lang="ru-RU" sz="4400" dirty="0" smtClean="0"/>
              <a:t>Полосы какого цвета на флаге Троицка?</a:t>
            </a:r>
            <a:endParaRPr lang="ru-RU" sz="4400" dirty="0"/>
          </a:p>
        </p:txBody>
      </p:sp>
      <p:pic>
        <p:nvPicPr>
          <p:cNvPr id="7170" name="Picture 2" descr="C:\Documents and Settings\я\Рабочий стол\i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4000504"/>
            <a:ext cx="2286016" cy="2286016"/>
          </a:xfrm>
          <a:prstGeom prst="rect">
            <a:avLst/>
          </a:prstGeom>
          <a:noFill/>
        </p:spPr>
      </p:pic>
      <p:pic>
        <p:nvPicPr>
          <p:cNvPr id="7171" name="Picture 3" descr="C:\Documents and Settings\я\Рабочий стол\i (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4429132"/>
            <a:ext cx="216217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Кому установлен памятник?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я\Рабочий стол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8286808" cy="49861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Где это находится?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я\Рабочий стол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8074983" cy="48126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Назовите предприятие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я\Рабочий стол\i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8572560" cy="52863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я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9651" y="0"/>
            <a:ext cx="916370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Назовите учебное заведение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я\Рабочий стол\i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458" y="1307691"/>
            <a:ext cx="7829070" cy="52645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Documents and Settings\я\Рабочий стол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435521" cy="66598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находится в этом здании?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3" name="Picture 3" descr="C:\Documents and Settings\я\Рабочий стол\i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924" y="1506032"/>
            <a:ext cx="8999076" cy="5351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C:\Documents and Settings\я\Рабочий стол\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я\Рабочий стол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0098" y="-571528"/>
            <a:ext cx="10305913" cy="7429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Documents and Settings\я\Рабочий стол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2072" y="1"/>
            <a:ext cx="9196072" cy="71787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я\Рабочий стол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63707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я\Рабочий стол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-332189"/>
            <a:ext cx="10146626" cy="75936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Documents and Settings\я\Рабочий стол\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0098" y="-357214"/>
            <a:ext cx="10081272" cy="7544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57200" y="1417638"/>
            <a:ext cx="8229600" cy="868354"/>
          </a:xfrm>
        </p:spPr>
        <p:txBody>
          <a:bodyPr>
            <a:noAutofit/>
          </a:bodyPr>
          <a:lstStyle/>
          <a:p>
            <a:r>
              <a:rPr lang="ru-RU" sz="2800" dirty="0"/>
              <a:t>Современный город В годы Великой Отечественной войны в Троицк было эвакуировано несколько промышленных предприятий (станкозавод и электромеханический завод).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C:\Documents and Settings\я\Рабочий стол\4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564" y="2643182"/>
            <a:ext cx="4240559" cy="3000395"/>
          </a:xfrm>
          <a:prstGeom prst="rect">
            <a:avLst/>
          </a:prstGeom>
          <a:noFill/>
        </p:spPr>
      </p:pic>
      <p:pic>
        <p:nvPicPr>
          <p:cNvPr id="15363" name="Picture 3" descr="C:\Documents and Settings\я\Рабочий стол\12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9975" y="2714621"/>
            <a:ext cx="4000528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74</Words>
  <Application>Microsoft Office PowerPoint</Application>
  <PresentationFormat>Экран (4:3)</PresentationFormat>
  <Paragraphs>13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Моя  малая Родина-Троицк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Современный город В годы Великой Отечественной войны в Троицк было эвакуировано несколько промышленных предприятий (станкозавод и электромеханический завод).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Кому установлен памятник?</vt:lpstr>
      <vt:lpstr>Где это находится?</vt:lpstr>
      <vt:lpstr>Назовите предприятие</vt:lpstr>
      <vt:lpstr>Назовите учебное заведение</vt:lpstr>
      <vt:lpstr>Слайд 21</vt:lpstr>
      <vt:lpstr>Что находится в этом здании?</vt:lpstr>
    </vt:vector>
  </TitlesOfParts>
  <Company>школа № 47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Валентина Геннадьевна</dc:creator>
  <cp:lastModifiedBy>Валентина Геннадьевна</cp:lastModifiedBy>
  <cp:revision>11</cp:revision>
  <dcterms:created xsi:type="dcterms:W3CDTF">2014-08-31T14:35:23Z</dcterms:created>
  <dcterms:modified xsi:type="dcterms:W3CDTF">2014-08-31T15:34:34Z</dcterms:modified>
</cp:coreProperties>
</file>