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DC92FE-2D35-4B6E-AE70-D5C5EE44266A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E03794-13FB-48F1-A2CD-8877B3277B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р. 5593 Украина и украинско-российские отношения Дайджест Глобальной Авантю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00400"/>
            <a:ext cx="6096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46640" cy="1291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урока – узнать, как размещено население по территории России, познакомиться со средней плотностью населения.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9348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ПЛОТНОСТЬ НАСЕЛЕНИЯ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09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а благоприятности природных услов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9" y="476672"/>
            <a:ext cx="8784976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91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Расселение </a:t>
            </a:r>
            <a:r>
              <a:rPr lang="ru-RU" dirty="0"/>
              <a:t>– </a:t>
            </a:r>
            <a:r>
              <a:rPr lang="ru-RU" dirty="0">
                <a:solidFill>
                  <a:schemeClr val="tx1"/>
                </a:solidFill>
              </a:rPr>
              <a:t>процесс освоения новых территорий и результат этого процесса.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нужно для того, чтобы осваивать северные территории страны?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Для </a:t>
            </a:r>
            <a:r>
              <a:rPr lang="ru-RU" sz="2800" dirty="0">
                <a:solidFill>
                  <a:srgbClr val="0070C0"/>
                </a:solidFill>
              </a:rPr>
              <a:t>того чтобы осваивать северные территории России, необходимы огромные материальные вложения, человеческие ресурсы, современная техника.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200" b="1" u="sng" dirty="0" smtClean="0"/>
              <a:t>Основные </a:t>
            </a:r>
            <a:r>
              <a:rPr lang="ru-RU" sz="3200" b="1" u="sng" dirty="0"/>
              <a:t>формы расселения:</a:t>
            </a:r>
          </a:p>
          <a:p>
            <a:pPr algn="ctr"/>
            <a:r>
              <a:rPr lang="ru-RU" sz="3600" dirty="0"/>
              <a:t>Кочевая</a:t>
            </a:r>
          </a:p>
          <a:p>
            <a:pPr algn="ctr"/>
            <a:r>
              <a:rPr lang="ru-RU" sz="3600" dirty="0"/>
              <a:t>Оседлая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44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Во многих регионах России плотность населения меняется в зависимости от сезона года</a:t>
            </a:r>
            <a:r>
              <a:rPr lang="ru-RU" dirty="0" smtClean="0"/>
              <a:t>. Приведите примеры таких регионов.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6642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Например</a:t>
            </a:r>
            <a:r>
              <a:rPr lang="ru-RU" dirty="0"/>
              <a:t>, плотность населения </a:t>
            </a:r>
            <a:r>
              <a:rPr lang="ru-RU" b="1" dirty="0">
                <a:solidFill>
                  <a:srgbClr val="FF0000"/>
                </a:solidFill>
              </a:rPr>
              <a:t>Краснодарского края, Ставропольского края, Ростовской области </a:t>
            </a:r>
            <a:r>
              <a:rPr lang="ru-RU" dirty="0"/>
              <a:t>увеличивается в летний период времени, так как сюда со многих регионов нашей страны люди приезжают отдыхать, тем самым увеличивается численность населения, а значит, его плотность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55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24944"/>
            <a:ext cx="8424936" cy="381642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bg2">
                    <a:lumMod val="25000"/>
                  </a:schemeClr>
                </a:solidFill>
              </a:rPr>
              <a:t>Влияет ли плотность населения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ru-RU" sz="6000" b="1" dirty="0">
                <a:solidFill>
                  <a:schemeClr val="bg2">
                    <a:lumMod val="25000"/>
                  </a:schemeClr>
                </a:solidFill>
              </a:rPr>
              <a:t>качество жизни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  <a:p>
            <a:pPr marL="0" indent="0" algn="ctr">
              <a:buNone/>
            </a:pPr>
            <a:endParaRPr lang="ru-RU" sz="6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Зад. 4,5 стр.287 -учебник</a:t>
            </a:r>
            <a:endParaRPr lang="ru-RU" sz="6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Приложения - Windows Phone - новости, обзоры и прило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" y="188640"/>
            <a:ext cx="2880320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48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80920" cy="4032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/>
              <a:t>как высокая плотность населения, так и низкая ведут к негативным последствиям в экономическом, хозяйственном плане, с точки зрения воздействия на природу и на других людей.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043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924944"/>
            <a:ext cx="8291264" cy="2980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bg2">
                    <a:lumMod val="25000"/>
                  </a:schemeClr>
                </a:solidFill>
              </a:rPr>
              <a:t>Влияет ли плотность населения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на </a:t>
            </a:r>
            <a:r>
              <a:rPr lang="ru-RU" sz="6000" b="1" dirty="0">
                <a:solidFill>
                  <a:schemeClr val="bg2">
                    <a:lumMod val="25000"/>
                  </a:schemeClr>
                </a:solidFill>
              </a:rPr>
              <a:t>качество жизни?</a:t>
            </a:r>
          </a:p>
          <a:p>
            <a:pPr marL="0" indent="0">
              <a:buNone/>
            </a:pPr>
            <a:endParaRPr lang="ru-RU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Приложения - Windows Phone - новости, обзоры и прилож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8" y="188640"/>
            <a:ext cx="2880320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23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4876800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Плотность населения – </a:t>
            </a:r>
            <a:r>
              <a:rPr lang="ru-RU" sz="3600" dirty="0"/>
              <a:t>количество жителей на единицу площади. </a:t>
            </a:r>
            <a:endParaRPr lang="ru-RU" sz="3600" dirty="0" smtClean="0"/>
          </a:p>
          <a:p>
            <a:endParaRPr lang="ru-RU" dirty="0" smtClean="0"/>
          </a:p>
          <a:p>
            <a:r>
              <a:rPr lang="ru-RU" dirty="0" smtClean="0"/>
              <a:t>Показатель </a:t>
            </a:r>
            <a:r>
              <a:rPr lang="ru-RU" dirty="0"/>
              <a:t>плотности населения обычно измеряется в чел./кв. км. </a:t>
            </a:r>
            <a:endParaRPr lang="ru-RU" dirty="0" smtClean="0"/>
          </a:p>
          <a:p>
            <a:r>
              <a:rPr lang="ru-RU" sz="3200" dirty="0" smtClean="0"/>
              <a:t>Плотность </a:t>
            </a:r>
            <a:r>
              <a:rPr lang="ru-RU" sz="3200" dirty="0"/>
              <a:t>населения </a:t>
            </a:r>
            <a:r>
              <a:rPr lang="ru-RU" sz="3200" dirty="0" smtClean="0"/>
              <a:t>в </a:t>
            </a:r>
            <a:r>
              <a:rPr lang="ru-RU" sz="3200" dirty="0"/>
              <a:t>России – </a:t>
            </a:r>
            <a:r>
              <a:rPr lang="ru-RU" sz="3200" b="1" dirty="0">
                <a:solidFill>
                  <a:srgbClr val="002060"/>
                </a:solidFill>
              </a:rPr>
              <a:t>8,4 чел./кв. км</a:t>
            </a:r>
            <a:r>
              <a:rPr lang="ru-RU" sz="3200" dirty="0"/>
              <a:t>. при среднемировом значении почти </a:t>
            </a:r>
            <a:r>
              <a:rPr lang="ru-RU" sz="3200" dirty="0" smtClean="0"/>
              <a:t>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50 </a:t>
            </a:r>
            <a:r>
              <a:rPr lang="ru-RU" sz="3200" b="1" dirty="0">
                <a:solidFill>
                  <a:srgbClr val="002060"/>
                </a:solidFill>
              </a:rPr>
              <a:t>чел./</a:t>
            </a:r>
            <a:r>
              <a:rPr lang="ru-RU" sz="3200" b="1" dirty="0" err="1">
                <a:solidFill>
                  <a:srgbClr val="002060"/>
                </a:solidFill>
              </a:rPr>
              <a:t>кв.км</a:t>
            </a:r>
            <a:r>
              <a:rPr lang="ru-RU" sz="3200" b="1" dirty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3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№</a:t>
            </a:r>
            <a:r>
              <a:rPr lang="ru-RU" b="1" dirty="0"/>
              <a:t>1.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Рассмотреть </a:t>
            </a:r>
            <a:r>
              <a:rPr lang="ru-RU" sz="3200" dirty="0"/>
              <a:t>карту плотности населения по </a:t>
            </a:r>
            <a:r>
              <a:rPr lang="ru-RU" sz="3200" dirty="0" smtClean="0"/>
              <a:t>рис.238 стр.286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           </a:t>
            </a:r>
            <a:r>
              <a:rPr lang="ru-RU" sz="3200" b="1" u="sng" dirty="0" smtClean="0">
                <a:solidFill>
                  <a:srgbClr val="FF0000"/>
                </a:solidFill>
              </a:rPr>
              <a:t>Ответить </a:t>
            </a:r>
            <a:r>
              <a:rPr lang="ru-RU" sz="3200" b="1" u="sng" dirty="0">
                <a:solidFill>
                  <a:srgbClr val="FF0000"/>
                </a:solidFill>
              </a:rPr>
              <a:t>на </a:t>
            </a:r>
            <a:r>
              <a:rPr lang="ru-RU" sz="3200" b="1" u="sng" dirty="0" smtClean="0">
                <a:solidFill>
                  <a:srgbClr val="FF0000"/>
                </a:solidFill>
              </a:rPr>
              <a:t>вопросы:</a:t>
            </a:r>
            <a:endParaRPr lang="ru-RU" sz="3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/>
              <a:t>-Какую информацию можно узнать по карте?</a:t>
            </a:r>
          </a:p>
          <a:p>
            <a:pPr marL="0" indent="0">
              <a:buNone/>
            </a:pPr>
            <a:r>
              <a:rPr lang="ru-RU" sz="3200" dirty="0"/>
              <a:t>-Отражены ли на карте территории сплошного и очагового заселения?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600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а плотности населения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77744"/>
            <a:ext cx="86764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67379"/>
            <a:ext cx="7385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ПЛОТНОСТЬ НАСЕЛЕНИЯ РОССИИ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9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876800"/>
          </a:xfrm>
        </p:spPr>
        <p:txBody>
          <a:bodyPr/>
          <a:lstStyle/>
          <a:p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Главная полоса расселения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– </a:t>
            </a:r>
            <a:r>
              <a:rPr lang="ru-RU" sz="2800" dirty="0"/>
              <a:t>основной регион, заселенный людьми, имеющий максимальную плотность населения.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пределах этой полосы проживает более 2/3 всего населения России, притом, что она занимает всего 1/3 от общей площади страны.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901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3931920" cy="639762"/>
          </a:xfrm>
        </p:spPr>
        <p:txBody>
          <a:bodyPr>
            <a:noAutofit/>
          </a:bodyPr>
          <a:lstStyle/>
          <a:p>
            <a:r>
              <a:rPr lang="ru-RU" sz="2400" b="1" dirty="0"/>
              <a:t>Регионы России с максимальной плотностью населения (чел./кв. км.):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4248472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Москва </a:t>
            </a:r>
            <a:r>
              <a:rPr lang="ru-RU" dirty="0"/>
              <a:t>(4800</a:t>
            </a:r>
            <a:r>
              <a:rPr lang="ru-RU" dirty="0" smtClean="0"/>
              <a:t>)                      Санкт-Петербург </a:t>
            </a:r>
            <a:r>
              <a:rPr lang="ru-RU" dirty="0"/>
              <a:t>(3600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Московская </a:t>
            </a:r>
            <a:r>
              <a:rPr lang="ru-RU" dirty="0"/>
              <a:t>область (160</a:t>
            </a:r>
            <a:r>
              <a:rPr lang="ru-RU" dirty="0" smtClean="0"/>
              <a:t>)  Республика </a:t>
            </a:r>
            <a:r>
              <a:rPr lang="ru-RU" dirty="0"/>
              <a:t>Ингушетия (122</a:t>
            </a:r>
            <a:r>
              <a:rPr lang="ru-RU" dirty="0" smtClean="0"/>
              <a:t>)                            Республика </a:t>
            </a:r>
            <a:r>
              <a:rPr lang="ru-RU" dirty="0"/>
              <a:t>Северная Осетия (88</a:t>
            </a:r>
            <a:r>
              <a:rPr lang="ru-RU" dirty="0" smtClean="0"/>
              <a:t>)                     Республика </a:t>
            </a:r>
            <a:r>
              <a:rPr lang="ru-RU" dirty="0"/>
              <a:t>Чечня (85</a:t>
            </a:r>
            <a:r>
              <a:rPr lang="ru-RU" dirty="0" smtClean="0"/>
              <a:t>)      Краснодарский </a:t>
            </a:r>
            <a:r>
              <a:rPr lang="ru-RU" dirty="0"/>
              <a:t>край (71)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836712"/>
            <a:ext cx="3931920" cy="639762"/>
          </a:xfrm>
        </p:spPr>
        <p:txBody>
          <a:bodyPr>
            <a:noAutofit/>
          </a:bodyPr>
          <a:lstStyle/>
          <a:p>
            <a:r>
              <a:rPr lang="ru-RU" sz="2400" b="1" dirty="0"/>
              <a:t>Регионы России с минимальной плотностью населения (чел./кв. км.):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248472" cy="39512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Чукотский АО (0,07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Ненецкий </a:t>
            </a:r>
            <a:r>
              <a:rPr lang="ru-RU" dirty="0"/>
              <a:t>АО (0,24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Республика </a:t>
            </a:r>
            <a:r>
              <a:rPr lang="ru-RU" dirty="0"/>
              <a:t>Якутия (0,31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Магаданская </a:t>
            </a:r>
            <a:r>
              <a:rPr lang="ru-RU" dirty="0"/>
              <a:t>область (0,33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Камчатский </a:t>
            </a:r>
            <a:r>
              <a:rPr lang="ru-RU" dirty="0"/>
              <a:t>край (0,69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Ямало-Ненецкий </a:t>
            </a:r>
            <a:r>
              <a:rPr lang="ru-RU" dirty="0"/>
              <a:t>АО (0,70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Красноярский </a:t>
            </a:r>
            <a:r>
              <a:rPr lang="ru-RU" dirty="0"/>
              <a:t>край (1,20)</a:t>
            </a:r>
          </a:p>
        </p:txBody>
      </p:sp>
    </p:spTree>
    <p:extLst>
      <p:ext uri="{BB962C8B-B14F-4D97-AF65-F5344CB8AC3E}">
        <p14:creationId xmlns:p14="http://schemas.microsoft.com/office/powerpoint/2010/main" val="381419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№</a:t>
            </a:r>
            <a:r>
              <a:rPr lang="ru-RU" b="1" dirty="0"/>
              <a:t>2.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На </a:t>
            </a:r>
            <a:r>
              <a:rPr lang="ru-RU" sz="3600" dirty="0"/>
              <a:t>основе анализа карт </a:t>
            </a:r>
            <a:r>
              <a:rPr lang="ru-RU" sz="3600" dirty="0" smtClean="0"/>
              <a:t>и физической </a:t>
            </a:r>
            <a:r>
              <a:rPr lang="ru-RU" sz="3600" dirty="0"/>
              <a:t>карты атласа, объясните, почему плотность населения на одних территориях сконцентрирована, а на других слишком низка?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83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u="sng" dirty="0"/>
              <a:t>1.Разная степень освоенности территории.</a:t>
            </a:r>
          </a:p>
          <a:p>
            <a:r>
              <a:rPr lang="ru-RU" sz="2800" dirty="0"/>
              <a:t>а. Время заселения территории. </a:t>
            </a:r>
          </a:p>
          <a:p>
            <a:r>
              <a:rPr lang="ru-RU" sz="2800" dirty="0"/>
              <a:t>б. Наличие транспортных путей.</a:t>
            </a:r>
          </a:p>
          <a:p>
            <a:r>
              <a:rPr lang="ru-RU" sz="2800" dirty="0"/>
              <a:t>в. Развитие инфраструктуры в целом.</a:t>
            </a:r>
          </a:p>
          <a:p>
            <a:r>
              <a:rPr lang="ru-RU" sz="2800" u="sng" dirty="0"/>
              <a:t>2.Разная степень благоприятности условий для жизни человека.</a:t>
            </a:r>
          </a:p>
          <a:p>
            <a:r>
              <a:rPr lang="ru-RU" sz="2800" dirty="0"/>
              <a:t>а. Климатические условия.</a:t>
            </a:r>
          </a:p>
          <a:p>
            <a:r>
              <a:rPr lang="ru-RU" sz="2800" dirty="0"/>
              <a:t>б. Особенности рельефа.</a:t>
            </a:r>
          </a:p>
          <a:p>
            <a:r>
              <a:rPr lang="ru-RU" sz="2800" dirty="0"/>
              <a:t>в. Экологические условия.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514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386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Презентация PowerPoint</vt:lpstr>
      <vt:lpstr>Презентация PowerPoint</vt:lpstr>
      <vt:lpstr>Презентация PowerPoint</vt:lpstr>
      <vt:lpstr>Задание №1.</vt:lpstr>
      <vt:lpstr>Презентация PowerPoint</vt:lpstr>
      <vt:lpstr>Презентация PowerPoint</vt:lpstr>
      <vt:lpstr>Презентация PowerPoint</vt:lpstr>
      <vt:lpstr>Задание №2.</vt:lpstr>
      <vt:lpstr>Ответы</vt:lpstr>
      <vt:lpstr>Презентация PowerPoint</vt:lpstr>
      <vt:lpstr>Расселение – процесс освоения новых территорий и результат этого процесса.</vt:lpstr>
      <vt:lpstr>Во многих регионах России плотность населения меняется в зависимости от сезона года. Приведите примеры таких регионов.</vt:lpstr>
      <vt:lpstr>Презентация PowerPoint</vt:lpstr>
      <vt:lpstr>ВЫВОД: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2015-04-08T10:31:23Z</dcterms:created>
  <dcterms:modified xsi:type="dcterms:W3CDTF">2015-04-08T11:24:54Z</dcterms:modified>
</cp:coreProperties>
</file>