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1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CC"/>
    <a:srgbClr val="5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92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2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0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2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31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13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5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3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61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9F23E-A447-4E9E-BDBD-DC4A962EB9E7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F6F5B-E187-4598-B197-01CF1BE35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18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Вычислите: 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454150"/>
            <a:ext cx="1110615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 + 0,5 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3,46 – 0,05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0,03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3,75 – 2,5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8,05 – 6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0,99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6,75 + 0,007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16759" y="1454150"/>
            <a:ext cx="13500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1,2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12037" y="2223591"/>
            <a:ext cx="16321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3,41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34631" y="2860377"/>
            <a:ext cx="16321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0,97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23334" y="3629818"/>
            <a:ext cx="16321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1,25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334631" y="4332932"/>
            <a:ext cx="16321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3,05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334631" y="5069210"/>
            <a:ext cx="16321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3,01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94458" y="5772325"/>
            <a:ext cx="19143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6,757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672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Сократите дробь: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716" y="1555038"/>
            <a:ext cx="743443" cy="9954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16" y="2550495"/>
            <a:ext cx="743443" cy="9576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5716" y="3508150"/>
            <a:ext cx="681065" cy="9534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5716" y="4461641"/>
            <a:ext cx="681065" cy="10578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2633" y="1617741"/>
            <a:ext cx="693263" cy="93275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32535" y="2550495"/>
            <a:ext cx="711912" cy="8808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90562" y="3450022"/>
            <a:ext cx="818167" cy="9173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39089" y="1617741"/>
            <a:ext cx="999025" cy="84362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38209" y="2653084"/>
            <a:ext cx="955574" cy="77825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56427" y="3623057"/>
            <a:ext cx="1115918" cy="85589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6427" y="4609552"/>
            <a:ext cx="925374" cy="83179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95064" y="2594563"/>
            <a:ext cx="904572" cy="81099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95064" y="3564554"/>
            <a:ext cx="813099" cy="80280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21800" y="1573715"/>
            <a:ext cx="977836" cy="90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037" y="2692400"/>
            <a:ext cx="9705974" cy="2749550"/>
          </a:xfrm>
        </p:spPr>
        <p:txBody>
          <a:bodyPr>
            <a:noAutofit/>
          </a:bodyPr>
          <a:lstStyle/>
          <a:p>
            <a:r>
              <a:rPr lang="ru-RU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и обратная пропорциональные </a:t>
            </a:r>
            <a:r>
              <a:rPr lang="ru-RU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</a:t>
            </a:r>
            <a:r>
              <a:rPr lang="en-U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4024" y="103663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23.01.15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2" y="-145465"/>
            <a:ext cx="10515600" cy="1325563"/>
          </a:xfrm>
        </p:spPr>
        <p:txBody>
          <a:bodyPr/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1492"/>
            <a:ext cx="12191999" cy="126047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 за   2 ч проехал 180 км.   За какое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автомобиль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проедет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вдвое большее расстояние, если будет двигаться с той же скоростью?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424" y="1902412"/>
            <a:ext cx="7931452" cy="13065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00125" y="3244334"/>
            <a:ext cx="104584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2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22332" y="3664502"/>
            <a:ext cx="46683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вдвое большее расстояние:</a:t>
            </a:r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34282" y="3671785"/>
            <a:ext cx="23503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180 • 2 = 360   км.</a:t>
            </a:r>
            <a:endParaRPr lang="ru-RU" sz="2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22332" y="4146158"/>
            <a:ext cx="41076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Найдем скорость автомобиля:</a:t>
            </a:r>
            <a:endParaRPr lang="ru-RU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78263" y="4187528"/>
            <a:ext cx="24416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180 : 2 = 90   км/ч.</a:t>
            </a:r>
            <a:endParaRPr lang="ru-RU" sz="2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69377" y="4707312"/>
            <a:ext cx="53649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Найдем время, требующееся на </a:t>
            </a:r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360 км: </a:t>
            </a:r>
            <a:endParaRPr lang="ru-RU" sz="2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34307" y="4710554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360 : 90 = 4   ч.  </a:t>
            </a:r>
            <a:endParaRPr lang="ru-RU" sz="2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3720" y="5230412"/>
            <a:ext cx="99161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</a:t>
            </a:r>
            <a:r>
              <a:rPr lang="ru-RU" sz="2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т в е т : </a:t>
            </a:r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автомобилю потребуется </a:t>
            </a:r>
            <a:r>
              <a:rPr lang="ru-RU" sz="2200" b="1" i="0" dirty="0" smtClean="0"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вдвое большее время </a:t>
            </a:r>
            <a:r>
              <a:rPr lang="ru-RU" sz="2200" b="1" i="1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( 4 часа )  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для прохождения </a:t>
            </a:r>
            <a:r>
              <a:rPr lang="ru-RU" sz="2200" b="1" i="0" dirty="0" smtClean="0"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вдвое большего расстояния.  </a:t>
            </a:r>
            <a:endParaRPr lang="ru-RU" sz="2200" b="1" i="0" dirty="0" smtClean="0">
              <a:solidFill>
                <a:srgbClr val="0077A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5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Говорят: "Время прямо пропорционально расстоянию". 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488" y="2054225"/>
            <a:ext cx="11544300" cy="4351338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Определение.</a:t>
            </a: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Две величины называют 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 пропорциональными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 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(уменьшении) одной из них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раз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другая 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(уменьшается) 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столько же раз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20650"/>
            <a:ext cx="10515600" cy="1325563"/>
          </a:xfrm>
        </p:spPr>
        <p:txBody>
          <a:bodyPr/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512" y="947738"/>
            <a:ext cx="11901488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Автомобилю, двигающемуся со скоростью 60 км/ч, потребовалось 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часов на прохождение пути.   За какое время автомобиль проедет 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же расстояние, если будет двигаться с вдвое большей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273301"/>
            <a:ext cx="5729287" cy="16508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66812" y="3718679"/>
            <a:ext cx="113157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2200" b="1" i="0" dirty="0" smtClean="0">
              <a:solidFill>
                <a:srgbClr val="33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22569" y="4180707"/>
            <a:ext cx="44894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вдвое большую скорость:</a:t>
            </a:r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24662" y="4180707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60 • 2 = 120   км/ч.  </a:t>
            </a:r>
            <a:endParaRPr lang="ru-RU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06213" y="4674475"/>
            <a:ext cx="27515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расстояние:</a:t>
            </a:r>
            <a:endParaRPr lang="ru-RU" sz="2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34100" y="4657027"/>
            <a:ext cx="22092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60 • 6 = 360   км.</a:t>
            </a:r>
            <a:endParaRPr lang="ru-RU" sz="2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22655" y="5150795"/>
            <a:ext cx="516468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время, со скоростью </a:t>
            </a:r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120 км/ч: </a:t>
            </a:r>
            <a:endParaRPr lang="ru-RU" sz="2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189625" y="5154237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360 : 120 = 3   ч.  </a:t>
            </a:r>
            <a:endParaRPr lang="ru-RU" sz="2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66812" y="5870497"/>
            <a:ext cx="98003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0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 </a:t>
            </a:r>
            <a:r>
              <a:rPr lang="ru-RU" sz="2200" b="1" i="1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т в е т : </a:t>
            </a:r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автомобилю потребуется </a:t>
            </a:r>
            <a:r>
              <a:rPr lang="ru-RU" sz="2200" b="1" i="0" dirty="0" smtClean="0"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вдвое меньшее время </a:t>
            </a:r>
            <a:r>
              <a:rPr lang="ru-RU" sz="2200" b="1" i="1" dirty="0" smtClean="0">
                <a:solidFill>
                  <a:srgbClr val="1166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( 3 часа )  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для прохождения   расстояния с </a:t>
            </a:r>
            <a:r>
              <a:rPr lang="ru-RU" sz="2200" b="1" i="0" dirty="0" smtClean="0"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вдвое большей скоростью. 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7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825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Говорят: "Время обратно пропорционально скорости". 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325" y="1825625"/>
            <a:ext cx="11468100" cy="4351338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Определение.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называют 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 пропорциональными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 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(уменьшении) одной из них в несколько раз 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уменьшается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(увеличивается)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во столько же раз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126</Words>
  <Application>Microsoft Office PowerPoint</Application>
  <PresentationFormat>Широкоэкранный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Вычислите: </vt:lpstr>
      <vt:lpstr>Сократите дробь:</vt:lpstr>
      <vt:lpstr>Прямая и обратная пропорциональные зависимости.</vt:lpstr>
      <vt:lpstr>Задача 1</vt:lpstr>
      <vt:lpstr>Говорят: "Время прямо пропорционально расстоянию".   </vt:lpstr>
      <vt:lpstr>Задача 2</vt:lpstr>
      <vt:lpstr> Говорят: "Время обратно пропорционально скорости". 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обратная пропорциональные зависимости.</dc:title>
  <dc:creator>user-pc</dc:creator>
  <cp:lastModifiedBy>user-pc</cp:lastModifiedBy>
  <cp:revision>7</cp:revision>
  <dcterms:created xsi:type="dcterms:W3CDTF">2015-01-22T23:02:13Z</dcterms:created>
  <dcterms:modified xsi:type="dcterms:W3CDTF">2015-01-23T00:11:09Z</dcterms:modified>
</cp:coreProperties>
</file>