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80928"/>
            <a:ext cx="7772400" cy="1470025"/>
          </a:xfrm>
        </p:spPr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healthy food.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/>
          <a:lstStyle/>
          <a:p>
            <a:r>
              <a:rPr lang="en-US" dirty="0" smtClean="0"/>
              <a:t>Peredreeva Anastasia,</a:t>
            </a:r>
          </a:p>
          <a:p>
            <a:r>
              <a:rPr lang="en-US" dirty="0" smtClean="0"/>
              <a:t>Peredreeva Anna</a:t>
            </a:r>
          </a:p>
          <a:p>
            <a:r>
              <a:rPr lang="en-US" dirty="0" smtClean="0"/>
              <a:t>8 </a:t>
            </a:r>
            <a:r>
              <a:rPr lang="ru-RU" dirty="0" smtClean="0"/>
              <a:t>«</a:t>
            </a:r>
            <a:r>
              <a:rPr lang="en-US" dirty="0" smtClean="0"/>
              <a:t>A</a:t>
            </a:r>
            <a:r>
              <a:rPr lang="ru-RU" dirty="0" smtClean="0"/>
              <a:t>»</a:t>
            </a:r>
            <a:r>
              <a:rPr lang="en-US" dirty="0" smtClean="0"/>
              <a:t> class.</a:t>
            </a:r>
            <a:endParaRPr lang="ru-RU" dirty="0"/>
          </a:p>
        </p:txBody>
      </p:sp>
      <p:pic>
        <p:nvPicPr>
          <p:cNvPr id="4098" name="Picture 2" descr="Structuring The Right Eating Habits Build Healthier Life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5536" cy="3090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C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Vitamin C works as antioxidant and helps to protect cells of a body.  Vitamin C sources in fruit: apples, bananas, blackberry, kiwi and etc.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User\Desktop\5754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4012531" cy="307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healthy food is important.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upload.wikimedia.org/wikipedia/commons/b/b3/Color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50" y="1484784"/>
            <a:ext cx="5780646" cy="4706888"/>
          </a:xfrm>
          <a:prstGeom prst="rect">
            <a:avLst/>
          </a:prstGeom>
          <a:noFill/>
        </p:spPr>
      </p:pic>
      <p:pic>
        <p:nvPicPr>
          <p:cNvPr id="3078" name="Picture 6" descr="01 января 1853 - Джорж Крам изобрел чипсы - Даты 01.01.18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4696" y="3789040"/>
            <a:ext cx="4009304" cy="2932587"/>
          </a:xfrm>
          <a:prstGeom prst="rect">
            <a:avLst/>
          </a:prstGeom>
          <a:noFill/>
        </p:spPr>
      </p:pic>
      <p:pic>
        <p:nvPicPr>
          <p:cNvPr id="3080" name="Picture 8" descr="Ответы@Mail.Ru: Опрос: Ваша любимая начинка шоколада Альпен Гольд?) (возможны несколько вариантов ответа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80728"/>
            <a:ext cx="3646397" cy="2598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rules </a:t>
            </a:r>
            <a:b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healthy food. 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ealthy Living Foods Meal Deliv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320" y="1484784"/>
            <a:ext cx="5715680" cy="5115535"/>
          </a:xfrm>
          <a:prstGeom prst="rect">
            <a:avLst/>
          </a:prstGeom>
          <a:noFill/>
        </p:spPr>
      </p:pic>
      <p:pic>
        <p:nvPicPr>
          <p:cNvPr id="1030" name="Picture 6" descr="Healthy Living F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2895600" cy="3048001"/>
          </a:xfrm>
          <a:prstGeom prst="rect">
            <a:avLst/>
          </a:prstGeom>
          <a:noFill/>
        </p:spPr>
      </p:pic>
      <p:pic>
        <p:nvPicPr>
          <p:cNvPr id="1034" name="Picture 10" descr="No Fast Food Restaura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2996952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reVolume We're Listening To Y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54163" cy="597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8229600" cy="11430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diet is not good!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ifference Between Diet and Dieting - InfoBarr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467600" cy="5076826"/>
          </a:xfrm>
          <a:prstGeom prst="rect">
            <a:avLst/>
          </a:prstGeom>
          <a:noFill/>
        </p:spPr>
      </p:pic>
      <p:pic>
        <p:nvPicPr>
          <p:cNvPr id="1028" name="Picture 4" descr="Не кушать после шести можно ли похуде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70598" cy="2878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health is very important.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Материалы за Февраль 2010 года &quot; Страница 2 &quot; FUN4CHILD.RU - ДЕТСКИЙ САЙТ ДЛЯ РОДИТЕЛЕЙ, ДЕТЕЙ, ДОШКОЛЬНИКОВ И ШКОЛЬ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204470" cy="4334269"/>
          </a:xfrm>
          <a:prstGeom prst="rect">
            <a:avLst/>
          </a:prstGeom>
          <a:noFill/>
        </p:spPr>
      </p:pic>
      <p:pic>
        <p:nvPicPr>
          <p:cNvPr id="18438" name="Picture 6" descr="Продукты и услуги компании 92cardiganstreet.com Linked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4006255" cy="3003306"/>
          </a:xfrm>
          <a:prstGeom prst="rect">
            <a:avLst/>
          </a:prstGeom>
          <a:noFill/>
        </p:spPr>
      </p:pic>
      <p:pic>
        <p:nvPicPr>
          <p:cNvPr id="18440" name="Picture 8" descr="Lifestyle Heal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34299"/>
            <a:ext cx="3791744" cy="332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Vitamins 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7" name="Picture 3" descr="C:\Users\User\Desktop\Vegetable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644123" cy="4608512"/>
          </a:xfrm>
          <a:prstGeom prst="rect">
            <a:avLst/>
          </a:prstGeom>
          <a:noFill/>
        </p:spPr>
      </p:pic>
      <p:pic>
        <p:nvPicPr>
          <p:cNvPr id="1028" name="Picture 4" descr="C:\Users\User\Desktop\00E0t10084x161Q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652963" cy="4652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Vitamin A improves sight and promotes growth of bones and development of teeth. Vitamin A sources in fruit: apricot, avocado, blackberry, melon, kiwi, peas, and etc.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User\Desktop\v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Vitamin B regulates an exchange of amino acids and carbohydrates. Also it is necessary for healthy functioning of heart, nervous system and muscles.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 descr="C:\Users\User\Desktop\Galerej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73016"/>
            <a:ext cx="410445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134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The healthy food.</vt:lpstr>
      <vt:lpstr>The healthy food is important.</vt:lpstr>
      <vt:lpstr>The first rules  of a healthy food. </vt:lpstr>
      <vt:lpstr>Слайд 4</vt:lpstr>
      <vt:lpstr>A diet is not good!</vt:lpstr>
      <vt:lpstr>The health is very important.</vt:lpstr>
      <vt:lpstr>Vitamins </vt:lpstr>
      <vt:lpstr>Vitamin A</vt:lpstr>
      <vt:lpstr>Vitamin B</vt:lpstr>
      <vt:lpstr>Vitamin 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healthy food.</dc:title>
  <dc:creator>User</dc:creator>
  <cp:lastModifiedBy>школа</cp:lastModifiedBy>
  <cp:revision>15</cp:revision>
  <dcterms:created xsi:type="dcterms:W3CDTF">2014-12-14T10:44:39Z</dcterms:created>
  <dcterms:modified xsi:type="dcterms:W3CDTF">2015-01-23T11:09:26Z</dcterms:modified>
</cp:coreProperties>
</file>