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680FB-9D1D-4D3C-97B0-3D46957D1873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9AF72-8E0A-4EB2-8414-8F1190FCD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9AF72-8E0A-4EB2-8414-8F1190FCD98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6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32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9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1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5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1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9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5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D18-3858-4E48-9C86-48533C1275D0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6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1D18-3858-4E48-9C86-48533C1275D0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ACED-7497-4334-B2A8-137B8B0DA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3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img-fotki.yandex.ru/get/5700/lazerluxe.0/0_46a50_5a87d0c0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485" y="4002524"/>
            <a:ext cx="2682297" cy="265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edia.vremyan.ru/images/640_480/images_22986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5" r="10927"/>
          <a:stretch/>
        </p:blipFill>
        <p:spPr bwMode="auto">
          <a:xfrm>
            <a:off x="6722175" y="2864762"/>
            <a:ext cx="2601310" cy="256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iev-club.com.ua/components/com_virtuemart/shop_image/product/59230int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07" y="4026884"/>
            <a:ext cx="2630214" cy="26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portchita.ru/images/x/366b65ba4a41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3" t="11979" r="9473" b="12759"/>
          <a:stretch/>
        </p:blipFill>
        <p:spPr bwMode="auto">
          <a:xfrm>
            <a:off x="283778" y="1560785"/>
            <a:ext cx="2784435" cy="258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klubkrasoti.ru/pics/product/500/150713_16456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8" t="25821" r="14219" b="31476"/>
          <a:stretch/>
        </p:blipFill>
        <p:spPr bwMode="auto">
          <a:xfrm>
            <a:off x="3266090" y="1690688"/>
            <a:ext cx="3103179" cy="185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7ja.net/wp-content/uploads/2010/03/cloc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578" y="1455282"/>
            <a:ext cx="2324099" cy="232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63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ЦИРКУЛЬ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akadeti.ru/upload/iblock/831/8312275fbdaf2209abc02ab0ae6ae8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534" y="2021763"/>
            <a:ext cx="3596618" cy="359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bis-online.ru/shopimages/x/210236_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124" y="1690688"/>
            <a:ext cx="3915103" cy="391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9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2525" y="1651000"/>
            <a:ext cx="9144000" cy="23876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и круг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0463"/>
            <a:ext cx="11687175" cy="1684337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19.01.15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ihi.ru/pics/2013/08/08/10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2868804"/>
            <a:ext cx="3619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689" y="112877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420" y="1242301"/>
            <a:ext cx="11351173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Отмечаем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окружности. </a:t>
            </a:r>
          </a:p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Поставим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 окружности ножку циркуля с иглой.</a:t>
            </a:r>
          </a:p>
          <a:p>
            <a:pPr marL="0" lv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Возьмем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циркуль за хвостик и проведем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по часовой стрелке.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4139"/>
            <a:ext cx="10515600" cy="1970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-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линия, все точки которой находятся на одинаковом расстоянии от данной точки.</a:t>
            </a:r>
            <a:endParaRPr lang="ru-RU" altLang="ru-RU" sz="4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519120"/>
            <a:ext cx="7300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О </a:t>
            </a: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центр окружности 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933521"/>
            <a:ext cx="1051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часть плоскости, ограниченная окружностью.</a:t>
            </a:r>
            <a:endParaRPr lang="ru-RU" alt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024" y="4968656"/>
            <a:ext cx="3859924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23848" y="1233197"/>
            <a:ext cx="3074276" cy="307427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947338" y="1259472"/>
            <a:ext cx="3074276" cy="3074276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23837" y="5215938"/>
            <a:ext cx="15519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2070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779" y="19589"/>
            <a:ext cx="10515600" cy="137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отрезок, соединяющий две любые точки окружности.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4779" y="980714"/>
            <a:ext cx="11253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Радиус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отрезок, соединяющий центр окружности с любой точкой.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Обозначается: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4779" y="2654153"/>
            <a:ext cx="10922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отрезок, проходящий через центр и соединяющий две точки окружности.</a:t>
            </a: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Обозначается: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</a:p>
          <a:p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60650" y="4408479"/>
            <a:ext cx="6353503" cy="1200329"/>
            <a:chOff x="1024759" y="5518434"/>
            <a:chExt cx="6353503" cy="120032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24759" y="5518434"/>
              <a:ext cx="2254469" cy="120032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82262" y="5518434"/>
              <a:ext cx="6096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 = 2 * r</a:t>
              </a:r>
            </a:p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= d </a:t>
              </a:r>
              <a:r>
                <a:rPr lang="ru-RU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endPara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64779" y="5768866"/>
            <a:ext cx="11172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часть окружности, ограниченная двумя точками.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132</Words>
  <Application>Microsoft Office PowerPoint</Application>
  <PresentationFormat>Широкоэкранный</PresentationFormat>
  <Paragraphs>23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Окружность                                Круг</vt:lpstr>
      <vt:lpstr>ЦИРКУЛЬ</vt:lpstr>
      <vt:lpstr>Окружность и круг</vt:lpstr>
      <vt:lpstr>Построение:</vt:lpstr>
      <vt:lpstr>Презентация PowerPoint</vt:lpstr>
      <vt:lpstr>Окружность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user-pc</cp:lastModifiedBy>
  <cp:revision>9</cp:revision>
  <dcterms:created xsi:type="dcterms:W3CDTF">2015-01-18T20:51:01Z</dcterms:created>
  <dcterms:modified xsi:type="dcterms:W3CDTF">2015-01-18T23:30:21Z</dcterms:modified>
</cp:coreProperties>
</file>