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57" r:id="rId4"/>
    <p:sldId id="262" r:id="rId5"/>
    <p:sldId id="264" r:id="rId6"/>
    <p:sldId id="259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E3554-789D-40FC-8C35-836337CFDD39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AAFD9-D2F1-4E8E-A90E-25BA63266B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AAFD9-D2F1-4E8E-A90E-25BA63266B0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лик: Чудеса России. Великий Новгород - Звенящие кед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Формирования древнерусского    государства.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24128" y="6237312"/>
            <a:ext cx="3419872" cy="6206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1800" dirty="0" smtClean="0">
                <a:solidFill>
                  <a:schemeClr val="bg1"/>
                </a:solidFill>
              </a:rPr>
              <a:t>Финне Е.П. ГБОУ СОШ № 251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Понятие государства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50000"/>
                  </a:schemeClr>
                </a:solidFill>
              </a:rPr>
              <a:t>( попытайтесь дать понятие, используя ваши знания ) </a:t>
            </a:r>
            <a:endParaRPr lang="ru-RU" sz="31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2339975" y="1628775"/>
            <a:ext cx="4824413" cy="720725"/>
          </a:xfrm>
          <a:prstGeom prst="wedgeRect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1"/>
                </a:solidFill>
              </a:rPr>
              <a:t>Государство - это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971550" y="2781300"/>
            <a:ext cx="1944688" cy="12954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Территория, имеющая границы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24525" y="5157788"/>
            <a:ext cx="1943100" cy="1295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Охрана границ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908175" y="5157788"/>
            <a:ext cx="1943100" cy="1295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Регулятор отношений между людьми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79838" y="2852738"/>
            <a:ext cx="1944687" cy="1296987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Единая система управления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88125" y="2852738"/>
            <a:ext cx="1944688" cy="1296987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Единые законы  ( обычаи) 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419475" y="4437063"/>
            <a:ext cx="2736850" cy="431800"/>
          </a:xfrm>
          <a:prstGeom prst="wedgeRect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функции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195513" y="2349500"/>
            <a:ext cx="720725" cy="431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64163" y="4941888"/>
            <a:ext cx="720725" cy="4318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19475" y="4941888"/>
            <a:ext cx="720725" cy="4318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443663" y="2420938"/>
            <a:ext cx="720725" cy="431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538" y="2420938"/>
            <a:ext cx="720725" cy="431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предпосылки создания древнерусского государства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2044824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Monotype Corsiva" pitchFamily="66" charset="0"/>
              </a:rPr>
              <a:t>Разложение родоплеменного строя:</a:t>
            </a:r>
          </a:p>
          <a:p>
            <a:pPr lvl="0"/>
            <a:r>
              <a:rPr lang="ru-RU" sz="3200" dirty="0" smtClean="0"/>
              <a:t>Выделение племенных вождей с дружинами  </a:t>
            </a:r>
          </a:p>
          <a:p>
            <a:pPr lvl="0"/>
            <a:r>
              <a:rPr lang="ru-RU" sz="3200" dirty="0" smtClean="0"/>
              <a:t>Выделение старейшин ( соседская община)  - излишки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Невыдуманные рассказы - В древнем Пскове ценили демократию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068960"/>
            <a:ext cx="5544616" cy="37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Как варяги ходили в греки, и для чего они это делали. - Энциклопедия-Сайт Мариуп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603448"/>
            <a:ext cx="9252520" cy="7461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предпосылки создания древнерусского государства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036496" cy="34129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b="1" dirty="0" smtClean="0">
                <a:latin typeface="Monotype Corsiva" pitchFamily="66" charset="0"/>
              </a:rPr>
              <a:t>Развитие торговли ( «путь из варяг в греки») </a:t>
            </a:r>
          </a:p>
          <a:p>
            <a:pPr lvl="1">
              <a:buNone/>
            </a:pPr>
            <a:r>
              <a:rPr lang="ru-RU" sz="3200" dirty="0" smtClean="0"/>
              <a:t>Выделение </a:t>
            </a:r>
            <a:r>
              <a:rPr lang="ru-RU" sz="3200" b="1" dirty="0" smtClean="0">
                <a:latin typeface="Monotype Corsiva" pitchFamily="66" charset="0"/>
              </a:rPr>
              <a:t>купцов</a:t>
            </a:r>
          </a:p>
          <a:p>
            <a:pPr lvl="1">
              <a:buNone/>
            </a:pPr>
            <a:r>
              <a:rPr lang="ru-RU" sz="3200" dirty="0" smtClean="0"/>
              <a:t>Формирование </a:t>
            </a:r>
            <a:r>
              <a:rPr lang="ru-RU" sz="3200" b="1" dirty="0" smtClean="0">
                <a:latin typeface="Monotype Corsiva" pitchFamily="66" charset="0"/>
              </a:rPr>
              <a:t>городов </a:t>
            </a:r>
            <a:r>
              <a:rPr lang="ru-RU" sz="3200" dirty="0" smtClean="0"/>
              <a:t>( торг, защита, новые  правила)</a:t>
            </a:r>
          </a:p>
          <a:p>
            <a:pPr lvl="1">
              <a:buNone/>
            </a:pPr>
            <a:r>
              <a:rPr lang="ru-RU" sz="3200" dirty="0" smtClean="0"/>
              <a:t>Формирование слоя </a:t>
            </a:r>
            <a:r>
              <a:rPr lang="ru-RU" sz="3200" b="1" dirty="0" smtClean="0">
                <a:latin typeface="Monotype Corsiva" pitchFamily="66" charset="0"/>
              </a:rPr>
              <a:t>ремесленников</a:t>
            </a:r>
          </a:p>
          <a:p>
            <a:pPr lvl="1">
              <a:buNone/>
            </a:pPr>
            <a:endParaRPr lang="ru-RU" sz="32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653136"/>
            <a:ext cx="9144000" cy="244827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Развитие торговли ( «путь из варяг в греки») </a:t>
            </a:r>
          </a:p>
          <a:p>
            <a:pPr lvl="1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Выделение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купцов</a:t>
            </a:r>
          </a:p>
          <a:p>
            <a:pPr lvl="1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Формирование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городов </a:t>
            </a:r>
            <a:r>
              <a:rPr lang="ru-RU" sz="2800" dirty="0" smtClean="0">
                <a:solidFill>
                  <a:srgbClr val="002060"/>
                </a:solidFill>
              </a:rPr>
              <a:t>( торг, защита, новые  правила)</a:t>
            </a:r>
          </a:p>
          <a:p>
            <a:pPr lvl="1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Формирование слоя 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ремесленников</a:t>
            </a:r>
          </a:p>
          <a:p>
            <a:pPr lvl="1">
              <a:buNone/>
            </a:pPr>
            <a:endParaRPr lang="ru-RU" sz="2100" dirty="0" smtClean="0"/>
          </a:p>
          <a:p>
            <a:endParaRPr lang="ru-RU" dirty="0"/>
          </a:p>
        </p:txBody>
      </p:sp>
      <p:pic>
        <p:nvPicPr>
          <p:cNvPr id="29698" name="Picture 2" descr="Туристический маршру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89248"/>
            <a:ext cx="925251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4860032" cy="9906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Monotype Corsiva" pitchFamily="66" charset="0"/>
              </a:rPr>
              <a:t>Общая военная угроза</a:t>
            </a:r>
            <a:br>
              <a:rPr lang="ru-RU" b="1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067944" cy="4495800"/>
          </a:xfrm>
        </p:spPr>
        <p:txBody>
          <a:bodyPr/>
          <a:lstStyle/>
          <a:p>
            <a:pPr lvl="1"/>
            <a:r>
              <a:rPr lang="ru-RU" sz="2800" dirty="0" smtClean="0"/>
              <a:t>Кочевники ( печенеги, хазары)  - торговые караваны</a:t>
            </a:r>
          </a:p>
          <a:p>
            <a:pPr lvl="1"/>
            <a:r>
              <a:rPr lang="ru-RU" sz="2800" dirty="0" smtClean="0"/>
              <a:t>норманны</a:t>
            </a:r>
          </a:p>
          <a:p>
            <a:endParaRPr lang="ru-RU" dirty="0"/>
          </a:p>
        </p:txBody>
      </p:sp>
      <p:pic>
        <p:nvPicPr>
          <p:cNvPr id="28674" name="Picture 2" descr="Петков С.В. &quot;Варяги. - Соседи российских племен и их влияние на образование российского государст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6632"/>
            <a:ext cx="4644008" cy="6572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севедник.Ру - источник старинных зна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6876256" cy="6695728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0" y="1484784"/>
            <a:ext cx="2267744" cy="503984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На рынки Византии привозили меха, мед, воск и другие дары леса. Там меняли товары на шелка, золото, вина, овощи, оружие.</a:t>
            </a:r>
          </a:p>
          <a:p>
            <a:r>
              <a:rPr lang="ru-RU" dirty="0" smtClean="0"/>
              <a:t>Люди которые занимались торговлей называли -</a:t>
            </a:r>
            <a:r>
              <a:rPr lang="ru-RU" sz="2800" dirty="0" smtClean="0">
                <a:solidFill>
                  <a:srgbClr val="FF0000"/>
                </a:solidFill>
              </a:rPr>
              <a:t>купцами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&quot;Николай Рерих и Древняя Русь&quot; часть 2. Автор Н.Василькова (culture.arch.roerich) : Рассылка : Subscrib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620000" cy="6111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78</TotalTime>
  <Words>161</Words>
  <Application>Microsoft Office PowerPoint</Application>
  <PresentationFormat>Экран (4:3)</PresentationFormat>
  <Paragraphs>29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Обычная</vt:lpstr>
      <vt:lpstr>Формирования древнерусского    государства.</vt:lpstr>
      <vt:lpstr>Понятие государства  ( попытайтесь дать понятие, используя ваши знания ) </vt:lpstr>
      <vt:lpstr>предпосылки создания древнерусского государства</vt:lpstr>
      <vt:lpstr>Слайд 4</vt:lpstr>
      <vt:lpstr>предпосылки создания древнерусского государства</vt:lpstr>
      <vt:lpstr>Слайд 6</vt:lpstr>
      <vt:lpstr>Общая военная угроза 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Формирования древнерусского государства.</dc:title>
  <dc:creator>Лена</dc:creator>
  <cp:lastModifiedBy>Лена</cp:lastModifiedBy>
  <cp:revision>11</cp:revision>
  <dcterms:created xsi:type="dcterms:W3CDTF">2015-01-18T13:35:19Z</dcterms:created>
  <dcterms:modified xsi:type="dcterms:W3CDTF">2015-04-07T20:46:16Z</dcterms:modified>
</cp:coreProperties>
</file>