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87" r:id="rId2"/>
    <p:sldId id="288" r:id="rId3"/>
    <p:sldId id="305" r:id="rId4"/>
    <p:sldId id="303" r:id="rId5"/>
    <p:sldId id="294" r:id="rId6"/>
    <p:sldId id="30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315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31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316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17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49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</p:spPr>
      </p:pic>
      <p:pic>
        <p:nvPicPr>
          <p:cNvPr id="3225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DABE7EFE-03E6-48E3-A837-63A4DFAA652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64" name="Picture 40" descr="j0152694"/>
          <p:cNvPicPr preferRelativeResize="0">
            <a:picLocks noChangeArrowheads="1" noChangeShapeType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ramestok.ru/833-detskaya-ramochka-dlya-photoshop" TargetMode="External"/><Relationship Id="rId13" Type="http://schemas.openxmlformats.org/officeDocument/2006/relationships/hyperlink" Target="http://anna-du.blogspot.co.il/2013/09/blog-post_18.html" TargetMode="External"/><Relationship Id="rId3" Type="http://schemas.openxmlformats.org/officeDocument/2006/relationships/hyperlink" Target="http://walls.com.ua/download/27788/1920x1080/" TargetMode="External"/><Relationship Id="rId7" Type="http://schemas.openxmlformats.org/officeDocument/2006/relationships/hyperlink" Target="http://ru.depositphotos.com/3665625/" TargetMode="External"/><Relationship Id="rId12" Type="http://schemas.openxmlformats.org/officeDocument/2006/relationships/hyperlink" Target="http://framestok.ru/source/clipart_png/1221" TargetMode="External"/><Relationship Id="rId2" Type="http://schemas.openxmlformats.org/officeDocument/2006/relationships/hyperlink" Target="http://pixelbrush.ru/" TargetMode="External"/><Relationship Id="rId16" Type="http://schemas.openxmlformats.org/officeDocument/2006/relationships/hyperlink" Target="http://kira-scrap.ru/dir/raznoe/dengi/dengi_koshelki/491-1-0-5708http:/fotozvetov.ru/kategorii/rozi/s-dnem-rogdeniya-na-prozrachnom-fon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byblog.ru/user/chura68/55847" TargetMode="External"/><Relationship Id="rId11" Type="http://schemas.openxmlformats.org/officeDocument/2006/relationships/hyperlink" Target="http://kotolife.ru/news/klipart_cats_na_prozrachnom_fone/2011-03-06-368" TargetMode="External"/><Relationship Id="rId5" Type="http://schemas.openxmlformats.org/officeDocument/2006/relationships/hyperlink" Target="http://uln.sew-world.ru/page.php?id=60" TargetMode="External"/><Relationship Id="rId15" Type="http://schemas.openxmlformats.org/officeDocument/2006/relationships/hyperlink" Target="http://www.liveinternet.ru/users/2573040/post242796151/" TargetMode="External"/><Relationship Id="rId10" Type="http://schemas.openxmlformats.org/officeDocument/2006/relationships/hyperlink" Target="http://allday2.com/2007/11/01/otrisovki_myshi.html" TargetMode="External"/><Relationship Id="rId4" Type="http://schemas.openxmlformats.org/officeDocument/2006/relationships/hyperlink" Target="http://saligorsk.org/economy/npg-offers-and-salary-increase-rates-by-45.html" TargetMode="External"/><Relationship Id="rId9" Type="http://schemas.openxmlformats.org/officeDocument/2006/relationships/hyperlink" Target="http://detsad-kitty.ru/shablon/klipart/34040" TargetMode="External"/><Relationship Id="rId14" Type="http://schemas.openxmlformats.org/officeDocument/2006/relationships/hyperlink" Target="http://www.liveinternet.ru/users/nesikova/rubric/503217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Взрослые секреты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деньгах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4869160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Жданова Н.А.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563888" cy="6480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Монеты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монета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87824" y="2060848"/>
            <a:ext cx="867861" cy="865348"/>
          </a:xfrm>
          <a:prstGeom prst="rect">
            <a:avLst/>
          </a:prstGeom>
        </p:spPr>
      </p:pic>
      <p:pic>
        <p:nvPicPr>
          <p:cNvPr id="9" name="Picture 11" descr="монета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528" y="5301208"/>
            <a:ext cx="857773" cy="864675"/>
          </a:xfrm>
          <a:prstGeom prst="rect">
            <a:avLst/>
          </a:prstGeom>
          <a:noFill/>
        </p:spPr>
      </p:pic>
      <p:pic>
        <p:nvPicPr>
          <p:cNvPr id="10" name="Picture 7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5616" y="4221088"/>
            <a:ext cx="864097" cy="864096"/>
          </a:xfrm>
          <a:prstGeom prst="rect">
            <a:avLst/>
          </a:prstGeom>
        </p:spPr>
      </p:pic>
      <p:pic>
        <p:nvPicPr>
          <p:cNvPr id="11" name="Picture 8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7704" y="5229200"/>
            <a:ext cx="1003932" cy="1006854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683568" y="3284984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Рубли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gray">
          <a:xfrm>
            <a:off x="827584" y="1268760"/>
            <a:ext cx="20517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noProof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Копейки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7" name="Picture 7" descr="Экспертиза наличных денежных средств, определение платежеспо…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92896"/>
            <a:ext cx="720080" cy="720080"/>
          </a:xfrm>
          <a:prstGeom prst="rect">
            <a:avLst/>
          </a:prstGeom>
          <a:noFill/>
        </p:spPr>
      </p:pic>
      <p:pic>
        <p:nvPicPr>
          <p:cNvPr id="25609" name="Picture 9" descr="Кудрин заявил о безвредности копеек для российской экономи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916832"/>
            <a:ext cx="1224136" cy="918102"/>
          </a:xfrm>
          <a:prstGeom prst="rect">
            <a:avLst/>
          </a:prstGeom>
          <a:noFill/>
        </p:spPr>
      </p:pic>
      <p:pic>
        <p:nvPicPr>
          <p:cNvPr id="25613" name="Picture 13" descr="The gifts of lauma comember in the &quot;Нумизматика и бонистика&quot; group. DaruDa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20888"/>
            <a:ext cx="8041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15" name="Picture 15" descr="Почему новая монета в 10 рублей такая маленькая? - новость из рубрики Личные деньги, актуальная информация, обсуждение новости,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149080"/>
            <a:ext cx="1008111" cy="1008112"/>
          </a:xfrm>
          <a:prstGeom prst="rect">
            <a:avLst/>
          </a:prstGeom>
          <a:noFill/>
        </p:spPr>
      </p:pic>
      <p:pic>
        <p:nvPicPr>
          <p:cNvPr id="7172" name="Picture 4" descr="ЦБ РФ: около 3,1 трлн руб. выбрано на аукционе РЕП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1052736"/>
            <a:ext cx="3791744" cy="236984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3851920" y="238125"/>
            <a:ext cx="511256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Банкноты , купюры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gray">
          <a:xfrm>
            <a:off x="3995936" y="3429000"/>
            <a:ext cx="500404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Электронные деньги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4" descr="Оплата товара пластиковой картой в магазинах Мир Шитья при покупке швейной машины, вязальной машины, оверлока, вышивальной машин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37112"/>
            <a:ext cx="2542723" cy="19578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ПГ предлагает увеличить тарифы и оклады на 45% Эканомі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556792"/>
            <a:ext cx="3384376" cy="265673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43813" cy="8683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чего нужны деньги?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Векторный сток: туризм, отдых и путешествия &quot; Fantastikworld.ru - мир развлечений. Скачать бесплатно детские рамки, рамки сваде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3109034" cy="3096344"/>
          </a:xfrm>
          <a:prstGeom prst="rect">
            <a:avLst/>
          </a:prstGeom>
          <a:noFill/>
        </p:spPr>
      </p:pic>
      <p:pic>
        <p:nvPicPr>
          <p:cNvPr id="1028" name="Picture 4" descr="Overstuffed funny piggy bank Стоковое фото ml12nan #36656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068960"/>
            <a:ext cx="2638823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E:\тематические темы\профессии\87087916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844824"/>
            <a:ext cx="2376264" cy="2376264"/>
          </a:xfrm>
          <a:prstGeom prst="rect">
            <a:avLst/>
          </a:prstGeom>
          <a:noFill/>
        </p:spPr>
      </p:pic>
      <p:pic>
        <p:nvPicPr>
          <p:cNvPr id="39937" name="Picture 1" descr="E:\тематические темы\профессии\87087928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484784"/>
            <a:ext cx="2376264" cy="2376264"/>
          </a:xfrm>
          <a:prstGeom prst="rect">
            <a:avLst/>
          </a:prstGeom>
          <a:noFill/>
        </p:spPr>
      </p:pic>
      <p:pic>
        <p:nvPicPr>
          <p:cNvPr id="39938" name="Picture 2" descr="E:\тематические темы\профессии\87087940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84784"/>
            <a:ext cx="2376264" cy="2376264"/>
          </a:xfrm>
          <a:prstGeom prst="rect">
            <a:avLst/>
          </a:prstGeom>
          <a:noFill/>
        </p:spPr>
      </p:pic>
      <p:pic>
        <p:nvPicPr>
          <p:cNvPr id="39939" name="Picture 3" descr="E:\тематические темы\профессии\87087946_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05064"/>
            <a:ext cx="2376264" cy="237626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43813" cy="8683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Откуда берутся деньги?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E:\тематические темы\профессии\87087957_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93305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8683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нельзя купить за деньги?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Клипарт Солнышко PNG на прозрачном фоне &quot; ДЕТ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333060" cy="2304256"/>
          </a:xfrm>
          <a:prstGeom prst="rect">
            <a:avLst/>
          </a:prstGeom>
          <a:noFill/>
        </p:spPr>
      </p:pic>
      <p:pic>
        <p:nvPicPr>
          <p:cNvPr id="21508" name="Picture 4" descr="Дети - векторный клипарт на прозрачном фоне &quot; Яркий мир Adobe Photo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145551" cy="2304256"/>
          </a:xfrm>
          <a:prstGeom prst="rect">
            <a:avLst/>
          </a:prstGeom>
          <a:noFill/>
        </p:spPr>
      </p:pic>
      <p:pic>
        <p:nvPicPr>
          <p:cNvPr id="21512" name="Picture 8" descr="svetlera - альбом &quot;КЛИПАРТ PNG / отрисовки,детские,мультики,сказки,drawing, children, cartoons, fairy tales, / отрисовки,детск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628800"/>
            <a:ext cx="1950927" cy="2520280"/>
          </a:xfrm>
          <a:prstGeom prst="rect">
            <a:avLst/>
          </a:prstGeom>
          <a:noFill/>
        </p:spPr>
      </p:pic>
      <p:pic>
        <p:nvPicPr>
          <p:cNvPr id="21514" name="Picture 10" descr="Мыши - клипарты к новому году &quot; ALLDAY - народный сайт о дизайн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96752"/>
            <a:ext cx="3048432" cy="2448272"/>
          </a:xfrm>
          <a:prstGeom prst="rect">
            <a:avLst/>
          </a:prstGeom>
          <a:noFill/>
        </p:spPr>
      </p:pic>
      <p:pic>
        <p:nvPicPr>
          <p:cNvPr id="21516" name="Picture 12" descr="Клипарт Cats на прозрачном фоне - 6 Марта 2011 - Котолайф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3504505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02262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2"/>
              </a:rPr>
              <a:t>http://pixelbrush.ru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3"/>
              </a:rPr>
              <a:t>http://walls.com.ua/download/27788/1920x1080/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4"/>
              </a:rPr>
              <a:t>http://saligorsk.org/economy/npg-offers-and-salary-increase-rates-by-45.html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5"/>
              </a:rPr>
              <a:t>http://uln.sew-world.ru/page.php?id=60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6"/>
              </a:rPr>
              <a:t>http://www.babyblog.ru/user/chura68/55847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7"/>
              </a:rPr>
              <a:t>http://ru.depositphotos.com/3665625/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8"/>
              </a:rPr>
              <a:t>http://framestok.ru/833-detskaya-ramochka-dlya-photoshop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9"/>
              </a:rPr>
              <a:t>http://detsad-kitty.ru/shablon/klipart/34040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0"/>
              </a:rPr>
              <a:t>http://allday2.com/2007/11/01/otrisovki_myshi.html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1"/>
              </a:rPr>
              <a:t>http://kotolife.ru/news/klipart_cats_na_prozrachnom_fone/2011-03-06-368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2"/>
              </a:rPr>
              <a:t>http://framestok.ru/source/clipart_png/1221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3"/>
              </a:rPr>
              <a:t>http://anna-du.blogspot.co.il/2013/09/blog-post_18.html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4"/>
              </a:rPr>
              <a:t>http://www.liveinternet.ru/users/nesikova/rubric/5032176/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5"/>
              </a:rPr>
              <a:t>http://www.liveinternet.ru/users/2573040/post242796151/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hlinkClick r:id="rId16"/>
              </a:rPr>
              <a:t>http://kira-scrap.ru/dir/raznoe/dengi/dengi_koshelki/491-1-0-5708http://fotozvetov.ru/kategorii/rozi/s-dnem-rogdeniya-na-prozrachnom-fone.html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n w="31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http://news.qip.ru/2014/12/16/118925927?tag=ukraine</a:t>
            </a:r>
            <a:endParaRPr lang="ru-RU" sz="1600" dirty="0" smtClean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4">
  <a:themeElements>
    <a:clrScheme name="Другая 5">
      <a:dk1>
        <a:srgbClr val="808080"/>
      </a:dk1>
      <a:lt1>
        <a:srgbClr val="DDE89A"/>
      </a:lt1>
      <a:dk2>
        <a:srgbClr val="329A2A"/>
      </a:dk2>
      <a:lt2>
        <a:srgbClr val="25731F"/>
      </a:lt2>
      <a:accent1>
        <a:srgbClr val="80CB35"/>
      </a:accent1>
      <a:accent2>
        <a:srgbClr val="518CD3"/>
      </a:accent2>
      <a:accent3>
        <a:srgbClr val="ADCAAC"/>
      </a:accent3>
      <a:accent4>
        <a:srgbClr val="1B5617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87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Тема4</vt:lpstr>
      <vt:lpstr>Слайд 1</vt:lpstr>
      <vt:lpstr>Монеты</vt:lpstr>
      <vt:lpstr>Для чего нужны деньги?</vt:lpstr>
      <vt:lpstr>Откуда берутся деньги?</vt:lpstr>
      <vt:lpstr>Что нельзя купить за деньги?</vt:lpstr>
      <vt:lpstr>Источники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деньги.</dc:title>
  <dc:creator>МЫШЬ</dc:creator>
  <cp:lastModifiedBy>Наталья</cp:lastModifiedBy>
  <cp:revision>110</cp:revision>
  <dcterms:created xsi:type="dcterms:W3CDTF">2014-01-12T10:33:33Z</dcterms:created>
  <dcterms:modified xsi:type="dcterms:W3CDTF">2015-04-07T18:43:20Z</dcterms:modified>
</cp:coreProperties>
</file>