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6858000" cy="9144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09E"/>
    <a:srgbClr val="5600AC"/>
    <a:srgbClr val="DAB8D4"/>
    <a:srgbClr val="AC629E"/>
    <a:srgbClr val="FB9BF6"/>
    <a:srgbClr val="9999FF"/>
    <a:srgbClr val="0070A8"/>
    <a:srgbClr val="5725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4ABA1-D3C5-4A0B-881F-6957D20C393A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2D007322-758F-45FF-9588-F5185D9D020F}">
      <dgm:prSet phldrT="[Текст]" phldr="1"/>
      <dgm:spPr/>
      <dgm:t>
        <a:bodyPr/>
        <a:lstStyle/>
        <a:p>
          <a:endParaRPr lang="ru-RU" dirty="0"/>
        </a:p>
      </dgm:t>
    </dgm:pt>
    <dgm:pt modelId="{C2A89C53-E058-479D-83A9-E5C191597827}" type="parTrans" cxnId="{E9B01505-DFBC-42A6-BB9B-3C2CB3905431}">
      <dgm:prSet/>
      <dgm:spPr/>
      <dgm:t>
        <a:bodyPr/>
        <a:lstStyle/>
        <a:p>
          <a:endParaRPr lang="ru-RU"/>
        </a:p>
      </dgm:t>
    </dgm:pt>
    <dgm:pt modelId="{B96AEB6D-6A5D-4CFC-9F5F-9936E1CDB00A}" type="sibTrans" cxnId="{E9B01505-DFBC-42A6-BB9B-3C2CB3905431}">
      <dgm:prSet/>
      <dgm:spPr/>
      <dgm:t>
        <a:bodyPr/>
        <a:lstStyle/>
        <a:p>
          <a:endParaRPr lang="ru-RU"/>
        </a:p>
      </dgm:t>
    </dgm:pt>
    <dgm:pt modelId="{2EC4DA84-9299-4C07-B1EB-1B00D8E1BEC9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Познавательное развитие</a:t>
          </a:r>
          <a:endParaRPr lang="ru-RU" sz="2000" b="1" i="1" kern="1200" dirty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gm:t>
    </dgm:pt>
    <dgm:pt modelId="{06CBFAEE-1FD5-4136-A730-96FAF17171C0}" type="parTrans" cxnId="{B5C50531-4204-41AB-BAC0-3B637ECF7395}">
      <dgm:prSet/>
      <dgm:spPr/>
      <dgm:t>
        <a:bodyPr/>
        <a:lstStyle/>
        <a:p>
          <a:endParaRPr lang="ru-RU"/>
        </a:p>
      </dgm:t>
    </dgm:pt>
    <dgm:pt modelId="{77D72A79-DF54-45AF-B031-FF61E98E2CF7}" type="sibTrans" cxnId="{B5C50531-4204-41AB-BAC0-3B637ECF7395}">
      <dgm:prSet/>
      <dgm:spPr/>
      <dgm:t>
        <a:bodyPr/>
        <a:lstStyle/>
        <a:p>
          <a:endParaRPr lang="ru-RU"/>
        </a:p>
      </dgm:t>
    </dgm:pt>
    <dgm:pt modelId="{2151412A-8992-40DE-86E2-9CB902236CE4}">
      <dgm:prSet phldrT="[Текст]" phldr="1"/>
      <dgm:spPr/>
      <dgm:t>
        <a:bodyPr/>
        <a:lstStyle/>
        <a:p>
          <a:endParaRPr lang="ru-RU" dirty="0"/>
        </a:p>
      </dgm:t>
    </dgm:pt>
    <dgm:pt modelId="{1EFB3FF9-7F7D-4BD3-9772-78D648112396}" type="parTrans" cxnId="{31ED9E4D-B9A0-46F0-B447-A692DB36F31E}">
      <dgm:prSet/>
      <dgm:spPr/>
      <dgm:t>
        <a:bodyPr/>
        <a:lstStyle/>
        <a:p>
          <a:endParaRPr lang="ru-RU"/>
        </a:p>
      </dgm:t>
    </dgm:pt>
    <dgm:pt modelId="{B43D331B-66E4-41CB-8E99-FD7631EF167E}" type="sibTrans" cxnId="{31ED9E4D-B9A0-46F0-B447-A692DB36F31E}">
      <dgm:prSet/>
      <dgm:spPr/>
      <dgm:t>
        <a:bodyPr/>
        <a:lstStyle/>
        <a:p>
          <a:endParaRPr lang="ru-RU"/>
        </a:p>
      </dgm:t>
    </dgm:pt>
    <dgm:pt modelId="{61A2BDB6-F933-4634-9B6C-134F390808FB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Физическое развитие</a:t>
          </a:r>
        </a:p>
      </dgm:t>
    </dgm:pt>
    <dgm:pt modelId="{A3C12B49-E08D-4DBE-817F-F0D6E7E86C3E}" type="parTrans" cxnId="{14A1D29C-7872-420A-8744-858621A2F2A3}">
      <dgm:prSet/>
      <dgm:spPr/>
      <dgm:t>
        <a:bodyPr/>
        <a:lstStyle/>
        <a:p>
          <a:endParaRPr lang="ru-RU"/>
        </a:p>
      </dgm:t>
    </dgm:pt>
    <dgm:pt modelId="{58D09185-1738-4B36-AE31-8BCF7CB0F09B}" type="sibTrans" cxnId="{14A1D29C-7872-420A-8744-858621A2F2A3}">
      <dgm:prSet/>
      <dgm:spPr/>
      <dgm:t>
        <a:bodyPr/>
        <a:lstStyle/>
        <a:p>
          <a:endParaRPr lang="ru-RU"/>
        </a:p>
      </dgm:t>
    </dgm:pt>
    <dgm:pt modelId="{7690FC81-3C5D-43C4-B4DD-C9BC323A8EBB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Социально-коммуникативное развитие</a:t>
          </a:r>
        </a:p>
      </dgm:t>
    </dgm:pt>
    <dgm:pt modelId="{51045FD8-B807-4C82-80EC-53586940C942}" type="parTrans" cxnId="{43FAED0E-3DF3-4187-992A-DF3103EE60ED}">
      <dgm:prSet/>
      <dgm:spPr/>
      <dgm:t>
        <a:bodyPr/>
        <a:lstStyle/>
        <a:p>
          <a:endParaRPr lang="ru-RU"/>
        </a:p>
      </dgm:t>
    </dgm:pt>
    <dgm:pt modelId="{6A5F1127-4AF8-4ECC-9569-126AD2AD2683}" type="sibTrans" cxnId="{43FAED0E-3DF3-4187-992A-DF3103EE60ED}">
      <dgm:prSet/>
      <dgm:spPr/>
      <dgm:t>
        <a:bodyPr/>
        <a:lstStyle/>
        <a:p>
          <a:endParaRPr lang="ru-RU"/>
        </a:p>
      </dgm:t>
    </dgm:pt>
    <dgm:pt modelId="{106C1314-D117-41F8-8621-856957D60D06}">
      <dgm:prSet phldrT="[Текст]" custT="1"/>
      <dgm:spPr/>
      <dgm:t>
        <a:bodyPr/>
        <a:lstStyle/>
        <a:p>
          <a:pPr rtl="0"/>
          <a:endParaRPr lang="ru-RU" sz="2000" b="1" i="1" kern="1200" dirty="0" smtClean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gm:t>
    </dgm:pt>
    <dgm:pt modelId="{10FD78B9-C02A-4C44-A850-BCC6C75119A2}" type="parTrans" cxnId="{50FA7379-EB18-4719-9038-8982EC64E65E}">
      <dgm:prSet/>
      <dgm:spPr/>
      <dgm:t>
        <a:bodyPr/>
        <a:lstStyle/>
        <a:p>
          <a:endParaRPr lang="ru-RU"/>
        </a:p>
      </dgm:t>
    </dgm:pt>
    <dgm:pt modelId="{E566796B-BE9B-4272-BA20-A11F561D62A6}" type="sibTrans" cxnId="{50FA7379-EB18-4719-9038-8982EC64E65E}">
      <dgm:prSet/>
      <dgm:spPr/>
      <dgm:t>
        <a:bodyPr/>
        <a:lstStyle/>
        <a:p>
          <a:endParaRPr lang="ru-RU"/>
        </a:p>
      </dgm:t>
    </dgm:pt>
    <dgm:pt modelId="{A8C761A4-C0CD-4D2D-A693-F11DE347F457}">
      <dgm:prSet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Художественно-эстетическое развитие</a:t>
          </a:r>
        </a:p>
      </dgm:t>
    </dgm:pt>
    <dgm:pt modelId="{2308294C-E85B-4291-B621-36D318D0C61D}" type="parTrans" cxnId="{776A2261-C851-4A34-8509-65F2FCB2F059}">
      <dgm:prSet/>
      <dgm:spPr/>
      <dgm:t>
        <a:bodyPr/>
        <a:lstStyle/>
        <a:p>
          <a:endParaRPr lang="ru-RU"/>
        </a:p>
      </dgm:t>
    </dgm:pt>
    <dgm:pt modelId="{7C95BDBA-BCE8-44F4-B55B-10D674D635E4}" type="sibTrans" cxnId="{776A2261-C851-4A34-8509-65F2FCB2F059}">
      <dgm:prSet/>
      <dgm:spPr/>
      <dgm:t>
        <a:bodyPr/>
        <a:lstStyle/>
        <a:p>
          <a:endParaRPr lang="ru-RU"/>
        </a:p>
      </dgm:t>
    </dgm:pt>
    <dgm:pt modelId="{BD749EB4-05CC-45EA-9141-C5C031DDC4C0}">
      <dgm:prSet custT="1"/>
      <dgm:spPr/>
      <dgm:t>
        <a:bodyPr/>
        <a:lstStyle/>
        <a:p>
          <a:pPr rtl="0"/>
          <a:endParaRPr lang="ru-RU" sz="2000" b="1" i="1" kern="1200" dirty="0" smtClean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gm:t>
    </dgm:pt>
    <dgm:pt modelId="{647C457E-7C4B-42EA-A9E8-C6731678E233}" type="parTrans" cxnId="{8FC8BF44-E6FE-48FE-AAD4-C981047D1B56}">
      <dgm:prSet/>
      <dgm:spPr/>
      <dgm:t>
        <a:bodyPr/>
        <a:lstStyle/>
        <a:p>
          <a:endParaRPr lang="ru-RU"/>
        </a:p>
      </dgm:t>
    </dgm:pt>
    <dgm:pt modelId="{BE676BA1-B97B-4F4E-94FE-45B409C7C07B}" type="sibTrans" cxnId="{8FC8BF44-E6FE-48FE-AAD4-C981047D1B56}">
      <dgm:prSet/>
      <dgm:spPr/>
      <dgm:t>
        <a:bodyPr/>
        <a:lstStyle/>
        <a:p>
          <a:endParaRPr lang="ru-RU"/>
        </a:p>
      </dgm:t>
    </dgm:pt>
    <dgm:pt modelId="{2F095ABA-165F-4429-9ECB-11FEF8677445}">
      <dgm:prSet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Речевое развитие</a:t>
          </a:r>
        </a:p>
      </dgm:t>
    </dgm:pt>
    <dgm:pt modelId="{10F1BB34-6A6A-44CD-A5C9-A5F4B9F09610}" type="parTrans" cxnId="{DFA6DBE7-43C7-4461-B005-85F82EDEBD54}">
      <dgm:prSet/>
      <dgm:spPr/>
      <dgm:t>
        <a:bodyPr/>
        <a:lstStyle/>
        <a:p>
          <a:endParaRPr lang="ru-RU"/>
        </a:p>
      </dgm:t>
    </dgm:pt>
    <dgm:pt modelId="{CBCB780C-2B7F-4C24-8D6C-4977C0AF7111}" type="sibTrans" cxnId="{DFA6DBE7-43C7-4461-B005-85F82EDEBD54}">
      <dgm:prSet/>
      <dgm:spPr/>
      <dgm:t>
        <a:bodyPr/>
        <a:lstStyle/>
        <a:p>
          <a:endParaRPr lang="ru-RU"/>
        </a:p>
      </dgm:t>
    </dgm:pt>
    <dgm:pt modelId="{EBBE08B1-2E44-4930-B46B-09DFA3ED686A}">
      <dgm:prSet phldrT="[Текст]" phldr="1"/>
      <dgm:spPr/>
      <dgm:t>
        <a:bodyPr/>
        <a:lstStyle/>
        <a:p>
          <a:endParaRPr lang="ru-RU" dirty="0"/>
        </a:p>
      </dgm:t>
    </dgm:pt>
    <dgm:pt modelId="{0AF0ECF7-9C22-46E1-8FDC-A05E43D1D0B9}" type="sibTrans" cxnId="{DC473922-35CB-4770-8A26-C0392C2CE888}">
      <dgm:prSet/>
      <dgm:spPr/>
      <dgm:t>
        <a:bodyPr/>
        <a:lstStyle/>
        <a:p>
          <a:endParaRPr lang="ru-RU"/>
        </a:p>
      </dgm:t>
    </dgm:pt>
    <dgm:pt modelId="{D83A7134-F997-410E-85E0-AB6DB9443D8C}" type="parTrans" cxnId="{DC473922-35CB-4770-8A26-C0392C2CE888}">
      <dgm:prSet/>
      <dgm:spPr/>
      <dgm:t>
        <a:bodyPr/>
        <a:lstStyle/>
        <a:p>
          <a:endParaRPr lang="ru-RU"/>
        </a:p>
      </dgm:t>
    </dgm:pt>
    <dgm:pt modelId="{E7637341-3214-4620-A3A8-7CFD55C730A9}" type="pres">
      <dgm:prSet presAssocID="{9BC4ABA1-D3C5-4A0B-881F-6957D20C39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C6A67B-9B35-4AC9-810A-23DE3F09540D}" type="pres">
      <dgm:prSet presAssocID="{2D007322-758F-45FF-9588-F5185D9D020F}" presName="composite" presStyleCnt="0"/>
      <dgm:spPr/>
    </dgm:pt>
    <dgm:pt modelId="{D3EF9ACA-12C9-46C6-89D1-0EB348AB6EED}" type="pres">
      <dgm:prSet presAssocID="{2D007322-758F-45FF-9588-F5185D9D020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2ED3D-6383-4D48-B834-ED0F3182A423}" type="pres">
      <dgm:prSet presAssocID="{2D007322-758F-45FF-9588-F5185D9D020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84894-CF01-49B1-AFC7-CD8D162DA3D7}" type="pres">
      <dgm:prSet presAssocID="{B96AEB6D-6A5D-4CFC-9F5F-9936E1CDB00A}" presName="sp" presStyleCnt="0"/>
      <dgm:spPr/>
    </dgm:pt>
    <dgm:pt modelId="{7DF6C091-88F2-466B-AE59-7D55D6294990}" type="pres">
      <dgm:prSet presAssocID="{2151412A-8992-40DE-86E2-9CB902236CE4}" presName="composite" presStyleCnt="0"/>
      <dgm:spPr/>
    </dgm:pt>
    <dgm:pt modelId="{0BA7B5AC-3748-47D2-AED5-2F74C177C358}" type="pres">
      <dgm:prSet presAssocID="{2151412A-8992-40DE-86E2-9CB902236CE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1EE11-03E2-486C-8CA9-713B189896EB}" type="pres">
      <dgm:prSet presAssocID="{2151412A-8992-40DE-86E2-9CB902236CE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1A784-3ED4-4226-9EBD-3567A3ED4CAB}" type="pres">
      <dgm:prSet presAssocID="{B43D331B-66E4-41CB-8E99-FD7631EF167E}" presName="sp" presStyleCnt="0"/>
      <dgm:spPr/>
    </dgm:pt>
    <dgm:pt modelId="{29643B9D-36ED-4B1F-8D82-1FDD797D9EB0}" type="pres">
      <dgm:prSet presAssocID="{EBBE08B1-2E44-4930-B46B-09DFA3ED686A}" presName="composite" presStyleCnt="0"/>
      <dgm:spPr/>
    </dgm:pt>
    <dgm:pt modelId="{CEA55D76-01BA-4142-A7A6-7D7A44D5598B}" type="pres">
      <dgm:prSet presAssocID="{EBBE08B1-2E44-4930-B46B-09DFA3ED686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288CE-46CE-4B0D-B64E-B94BDDF3E991}" type="pres">
      <dgm:prSet presAssocID="{EBBE08B1-2E44-4930-B46B-09DFA3ED686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10A05-4FF7-48C4-9B48-81C42583D95B}" type="pres">
      <dgm:prSet presAssocID="{0AF0ECF7-9C22-46E1-8FDC-A05E43D1D0B9}" presName="sp" presStyleCnt="0"/>
      <dgm:spPr/>
    </dgm:pt>
    <dgm:pt modelId="{BD0A08CD-F2B8-4753-B378-84336E3378EB}" type="pres">
      <dgm:prSet presAssocID="{106C1314-D117-41F8-8621-856957D60D06}" presName="composite" presStyleCnt="0"/>
      <dgm:spPr/>
    </dgm:pt>
    <dgm:pt modelId="{7F916268-7DBC-4AEA-8EF8-F30FFB6A106A}" type="pres">
      <dgm:prSet presAssocID="{106C1314-D117-41F8-8621-856957D60D0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EBE4E-AF4E-4CF6-B084-6C8D29A4F6B2}" type="pres">
      <dgm:prSet presAssocID="{106C1314-D117-41F8-8621-856957D60D0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A2E01-0298-4E4A-8794-12CC95D1BB44}" type="pres">
      <dgm:prSet presAssocID="{E566796B-BE9B-4272-BA20-A11F561D62A6}" presName="sp" presStyleCnt="0"/>
      <dgm:spPr/>
    </dgm:pt>
    <dgm:pt modelId="{7C973D21-998A-4E0B-896A-8C7391C3AB4E}" type="pres">
      <dgm:prSet presAssocID="{BD749EB4-05CC-45EA-9141-C5C031DDC4C0}" presName="composite" presStyleCnt="0"/>
      <dgm:spPr/>
    </dgm:pt>
    <dgm:pt modelId="{7714492D-5B1D-4A3B-9AF5-077455647826}" type="pres">
      <dgm:prSet presAssocID="{BD749EB4-05CC-45EA-9141-C5C031DDC4C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632B9-833F-45C4-A463-548C32639B94}" type="pres">
      <dgm:prSet presAssocID="{BD749EB4-05CC-45EA-9141-C5C031DDC4C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A84E9-4FF0-4BE1-A81A-91D2B3A7F0E4}" type="presOf" srcId="{61A2BDB6-F933-4634-9B6C-134F390808FB}" destId="{C2E1EE11-03E2-486C-8CA9-713B189896EB}" srcOrd="0" destOrd="0" presId="urn:microsoft.com/office/officeart/2005/8/layout/chevron2"/>
    <dgm:cxn modelId="{43FAED0E-3DF3-4187-992A-DF3103EE60ED}" srcId="{EBBE08B1-2E44-4930-B46B-09DFA3ED686A}" destId="{7690FC81-3C5D-43C4-B4DD-C9BC323A8EBB}" srcOrd="0" destOrd="0" parTransId="{51045FD8-B807-4C82-80EC-53586940C942}" sibTransId="{6A5F1127-4AF8-4ECC-9569-126AD2AD2683}"/>
    <dgm:cxn modelId="{C9BD6D86-C6B4-4E38-A002-067AB7DAC225}" type="presOf" srcId="{EBBE08B1-2E44-4930-B46B-09DFA3ED686A}" destId="{CEA55D76-01BA-4142-A7A6-7D7A44D5598B}" srcOrd="0" destOrd="0" presId="urn:microsoft.com/office/officeart/2005/8/layout/chevron2"/>
    <dgm:cxn modelId="{21D69E29-B992-400E-87D8-3120AF2E8386}" type="presOf" srcId="{2151412A-8992-40DE-86E2-9CB902236CE4}" destId="{0BA7B5AC-3748-47D2-AED5-2F74C177C358}" srcOrd="0" destOrd="0" presId="urn:microsoft.com/office/officeart/2005/8/layout/chevron2"/>
    <dgm:cxn modelId="{E9B01505-DFBC-42A6-BB9B-3C2CB3905431}" srcId="{9BC4ABA1-D3C5-4A0B-881F-6957D20C393A}" destId="{2D007322-758F-45FF-9588-F5185D9D020F}" srcOrd="0" destOrd="0" parTransId="{C2A89C53-E058-479D-83A9-E5C191597827}" sibTransId="{B96AEB6D-6A5D-4CFC-9F5F-9936E1CDB00A}"/>
    <dgm:cxn modelId="{6FF0DA42-0280-4A3B-9808-C5DB2FE94932}" type="presOf" srcId="{106C1314-D117-41F8-8621-856957D60D06}" destId="{7F916268-7DBC-4AEA-8EF8-F30FFB6A106A}" srcOrd="0" destOrd="0" presId="urn:microsoft.com/office/officeart/2005/8/layout/chevron2"/>
    <dgm:cxn modelId="{14A1D29C-7872-420A-8744-858621A2F2A3}" srcId="{2151412A-8992-40DE-86E2-9CB902236CE4}" destId="{61A2BDB6-F933-4634-9B6C-134F390808FB}" srcOrd="0" destOrd="0" parTransId="{A3C12B49-E08D-4DBE-817F-F0D6E7E86C3E}" sibTransId="{58D09185-1738-4B36-AE31-8BCF7CB0F09B}"/>
    <dgm:cxn modelId="{DD85D3B5-F6DB-4E74-8E54-9695E8F4D8C7}" type="presOf" srcId="{BD749EB4-05CC-45EA-9141-C5C031DDC4C0}" destId="{7714492D-5B1D-4A3B-9AF5-077455647826}" srcOrd="0" destOrd="0" presId="urn:microsoft.com/office/officeart/2005/8/layout/chevron2"/>
    <dgm:cxn modelId="{D41142AD-2EF2-4C0C-ADEC-7708611B4E7A}" type="presOf" srcId="{2D007322-758F-45FF-9588-F5185D9D020F}" destId="{D3EF9ACA-12C9-46C6-89D1-0EB348AB6EED}" srcOrd="0" destOrd="0" presId="urn:microsoft.com/office/officeart/2005/8/layout/chevron2"/>
    <dgm:cxn modelId="{B5C50531-4204-41AB-BAC0-3B637ECF7395}" srcId="{2D007322-758F-45FF-9588-F5185D9D020F}" destId="{2EC4DA84-9299-4C07-B1EB-1B00D8E1BEC9}" srcOrd="0" destOrd="0" parTransId="{06CBFAEE-1FD5-4136-A730-96FAF17171C0}" sibTransId="{77D72A79-DF54-45AF-B031-FF61E98E2CF7}"/>
    <dgm:cxn modelId="{31ED9E4D-B9A0-46F0-B447-A692DB36F31E}" srcId="{9BC4ABA1-D3C5-4A0B-881F-6957D20C393A}" destId="{2151412A-8992-40DE-86E2-9CB902236CE4}" srcOrd="1" destOrd="0" parTransId="{1EFB3FF9-7F7D-4BD3-9772-78D648112396}" sibTransId="{B43D331B-66E4-41CB-8E99-FD7631EF167E}"/>
    <dgm:cxn modelId="{776A2261-C851-4A34-8509-65F2FCB2F059}" srcId="{106C1314-D117-41F8-8621-856957D60D06}" destId="{A8C761A4-C0CD-4D2D-A693-F11DE347F457}" srcOrd="0" destOrd="0" parTransId="{2308294C-E85B-4291-B621-36D318D0C61D}" sibTransId="{7C95BDBA-BCE8-44F4-B55B-10D674D635E4}"/>
    <dgm:cxn modelId="{E232E970-D45C-40A7-A58F-74874E01B9B3}" type="presOf" srcId="{2F095ABA-165F-4429-9ECB-11FEF8677445}" destId="{F19632B9-833F-45C4-A463-548C32639B94}" srcOrd="0" destOrd="0" presId="urn:microsoft.com/office/officeart/2005/8/layout/chevron2"/>
    <dgm:cxn modelId="{2557A9C8-68B5-4F8E-A7B3-F353C43D1224}" type="presOf" srcId="{9BC4ABA1-D3C5-4A0B-881F-6957D20C393A}" destId="{E7637341-3214-4620-A3A8-7CFD55C730A9}" srcOrd="0" destOrd="0" presId="urn:microsoft.com/office/officeart/2005/8/layout/chevron2"/>
    <dgm:cxn modelId="{DC473922-35CB-4770-8A26-C0392C2CE888}" srcId="{9BC4ABA1-D3C5-4A0B-881F-6957D20C393A}" destId="{EBBE08B1-2E44-4930-B46B-09DFA3ED686A}" srcOrd="2" destOrd="0" parTransId="{D83A7134-F997-410E-85E0-AB6DB9443D8C}" sibTransId="{0AF0ECF7-9C22-46E1-8FDC-A05E43D1D0B9}"/>
    <dgm:cxn modelId="{89A19090-FA60-4B86-8532-525FE7E62EDD}" type="presOf" srcId="{2EC4DA84-9299-4C07-B1EB-1B00D8E1BEC9}" destId="{FCF2ED3D-6383-4D48-B834-ED0F3182A423}" srcOrd="0" destOrd="0" presId="urn:microsoft.com/office/officeart/2005/8/layout/chevron2"/>
    <dgm:cxn modelId="{9E618742-6CC4-4358-A606-8453A82C5BA9}" type="presOf" srcId="{A8C761A4-C0CD-4D2D-A693-F11DE347F457}" destId="{3A3EBE4E-AF4E-4CF6-B084-6C8D29A4F6B2}" srcOrd="0" destOrd="0" presId="urn:microsoft.com/office/officeart/2005/8/layout/chevron2"/>
    <dgm:cxn modelId="{A23957DC-E7DC-48D3-A117-3ACB55B55E0B}" type="presOf" srcId="{7690FC81-3C5D-43C4-B4DD-C9BC323A8EBB}" destId="{221288CE-46CE-4B0D-B64E-B94BDDF3E991}" srcOrd="0" destOrd="0" presId="urn:microsoft.com/office/officeart/2005/8/layout/chevron2"/>
    <dgm:cxn modelId="{8FC8BF44-E6FE-48FE-AAD4-C981047D1B56}" srcId="{9BC4ABA1-D3C5-4A0B-881F-6957D20C393A}" destId="{BD749EB4-05CC-45EA-9141-C5C031DDC4C0}" srcOrd="4" destOrd="0" parTransId="{647C457E-7C4B-42EA-A9E8-C6731678E233}" sibTransId="{BE676BA1-B97B-4F4E-94FE-45B409C7C07B}"/>
    <dgm:cxn modelId="{DFA6DBE7-43C7-4461-B005-85F82EDEBD54}" srcId="{BD749EB4-05CC-45EA-9141-C5C031DDC4C0}" destId="{2F095ABA-165F-4429-9ECB-11FEF8677445}" srcOrd="0" destOrd="0" parTransId="{10F1BB34-6A6A-44CD-A5C9-A5F4B9F09610}" sibTransId="{CBCB780C-2B7F-4C24-8D6C-4977C0AF7111}"/>
    <dgm:cxn modelId="{50FA7379-EB18-4719-9038-8982EC64E65E}" srcId="{9BC4ABA1-D3C5-4A0B-881F-6957D20C393A}" destId="{106C1314-D117-41F8-8621-856957D60D06}" srcOrd="3" destOrd="0" parTransId="{10FD78B9-C02A-4C44-A850-BCC6C75119A2}" sibTransId="{E566796B-BE9B-4272-BA20-A11F561D62A6}"/>
    <dgm:cxn modelId="{F8C24AFA-3214-4053-B3BE-05376DE3AFA8}" type="presParOf" srcId="{E7637341-3214-4620-A3A8-7CFD55C730A9}" destId="{69C6A67B-9B35-4AC9-810A-23DE3F09540D}" srcOrd="0" destOrd="0" presId="urn:microsoft.com/office/officeart/2005/8/layout/chevron2"/>
    <dgm:cxn modelId="{CE253FC3-4EE8-4B7C-88FD-6DB73A3F3D6A}" type="presParOf" srcId="{69C6A67B-9B35-4AC9-810A-23DE3F09540D}" destId="{D3EF9ACA-12C9-46C6-89D1-0EB348AB6EED}" srcOrd="0" destOrd="0" presId="urn:microsoft.com/office/officeart/2005/8/layout/chevron2"/>
    <dgm:cxn modelId="{43AF72F0-E240-4009-BB3C-CEA602870512}" type="presParOf" srcId="{69C6A67B-9B35-4AC9-810A-23DE3F09540D}" destId="{FCF2ED3D-6383-4D48-B834-ED0F3182A423}" srcOrd="1" destOrd="0" presId="urn:microsoft.com/office/officeart/2005/8/layout/chevron2"/>
    <dgm:cxn modelId="{187F60F9-8C5C-49C1-91DC-B781851DDEC8}" type="presParOf" srcId="{E7637341-3214-4620-A3A8-7CFD55C730A9}" destId="{4B984894-CF01-49B1-AFC7-CD8D162DA3D7}" srcOrd="1" destOrd="0" presId="urn:microsoft.com/office/officeart/2005/8/layout/chevron2"/>
    <dgm:cxn modelId="{6D81B096-DBD5-4181-BCBC-9D5BA25DA316}" type="presParOf" srcId="{E7637341-3214-4620-A3A8-7CFD55C730A9}" destId="{7DF6C091-88F2-466B-AE59-7D55D6294990}" srcOrd="2" destOrd="0" presId="urn:microsoft.com/office/officeart/2005/8/layout/chevron2"/>
    <dgm:cxn modelId="{D7537AFD-E637-4471-A8F5-57AD303EA5FC}" type="presParOf" srcId="{7DF6C091-88F2-466B-AE59-7D55D6294990}" destId="{0BA7B5AC-3748-47D2-AED5-2F74C177C358}" srcOrd="0" destOrd="0" presId="urn:microsoft.com/office/officeart/2005/8/layout/chevron2"/>
    <dgm:cxn modelId="{ADECD344-197D-4AEF-8B9A-1C7B287AA0DF}" type="presParOf" srcId="{7DF6C091-88F2-466B-AE59-7D55D6294990}" destId="{C2E1EE11-03E2-486C-8CA9-713B189896EB}" srcOrd="1" destOrd="0" presId="urn:microsoft.com/office/officeart/2005/8/layout/chevron2"/>
    <dgm:cxn modelId="{FEA1AC6A-4928-4EFD-BD17-D6549356C37E}" type="presParOf" srcId="{E7637341-3214-4620-A3A8-7CFD55C730A9}" destId="{BC91A784-3ED4-4226-9EBD-3567A3ED4CAB}" srcOrd="3" destOrd="0" presId="urn:microsoft.com/office/officeart/2005/8/layout/chevron2"/>
    <dgm:cxn modelId="{6942E917-5833-4013-AD28-4612B5665C7E}" type="presParOf" srcId="{E7637341-3214-4620-A3A8-7CFD55C730A9}" destId="{29643B9D-36ED-4B1F-8D82-1FDD797D9EB0}" srcOrd="4" destOrd="0" presId="urn:microsoft.com/office/officeart/2005/8/layout/chevron2"/>
    <dgm:cxn modelId="{9F86EF5E-57F5-4387-8ED3-EF0D9219E1BF}" type="presParOf" srcId="{29643B9D-36ED-4B1F-8D82-1FDD797D9EB0}" destId="{CEA55D76-01BA-4142-A7A6-7D7A44D5598B}" srcOrd="0" destOrd="0" presId="urn:microsoft.com/office/officeart/2005/8/layout/chevron2"/>
    <dgm:cxn modelId="{98954CCD-279B-452F-B0D1-943D171ADE41}" type="presParOf" srcId="{29643B9D-36ED-4B1F-8D82-1FDD797D9EB0}" destId="{221288CE-46CE-4B0D-B64E-B94BDDF3E991}" srcOrd="1" destOrd="0" presId="urn:microsoft.com/office/officeart/2005/8/layout/chevron2"/>
    <dgm:cxn modelId="{67D5BCB9-1333-469B-9C5E-AA8CD4CB676F}" type="presParOf" srcId="{E7637341-3214-4620-A3A8-7CFD55C730A9}" destId="{6C510A05-4FF7-48C4-9B48-81C42583D95B}" srcOrd="5" destOrd="0" presId="urn:microsoft.com/office/officeart/2005/8/layout/chevron2"/>
    <dgm:cxn modelId="{35C949C1-6175-40F5-A264-D4529AB0DBB4}" type="presParOf" srcId="{E7637341-3214-4620-A3A8-7CFD55C730A9}" destId="{BD0A08CD-F2B8-4753-B378-84336E3378EB}" srcOrd="6" destOrd="0" presId="urn:microsoft.com/office/officeart/2005/8/layout/chevron2"/>
    <dgm:cxn modelId="{1D87315A-96C9-410E-8DFE-9B63725CEA79}" type="presParOf" srcId="{BD0A08CD-F2B8-4753-B378-84336E3378EB}" destId="{7F916268-7DBC-4AEA-8EF8-F30FFB6A106A}" srcOrd="0" destOrd="0" presId="urn:microsoft.com/office/officeart/2005/8/layout/chevron2"/>
    <dgm:cxn modelId="{CD75AA92-5B57-4B95-9F2F-6364D423D46C}" type="presParOf" srcId="{BD0A08CD-F2B8-4753-B378-84336E3378EB}" destId="{3A3EBE4E-AF4E-4CF6-B084-6C8D29A4F6B2}" srcOrd="1" destOrd="0" presId="urn:microsoft.com/office/officeart/2005/8/layout/chevron2"/>
    <dgm:cxn modelId="{5F7D12E0-C466-40F8-9588-8FED12E0A8F5}" type="presParOf" srcId="{E7637341-3214-4620-A3A8-7CFD55C730A9}" destId="{6D5A2E01-0298-4E4A-8794-12CC95D1BB44}" srcOrd="7" destOrd="0" presId="urn:microsoft.com/office/officeart/2005/8/layout/chevron2"/>
    <dgm:cxn modelId="{4CA852AD-12E5-4129-ABB3-CD5EF819159D}" type="presParOf" srcId="{E7637341-3214-4620-A3A8-7CFD55C730A9}" destId="{7C973D21-998A-4E0B-896A-8C7391C3AB4E}" srcOrd="8" destOrd="0" presId="urn:microsoft.com/office/officeart/2005/8/layout/chevron2"/>
    <dgm:cxn modelId="{9FEAE487-1380-49E8-B0F1-FAEDC9749056}" type="presParOf" srcId="{7C973D21-998A-4E0B-896A-8C7391C3AB4E}" destId="{7714492D-5B1D-4A3B-9AF5-077455647826}" srcOrd="0" destOrd="0" presId="urn:microsoft.com/office/officeart/2005/8/layout/chevron2"/>
    <dgm:cxn modelId="{5F6BB88E-6118-4EBA-A310-AED72E6EC7E2}" type="presParOf" srcId="{7C973D21-998A-4E0B-896A-8C7391C3AB4E}" destId="{F19632B9-833F-45C4-A463-548C32639B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680E6-023E-47F3-A9FB-3BBC995B5AC7}" type="doc">
      <dgm:prSet loTypeId="urn:microsoft.com/office/officeart/2005/8/layout/vProcess5" loCatId="process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494CE31B-17B5-48B7-9129-096768B8D115}">
      <dgm:prSet phldrT="[Текст]"/>
      <dgm:spPr/>
      <dgm:t>
        <a:bodyPr/>
        <a:lstStyle/>
        <a:p>
          <a:r>
            <a:rPr lang="ru-RU" b="1" i="1" dirty="0" smtClean="0"/>
            <a:t>Непосредственно образовательная деятельность</a:t>
          </a:r>
          <a:endParaRPr lang="ru-RU" b="1" dirty="0"/>
        </a:p>
      </dgm:t>
    </dgm:pt>
    <dgm:pt modelId="{211E6CF8-716A-4A44-AD1F-176F08006E22}" type="parTrans" cxnId="{EBC7A31B-ED58-42B2-8ED4-5B64CBACCE55}">
      <dgm:prSet/>
      <dgm:spPr/>
      <dgm:t>
        <a:bodyPr/>
        <a:lstStyle/>
        <a:p>
          <a:endParaRPr lang="ru-RU"/>
        </a:p>
      </dgm:t>
    </dgm:pt>
    <dgm:pt modelId="{DD0B5585-23BD-45BF-8EA5-54A7115FAC68}" type="sibTrans" cxnId="{EBC7A31B-ED58-42B2-8ED4-5B64CBACCE55}">
      <dgm:prSet/>
      <dgm:spPr/>
      <dgm:t>
        <a:bodyPr/>
        <a:lstStyle/>
        <a:p>
          <a:endParaRPr lang="ru-RU"/>
        </a:p>
      </dgm:t>
    </dgm:pt>
    <dgm:pt modelId="{9C3F33D7-33C4-4575-88D9-8C7685B2873E}">
      <dgm:prSet phldrT="[Текст]"/>
      <dgm:spPr/>
      <dgm:t>
        <a:bodyPr/>
        <a:lstStyle/>
        <a:p>
          <a:r>
            <a:rPr lang="ru-RU" b="1" i="1" dirty="0" smtClean="0"/>
            <a:t>Образовательная деятельность в режимных моментах</a:t>
          </a:r>
          <a:endParaRPr lang="ru-RU" b="1" dirty="0"/>
        </a:p>
      </dgm:t>
    </dgm:pt>
    <dgm:pt modelId="{84B8E6D6-38B4-4719-88DD-EBBB2E0BF6E4}" type="parTrans" cxnId="{21B611D3-C6BE-404F-8081-B9554A32E60E}">
      <dgm:prSet/>
      <dgm:spPr/>
      <dgm:t>
        <a:bodyPr/>
        <a:lstStyle/>
        <a:p>
          <a:endParaRPr lang="ru-RU"/>
        </a:p>
      </dgm:t>
    </dgm:pt>
    <dgm:pt modelId="{CFF455B6-1020-4C5D-B562-ADF500F0513E}" type="sibTrans" cxnId="{21B611D3-C6BE-404F-8081-B9554A32E60E}">
      <dgm:prSet/>
      <dgm:spPr/>
      <dgm:t>
        <a:bodyPr/>
        <a:lstStyle/>
        <a:p>
          <a:endParaRPr lang="ru-RU"/>
        </a:p>
      </dgm:t>
    </dgm:pt>
    <dgm:pt modelId="{7F47F555-BEE5-4690-B2CA-515229F87350}">
      <dgm:prSet phldrT="[Текст]"/>
      <dgm:spPr/>
      <dgm:t>
        <a:bodyPr/>
        <a:lstStyle/>
        <a:p>
          <a:r>
            <a:rPr lang="ru-RU" b="1" i="1" dirty="0" smtClean="0"/>
            <a:t>Самостоятельная деятельность</a:t>
          </a:r>
          <a:endParaRPr lang="ru-RU" b="1" dirty="0"/>
        </a:p>
      </dgm:t>
    </dgm:pt>
    <dgm:pt modelId="{4894D41A-E9B4-46EB-A2BA-73BDB7D8C698}" type="parTrans" cxnId="{C1DE0A4F-A67E-401C-AF93-7FD38C1DFF04}">
      <dgm:prSet/>
      <dgm:spPr/>
      <dgm:t>
        <a:bodyPr/>
        <a:lstStyle/>
        <a:p>
          <a:endParaRPr lang="ru-RU"/>
        </a:p>
      </dgm:t>
    </dgm:pt>
    <dgm:pt modelId="{E84D7690-AD90-424F-B222-3DE80C608654}" type="sibTrans" cxnId="{C1DE0A4F-A67E-401C-AF93-7FD38C1DFF04}">
      <dgm:prSet/>
      <dgm:spPr/>
      <dgm:t>
        <a:bodyPr/>
        <a:lstStyle/>
        <a:p>
          <a:endParaRPr lang="ru-RU"/>
        </a:p>
      </dgm:t>
    </dgm:pt>
    <dgm:pt modelId="{449FDF48-3E2C-4FA2-B722-1A31FE47C868}" type="pres">
      <dgm:prSet presAssocID="{9C1680E6-023E-47F3-A9FB-3BBC995B5A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8E7488-89DE-4D7C-86F2-A9D761734AFB}" type="pres">
      <dgm:prSet presAssocID="{9C1680E6-023E-47F3-A9FB-3BBC995B5AC7}" presName="dummyMaxCanvas" presStyleCnt="0">
        <dgm:presLayoutVars/>
      </dgm:prSet>
      <dgm:spPr/>
    </dgm:pt>
    <dgm:pt modelId="{5F59E4D1-5CEC-4B93-AF2C-2C19559B1E31}" type="pres">
      <dgm:prSet presAssocID="{9C1680E6-023E-47F3-A9FB-3BBC995B5AC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A4DAC-A06A-493F-8569-4ADC31124340}" type="pres">
      <dgm:prSet presAssocID="{9C1680E6-023E-47F3-A9FB-3BBC995B5AC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4CBFA-0FF8-4EDB-8EDC-1A7DE91A191C}" type="pres">
      <dgm:prSet presAssocID="{9C1680E6-023E-47F3-A9FB-3BBC995B5AC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73586-57EB-4383-88FF-4EDF4052C053}" type="pres">
      <dgm:prSet presAssocID="{9C1680E6-023E-47F3-A9FB-3BBC995B5AC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7A6E3-A294-425B-940D-E03568580FA8}" type="pres">
      <dgm:prSet presAssocID="{9C1680E6-023E-47F3-A9FB-3BBC995B5AC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7E671-2E04-4641-A789-FF548CDDCAC3}" type="pres">
      <dgm:prSet presAssocID="{9C1680E6-023E-47F3-A9FB-3BBC995B5AC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51421-B3FF-4B6B-BB4C-1F451312F42F}" type="pres">
      <dgm:prSet presAssocID="{9C1680E6-023E-47F3-A9FB-3BBC995B5AC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B69BF-D641-447C-ABE5-023573345DB3}" type="pres">
      <dgm:prSet presAssocID="{9C1680E6-023E-47F3-A9FB-3BBC995B5AC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5751E-0C45-4E14-9D3A-C1CA901BB4BA}" type="presOf" srcId="{DD0B5585-23BD-45BF-8EA5-54A7115FAC68}" destId="{1F573586-57EB-4383-88FF-4EDF4052C053}" srcOrd="0" destOrd="0" presId="urn:microsoft.com/office/officeart/2005/8/layout/vProcess5"/>
    <dgm:cxn modelId="{C1DE0A4F-A67E-401C-AF93-7FD38C1DFF04}" srcId="{9C1680E6-023E-47F3-A9FB-3BBC995B5AC7}" destId="{7F47F555-BEE5-4690-B2CA-515229F87350}" srcOrd="2" destOrd="0" parTransId="{4894D41A-E9B4-46EB-A2BA-73BDB7D8C698}" sibTransId="{E84D7690-AD90-424F-B222-3DE80C608654}"/>
    <dgm:cxn modelId="{EBC7A31B-ED58-42B2-8ED4-5B64CBACCE55}" srcId="{9C1680E6-023E-47F3-A9FB-3BBC995B5AC7}" destId="{494CE31B-17B5-48B7-9129-096768B8D115}" srcOrd="0" destOrd="0" parTransId="{211E6CF8-716A-4A44-AD1F-176F08006E22}" sibTransId="{DD0B5585-23BD-45BF-8EA5-54A7115FAC68}"/>
    <dgm:cxn modelId="{A1801D93-F75F-48D8-861C-110F31A8F5BA}" type="presOf" srcId="{9C3F33D7-33C4-4575-88D9-8C7685B2873E}" destId="{16D51421-B3FF-4B6B-BB4C-1F451312F42F}" srcOrd="1" destOrd="0" presId="urn:microsoft.com/office/officeart/2005/8/layout/vProcess5"/>
    <dgm:cxn modelId="{192B773B-B62F-46C7-BD9B-408571DC2BE0}" type="presOf" srcId="{CFF455B6-1020-4C5D-B562-ADF500F0513E}" destId="{2C07A6E3-A294-425B-940D-E03568580FA8}" srcOrd="0" destOrd="0" presId="urn:microsoft.com/office/officeart/2005/8/layout/vProcess5"/>
    <dgm:cxn modelId="{21B611D3-C6BE-404F-8081-B9554A32E60E}" srcId="{9C1680E6-023E-47F3-A9FB-3BBC995B5AC7}" destId="{9C3F33D7-33C4-4575-88D9-8C7685B2873E}" srcOrd="1" destOrd="0" parTransId="{84B8E6D6-38B4-4719-88DD-EBBB2E0BF6E4}" sibTransId="{CFF455B6-1020-4C5D-B562-ADF500F0513E}"/>
    <dgm:cxn modelId="{A4A0948B-E868-4A97-AEE6-D7E4E1144A46}" type="presOf" srcId="{7F47F555-BEE5-4690-B2CA-515229F87350}" destId="{1AC4CBFA-0FF8-4EDB-8EDC-1A7DE91A191C}" srcOrd="0" destOrd="0" presId="urn:microsoft.com/office/officeart/2005/8/layout/vProcess5"/>
    <dgm:cxn modelId="{2C59B9CC-CDAC-4974-82D3-94751FF6FC53}" type="presOf" srcId="{9C1680E6-023E-47F3-A9FB-3BBC995B5AC7}" destId="{449FDF48-3E2C-4FA2-B722-1A31FE47C868}" srcOrd="0" destOrd="0" presId="urn:microsoft.com/office/officeart/2005/8/layout/vProcess5"/>
    <dgm:cxn modelId="{88C37EEC-74E6-4E87-9FB8-16367780E77F}" type="presOf" srcId="{7F47F555-BEE5-4690-B2CA-515229F87350}" destId="{43DB69BF-D641-447C-ABE5-023573345DB3}" srcOrd="1" destOrd="0" presId="urn:microsoft.com/office/officeart/2005/8/layout/vProcess5"/>
    <dgm:cxn modelId="{A68644DB-2FFB-4266-95BD-629777BCCA04}" type="presOf" srcId="{9C3F33D7-33C4-4575-88D9-8C7685B2873E}" destId="{EA3A4DAC-A06A-493F-8569-4ADC31124340}" srcOrd="0" destOrd="0" presId="urn:microsoft.com/office/officeart/2005/8/layout/vProcess5"/>
    <dgm:cxn modelId="{1ECE98BA-8C01-4697-99A8-827F3213D8D1}" type="presOf" srcId="{494CE31B-17B5-48B7-9129-096768B8D115}" destId="{5F59E4D1-5CEC-4B93-AF2C-2C19559B1E31}" srcOrd="0" destOrd="0" presId="urn:microsoft.com/office/officeart/2005/8/layout/vProcess5"/>
    <dgm:cxn modelId="{BF07D5A6-89AD-4B86-A813-C0F3528803CB}" type="presOf" srcId="{494CE31B-17B5-48B7-9129-096768B8D115}" destId="{DB37E671-2E04-4641-A789-FF548CDDCAC3}" srcOrd="1" destOrd="0" presId="urn:microsoft.com/office/officeart/2005/8/layout/vProcess5"/>
    <dgm:cxn modelId="{EA36FB3B-2895-4091-812A-8B25E0086DB5}" type="presParOf" srcId="{449FDF48-3E2C-4FA2-B722-1A31FE47C868}" destId="{178E7488-89DE-4D7C-86F2-A9D761734AFB}" srcOrd="0" destOrd="0" presId="urn:microsoft.com/office/officeart/2005/8/layout/vProcess5"/>
    <dgm:cxn modelId="{55713C43-CA90-418F-ACA4-8495CB21E9A6}" type="presParOf" srcId="{449FDF48-3E2C-4FA2-B722-1A31FE47C868}" destId="{5F59E4D1-5CEC-4B93-AF2C-2C19559B1E31}" srcOrd="1" destOrd="0" presId="urn:microsoft.com/office/officeart/2005/8/layout/vProcess5"/>
    <dgm:cxn modelId="{0212004B-9A57-4106-AD8A-F34A47FEAA9A}" type="presParOf" srcId="{449FDF48-3E2C-4FA2-B722-1A31FE47C868}" destId="{EA3A4DAC-A06A-493F-8569-4ADC31124340}" srcOrd="2" destOrd="0" presId="urn:microsoft.com/office/officeart/2005/8/layout/vProcess5"/>
    <dgm:cxn modelId="{E3DD8C25-C65E-4734-9782-92E57504C829}" type="presParOf" srcId="{449FDF48-3E2C-4FA2-B722-1A31FE47C868}" destId="{1AC4CBFA-0FF8-4EDB-8EDC-1A7DE91A191C}" srcOrd="3" destOrd="0" presId="urn:microsoft.com/office/officeart/2005/8/layout/vProcess5"/>
    <dgm:cxn modelId="{49E34169-8EF1-443A-B88B-D8C2897DE3E2}" type="presParOf" srcId="{449FDF48-3E2C-4FA2-B722-1A31FE47C868}" destId="{1F573586-57EB-4383-88FF-4EDF4052C053}" srcOrd="4" destOrd="0" presId="urn:microsoft.com/office/officeart/2005/8/layout/vProcess5"/>
    <dgm:cxn modelId="{3125C3AB-243F-4F6F-A135-3EE8199F7B4E}" type="presParOf" srcId="{449FDF48-3E2C-4FA2-B722-1A31FE47C868}" destId="{2C07A6E3-A294-425B-940D-E03568580FA8}" srcOrd="5" destOrd="0" presId="urn:microsoft.com/office/officeart/2005/8/layout/vProcess5"/>
    <dgm:cxn modelId="{56998229-8B45-499F-8071-76E670C41470}" type="presParOf" srcId="{449FDF48-3E2C-4FA2-B722-1A31FE47C868}" destId="{DB37E671-2E04-4641-A789-FF548CDDCAC3}" srcOrd="6" destOrd="0" presId="urn:microsoft.com/office/officeart/2005/8/layout/vProcess5"/>
    <dgm:cxn modelId="{E19F16AC-633F-46CC-A2E6-A4F49CFAF18F}" type="presParOf" srcId="{449FDF48-3E2C-4FA2-B722-1A31FE47C868}" destId="{16D51421-B3FF-4B6B-BB4C-1F451312F42F}" srcOrd="7" destOrd="0" presId="urn:microsoft.com/office/officeart/2005/8/layout/vProcess5"/>
    <dgm:cxn modelId="{D86AD0B1-4311-4384-8DB6-3BF9E7016523}" type="presParOf" srcId="{449FDF48-3E2C-4FA2-B722-1A31FE47C868}" destId="{43DB69BF-D641-447C-ABE5-023573345DB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FF33D6-7663-47E7-A078-34FE929C7FBB}" type="doc">
      <dgm:prSet loTypeId="urn:microsoft.com/office/officeart/2005/8/layout/cycle7" loCatId="cycle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83F94BDE-79F0-4436-B35E-0C456FC50156}">
      <dgm:prSet phldrT="[Текст]" custT="1"/>
      <dgm:spPr/>
      <dgm:t>
        <a:bodyPr/>
        <a:lstStyle/>
        <a:p>
          <a:r>
            <a:rPr lang="ru-RU" sz="2500" b="1" i="1" dirty="0" smtClean="0"/>
            <a:t>Индивидуальная форма</a:t>
          </a:r>
          <a:endParaRPr lang="ru-RU" sz="2500" b="1" dirty="0"/>
        </a:p>
      </dgm:t>
    </dgm:pt>
    <dgm:pt modelId="{265991D1-88DB-45D8-BE11-4BBB12E46F5A}" type="parTrans" cxnId="{AED017F2-496D-4EB9-A34A-8FF1D1592577}">
      <dgm:prSet/>
      <dgm:spPr/>
      <dgm:t>
        <a:bodyPr/>
        <a:lstStyle/>
        <a:p>
          <a:endParaRPr lang="ru-RU"/>
        </a:p>
      </dgm:t>
    </dgm:pt>
    <dgm:pt modelId="{9C3ECED8-14FD-4A75-A50B-7CBFD79A5F0C}" type="sibTrans" cxnId="{AED017F2-496D-4EB9-A34A-8FF1D1592577}">
      <dgm:prSet/>
      <dgm:spPr/>
      <dgm:t>
        <a:bodyPr/>
        <a:lstStyle/>
        <a:p>
          <a:endParaRPr lang="ru-RU"/>
        </a:p>
      </dgm:t>
    </dgm:pt>
    <dgm:pt modelId="{C6C96096-D726-426A-A1A9-D8678C7EEE85}">
      <dgm:prSet phldrT="[Текст]" custT="1"/>
      <dgm:spPr/>
      <dgm:t>
        <a:bodyPr/>
        <a:lstStyle/>
        <a:p>
          <a:r>
            <a:rPr lang="ru-RU" sz="2500" b="1" i="1" dirty="0" smtClean="0"/>
            <a:t>Групповая форма</a:t>
          </a:r>
        </a:p>
      </dgm:t>
    </dgm:pt>
    <dgm:pt modelId="{069F5FB3-6077-4DE7-A801-3A3E15A1B269}" type="parTrans" cxnId="{E5406257-3928-481D-B1AB-50E3D08601CB}">
      <dgm:prSet/>
      <dgm:spPr/>
      <dgm:t>
        <a:bodyPr/>
        <a:lstStyle/>
        <a:p>
          <a:endParaRPr lang="ru-RU"/>
        </a:p>
      </dgm:t>
    </dgm:pt>
    <dgm:pt modelId="{81C24317-F735-4AE4-AB1C-0DB130486C2B}" type="sibTrans" cxnId="{E5406257-3928-481D-B1AB-50E3D08601CB}">
      <dgm:prSet/>
      <dgm:spPr/>
      <dgm:t>
        <a:bodyPr/>
        <a:lstStyle/>
        <a:p>
          <a:endParaRPr lang="ru-RU"/>
        </a:p>
      </dgm:t>
    </dgm:pt>
    <dgm:pt modelId="{A23EB782-52E3-405C-859C-68F27ABC4307}">
      <dgm:prSet phldrT="[Текст]" custT="1"/>
      <dgm:spPr/>
      <dgm:t>
        <a:bodyPr/>
        <a:lstStyle/>
        <a:p>
          <a:r>
            <a:rPr lang="ru-RU" sz="2500" b="1" i="1" dirty="0" smtClean="0"/>
            <a:t>Подгрупповая </a:t>
          </a:r>
        </a:p>
        <a:p>
          <a:r>
            <a:rPr lang="ru-RU" sz="2500" b="1" i="1" dirty="0" smtClean="0"/>
            <a:t>форма</a:t>
          </a:r>
        </a:p>
      </dgm:t>
    </dgm:pt>
    <dgm:pt modelId="{C761350C-7DFF-4805-B3A2-E7E67CD008DF}" type="parTrans" cxnId="{54DAF1D3-D24B-4492-AA33-E391DBA3AAC5}">
      <dgm:prSet/>
      <dgm:spPr/>
      <dgm:t>
        <a:bodyPr/>
        <a:lstStyle/>
        <a:p>
          <a:endParaRPr lang="ru-RU"/>
        </a:p>
      </dgm:t>
    </dgm:pt>
    <dgm:pt modelId="{FCBD6CEF-9815-437C-9C03-8523992E0E61}" type="sibTrans" cxnId="{54DAF1D3-D24B-4492-AA33-E391DBA3AAC5}">
      <dgm:prSet/>
      <dgm:spPr/>
      <dgm:t>
        <a:bodyPr/>
        <a:lstStyle/>
        <a:p>
          <a:endParaRPr lang="ru-RU"/>
        </a:p>
      </dgm:t>
    </dgm:pt>
    <dgm:pt modelId="{9070DE23-C230-442F-8174-656FA4E26B34}" type="pres">
      <dgm:prSet presAssocID="{55FF33D6-7663-47E7-A078-34FE929C7F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4A5ED9-1BA9-40F6-8575-E22D03D01B2F}" type="pres">
      <dgm:prSet presAssocID="{83F94BDE-79F0-4436-B35E-0C456FC50156}" presName="node" presStyleLbl="node1" presStyleIdx="0" presStyleCnt="3" custScaleX="202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0D0AF-B170-4171-83E4-15AC713FA4A1}" type="pres">
      <dgm:prSet presAssocID="{9C3ECED8-14FD-4A75-A50B-7CBFD79A5F0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0D74D88-89D7-4A65-909A-AC23B644199C}" type="pres">
      <dgm:prSet presAssocID="{9C3ECED8-14FD-4A75-A50B-7CBFD79A5F0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EBD17A1-13D5-47CE-86C1-BCD2C0FEF295}" type="pres">
      <dgm:prSet presAssocID="{C6C96096-D726-426A-A1A9-D8678C7EEE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4BCDA-5D34-4EBD-8388-840D1C3681EF}" type="pres">
      <dgm:prSet presAssocID="{81C24317-F735-4AE4-AB1C-0DB130486C2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7325B2C-40FB-4CC1-A310-2F953F7993CC}" type="pres">
      <dgm:prSet presAssocID="{81C24317-F735-4AE4-AB1C-0DB130486C2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B2F814D-7436-4061-A0D6-6B0769070A5B}" type="pres">
      <dgm:prSet presAssocID="{A23EB782-52E3-405C-859C-68F27ABC43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3F282-2403-40BC-B6CB-4D71C58627A0}" type="pres">
      <dgm:prSet presAssocID="{FCBD6CEF-9815-437C-9C03-8523992E0E6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AA69B63-D4C7-4345-A4D3-E902243CD521}" type="pres">
      <dgm:prSet presAssocID="{FCBD6CEF-9815-437C-9C03-8523992E0E6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F61FC60-EDDF-4873-84CB-ADD5596D8242}" type="presOf" srcId="{FCBD6CEF-9815-437C-9C03-8523992E0E61}" destId="{2DC3F282-2403-40BC-B6CB-4D71C58627A0}" srcOrd="0" destOrd="0" presId="urn:microsoft.com/office/officeart/2005/8/layout/cycle7"/>
    <dgm:cxn modelId="{AED017F2-496D-4EB9-A34A-8FF1D1592577}" srcId="{55FF33D6-7663-47E7-A078-34FE929C7FBB}" destId="{83F94BDE-79F0-4436-B35E-0C456FC50156}" srcOrd="0" destOrd="0" parTransId="{265991D1-88DB-45D8-BE11-4BBB12E46F5A}" sibTransId="{9C3ECED8-14FD-4A75-A50B-7CBFD79A5F0C}"/>
    <dgm:cxn modelId="{84582C33-59D9-455B-856C-CC47199C9376}" type="presOf" srcId="{FCBD6CEF-9815-437C-9C03-8523992E0E61}" destId="{9AA69B63-D4C7-4345-A4D3-E902243CD521}" srcOrd="1" destOrd="0" presId="urn:microsoft.com/office/officeart/2005/8/layout/cycle7"/>
    <dgm:cxn modelId="{FE2C9791-AC63-4990-9BC8-9CA0796DAEE3}" type="presOf" srcId="{A23EB782-52E3-405C-859C-68F27ABC4307}" destId="{CB2F814D-7436-4061-A0D6-6B0769070A5B}" srcOrd="0" destOrd="0" presId="urn:microsoft.com/office/officeart/2005/8/layout/cycle7"/>
    <dgm:cxn modelId="{E5406257-3928-481D-B1AB-50E3D08601CB}" srcId="{55FF33D6-7663-47E7-A078-34FE929C7FBB}" destId="{C6C96096-D726-426A-A1A9-D8678C7EEE85}" srcOrd="1" destOrd="0" parTransId="{069F5FB3-6077-4DE7-A801-3A3E15A1B269}" sibTransId="{81C24317-F735-4AE4-AB1C-0DB130486C2B}"/>
    <dgm:cxn modelId="{4E12C16B-7744-4520-83DB-78FDD8396736}" type="presOf" srcId="{9C3ECED8-14FD-4A75-A50B-7CBFD79A5F0C}" destId="{D0D74D88-89D7-4A65-909A-AC23B644199C}" srcOrd="1" destOrd="0" presId="urn:microsoft.com/office/officeart/2005/8/layout/cycle7"/>
    <dgm:cxn modelId="{54DAF1D3-D24B-4492-AA33-E391DBA3AAC5}" srcId="{55FF33D6-7663-47E7-A078-34FE929C7FBB}" destId="{A23EB782-52E3-405C-859C-68F27ABC4307}" srcOrd="2" destOrd="0" parTransId="{C761350C-7DFF-4805-B3A2-E7E67CD008DF}" sibTransId="{FCBD6CEF-9815-437C-9C03-8523992E0E61}"/>
    <dgm:cxn modelId="{8B2657A5-85F2-4913-99AD-8DF3BE6B7AB5}" type="presOf" srcId="{9C3ECED8-14FD-4A75-A50B-7CBFD79A5F0C}" destId="{F7C0D0AF-B170-4171-83E4-15AC713FA4A1}" srcOrd="0" destOrd="0" presId="urn:microsoft.com/office/officeart/2005/8/layout/cycle7"/>
    <dgm:cxn modelId="{35D51437-400B-4C44-B9D1-4CF173E1B1DF}" type="presOf" srcId="{55FF33D6-7663-47E7-A078-34FE929C7FBB}" destId="{9070DE23-C230-442F-8174-656FA4E26B34}" srcOrd="0" destOrd="0" presId="urn:microsoft.com/office/officeart/2005/8/layout/cycle7"/>
    <dgm:cxn modelId="{EE1EA8F4-5C15-4C5B-BEDE-66C5C59DF58F}" type="presOf" srcId="{81C24317-F735-4AE4-AB1C-0DB130486C2B}" destId="{77C4BCDA-5D34-4EBD-8388-840D1C3681EF}" srcOrd="0" destOrd="0" presId="urn:microsoft.com/office/officeart/2005/8/layout/cycle7"/>
    <dgm:cxn modelId="{95BA8E7E-3059-4EA5-B735-D59F0B8261F1}" type="presOf" srcId="{81C24317-F735-4AE4-AB1C-0DB130486C2B}" destId="{87325B2C-40FB-4CC1-A310-2F953F7993CC}" srcOrd="1" destOrd="0" presId="urn:microsoft.com/office/officeart/2005/8/layout/cycle7"/>
    <dgm:cxn modelId="{FD412D21-5CC0-4BD8-A194-133B2CC5A316}" type="presOf" srcId="{C6C96096-D726-426A-A1A9-D8678C7EEE85}" destId="{EEBD17A1-13D5-47CE-86C1-BCD2C0FEF295}" srcOrd="0" destOrd="0" presId="urn:microsoft.com/office/officeart/2005/8/layout/cycle7"/>
    <dgm:cxn modelId="{9348B4C5-A8A1-4B6A-BFB4-090F452BB746}" type="presOf" srcId="{83F94BDE-79F0-4436-B35E-0C456FC50156}" destId="{F04A5ED9-1BA9-40F6-8575-E22D03D01B2F}" srcOrd="0" destOrd="0" presId="urn:microsoft.com/office/officeart/2005/8/layout/cycle7"/>
    <dgm:cxn modelId="{90E2A4EA-8366-4498-B265-25E7728C0CE6}" type="presParOf" srcId="{9070DE23-C230-442F-8174-656FA4E26B34}" destId="{F04A5ED9-1BA9-40F6-8575-E22D03D01B2F}" srcOrd="0" destOrd="0" presId="urn:microsoft.com/office/officeart/2005/8/layout/cycle7"/>
    <dgm:cxn modelId="{7ECD807A-FBB6-4CB2-A876-AEF2D038C34B}" type="presParOf" srcId="{9070DE23-C230-442F-8174-656FA4E26B34}" destId="{F7C0D0AF-B170-4171-83E4-15AC713FA4A1}" srcOrd="1" destOrd="0" presId="urn:microsoft.com/office/officeart/2005/8/layout/cycle7"/>
    <dgm:cxn modelId="{F882A333-CE20-4811-AFBD-16FC675CC172}" type="presParOf" srcId="{F7C0D0AF-B170-4171-83E4-15AC713FA4A1}" destId="{D0D74D88-89D7-4A65-909A-AC23B644199C}" srcOrd="0" destOrd="0" presId="urn:microsoft.com/office/officeart/2005/8/layout/cycle7"/>
    <dgm:cxn modelId="{6BB59675-B722-4E17-917F-B27E33D46283}" type="presParOf" srcId="{9070DE23-C230-442F-8174-656FA4E26B34}" destId="{EEBD17A1-13D5-47CE-86C1-BCD2C0FEF295}" srcOrd="2" destOrd="0" presId="urn:microsoft.com/office/officeart/2005/8/layout/cycle7"/>
    <dgm:cxn modelId="{DE58CF49-567E-458E-839E-8AA02B388263}" type="presParOf" srcId="{9070DE23-C230-442F-8174-656FA4E26B34}" destId="{77C4BCDA-5D34-4EBD-8388-840D1C3681EF}" srcOrd="3" destOrd="0" presId="urn:microsoft.com/office/officeart/2005/8/layout/cycle7"/>
    <dgm:cxn modelId="{281682CD-4233-457F-AE9F-EF35400E7050}" type="presParOf" srcId="{77C4BCDA-5D34-4EBD-8388-840D1C3681EF}" destId="{87325B2C-40FB-4CC1-A310-2F953F7993CC}" srcOrd="0" destOrd="0" presId="urn:microsoft.com/office/officeart/2005/8/layout/cycle7"/>
    <dgm:cxn modelId="{41E3F0EE-82CE-4E22-AFA3-A83AEFF96A66}" type="presParOf" srcId="{9070DE23-C230-442F-8174-656FA4E26B34}" destId="{CB2F814D-7436-4061-A0D6-6B0769070A5B}" srcOrd="4" destOrd="0" presId="urn:microsoft.com/office/officeart/2005/8/layout/cycle7"/>
    <dgm:cxn modelId="{467DACD0-F12B-4809-82FB-D2053EFE04A3}" type="presParOf" srcId="{9070DE23-C230-442F-8174-656FA4E26B34}" destId="{2DC3F282-2403-40BC-B6CB-4D71C58627A0}" srcOrd="5" destOrd="0" presId="urn:microsoft.com/office/officeart/2005/8/layout/cycle7"/>
    <dgm:cxn modelId="{00BCBDE0-5698-4596-A076-7456BDD446E6}" type="presParOf" srcId="{2DC3F282-2403-40BC-B6CB-4D71C58627A0}" destId="{9AA69B63-D4C7-4345-A4D3-E902243CD52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A2FFBF-19C7-4BDE-A128-1F2A7FFA5408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55DA91A-286C-405F-AC96-9EE9965C00F1}">
      <dgm:prSet phldrT="[Текст]" custT="1"/>
      <dgm:spPr/>
      <dgm:t>
        <a:bodyPr/>
        <a:lstStyle/>
        <a:p>
          <a:r>
            <a:rPr lang="ru-RU" sz="2000" b="1" dirty="0" smtClean="0"/>
            <a:t>Целевой компонент</a:t>
          </a:r>
          <a:endParaRPr lang="ru-RU" sz="2000" b="1" dirty="0"/>
        </a:p>
      </dgm:t>
    </dgm:pt>
    <dgm:pt modelId="{91192369-3DF6-43AF-B46A-4D8A29F30916}" type="parTrans" cxnId="{ACC4B1BC-632D-4E91-862E-2D317C919959}">
      <dgm:prSet/>
      <dgm:spPr/>
      <dgm:t>
        <a:bodyPr/>
        <a:lstStyle/>
        <a:p>
          <a:endParaRPr lang="ru-RU"/>
        </a:p>
      </dgm:t>
    </dgm:pt>
    <dgm:pt modelId="{E2A17FDA-F75A-467F-BDE3-BAF7B49D139D}" type="sibTrans" cxnId="{ACC4B1BC-632D-4E91-862E-2D317C919959}">
      <dgm:prSet/>
      <dgm:spPr/>
      <dgm:t>
        <a:bodyPr/>
        <a:lstStyle/>
        <a:p>
          <a:endParaRPr lang="ru-RU"/>
        </a:p>
      </dgm:t>
    </dgm:pt>
    <dgm:pt modelId="{A3A419CB-A983-45D1-8DA9-A9EFEA2D075F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Воспитание и образование детей дошкольного возраста</a:t>
          </a:r>
        </a:p>
      </dgm:t>
    </dgm:pt>
    <dgm:pt modelId="{12C9B7B0-080E-4062-9DB2-26B297B03FD7}" type="parTrans" cxnId="{8790D82E-A223-41D8-8976-74CEF9C6E4CA}">
      <dgm:prSet/>
      <dgm:spPr/>
      <dgm:t>
        <a:bodyPr/>
        <a:lstStyle/>
        <a:p>
          <a:endParaRPr lang="ru-RU"/>
        </a:p>
      </dgm:t>
    </dgm:pt>
    <dgm:pt modelId="{0DECE2C7-2B65-41DC-A280-444EC086C9A8}" type="sibTrans" cxnId="{8790D82E-A223-41D8-8976-74CEF9C6E4CA}">
      <dgm:prSet/>
      <dgm:spPr/>
      <dgm:t>
        <a:bodyPr/>
        <a:lstStyle/>
        <a:p>
          <a:endParaRPr lang="ru-RU"/>
        </a:p>
      </dgm:t>
    </dgm:pt>
    <dgm:pt modelId="{650A8CBC-9537-48D8-8C8E-6A697176EE09}">
      <dgm:prSet phldrT="[Текст]"/>
      <dgm:spPr/>
      <dgm:t>
        <a:bodyPr/>
        <a:lstStyle/>
        <a:p>
          <a:r>
            <a:rPr lang="ru-RU" b="1" dirty="0" smtClean="0"/>
            <a:t>Содержательный компонент</a:t>
          </a:r>
          <a:endParaRPr lang="ru-RU" b="1" dirty="0"/>
        </a:p>
      </dgm:t>
    </dgm:pt>
    <dgm:pt modelId="{6F8AAFE9-3E7F-4145-962E-42674A52DBA4}" type="parTrans" cxnId="{1F8D594B-C680-4397-81BF-2D70A0E1EE1D}">
      <dgm:prSet/>
      <dgm:spPr/>
      <dgm:t>
        <a:bodyPr/>
        <a:lstStyle/>
        <a:p>
          <a:endParaRPr lang="ru-RU"/>
        </a:p>
      </dgm:t>
    </dgm:pt>
    <dgm:pt modelId="{41C8C066-49BA-42B6-B569-A18B840284E3}" type="sibTrans" cxnId="{1F8D594B-C680-4397-81BF-2D70A0E1EE1D}">
      <dgm:prSet/>
      <dgm:spPr/>
      <dgm:t>
        <a:bodyPr/>
        <a:lstStyle/>
        <a:p>
          <a:endParaRPr lang="ru-RU"/>
        </a:p>
      </dgm:t>
    </dgm:pt>
    <dgm:pt modelId="{DF277CC7-4950-4CE7-8C1E-3A5441729C86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Программное содержание образовательных областей</a:t>
          </a:r>
        </a:p>
      </dgm:t>
    </dgm:pt>
    <dgm:pt modelId="{DA21719E-CCFC-4047-B234-1B0B4F145FD1}" type="parTrans" cxnId="{59C33ED1-AD83-4061-953B-24C1AC66D8B5}">
      <dgm:prSet/>
      <dgm:spPr/>
      <dgm:t>
        <a:bodyPr/>
        <a:lstStyle/>
        <a:p>
          <a:endParaRPr lang="ru-RU"/>
        </a:p>
      </dgm:t>
    </dgm:pt>
    <dgm:pt modelId="{3596ACBF-39E7-499A-A0EF-9E7C49821EE5}" type="sibTrans" cxnId="{59C33ED1-AD83-4061-953B-24C1AC66D8B5}">
      <dgm:prSet/>
      <dgm:spPr/>
      <dgm:t>
        <a:bodyPr/>
        <a:lstStyle/>
        <a:p>
          <a:endParaRPr lang="ru-RU"/>
        </a:p>
      </dgm:t>
    </dgm:pt>
    <dgm:pt modelId="{916D3172-CDE4-4576-AD60-C8EB32165163}">
      <dgm:prSet phldrT="[Текст]"/>
      <dgm:spPr/>
      <dgm:t>
        <a:bodyPr/>
        <a:lstStyle/>
        <a:p>
          <a:r>
            <a:rPr lang="ru-RU" b="1" dirty="0" err="1" smtClean="0"/>
            <a:t>Деятельностный</a:t>
          </a:r>
          <a:r>
            <a:rPr lang="ru-RU" b="1" dirty="0" smtClean="0"/>
            <a:t> компонент </a:t>
          </a:r>
          <a:endParaRPr lang="ru-RU" b="1" dirty="0"/>
        </a:p>
      </dgm:t>
    </dgm:pt>
    <dgm:pt modelId="{79BAAE47-0A77-44E2-9084-BFFE663D4C59}" type="parTrans" cxnId="{3E1FA975-2831-473C-A529-70430AE82C19}">
      <dgm:prSet/>
      <dgm:spPr/>
      <dgm:t>
        <a:bodyPr/>
        <a:lstStyle/>
        <a:p>
          <a:endParaRPr lang="ru-RU"/>
        </a:p>
      </dgm:t>
    </dgm:pt>
    <dgm:pt modelId="{08654F34-868F-40A9-80BE-C4A5589EBFE3}" type="sibTrans" cxnId="{3E1FA975-2831-473C-A529-70430AE82C19}">
      <dgm:prSet/>
      <dgm:spPr/>
      <dgm:t>
        <a:bodyPr/>
        <a:lstStyle/>
        <a:p>
          <a:endParaRPr lang="ru-RU"/>
        </a:p>
      </dgm:t>
    </dgm:pt>
    <dgm:pt modelId="{11D10647-F35D-4254-8E36-2BB66627CAA1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Организация образовательного процесса</a:t>
          </a:r>
        </a:p>
      </dgm:t>
    </dgm:pt>
    <dgm:pt modelId="{9EBBF0FC-257D-4FA7-A270-038A13DE7433}" type="parTrans" cxnId="{19C4EE59-C198-4CD1-B6B1-08F69B5913AA}">
      <dgm:prSet/>
      <dgm:spPr/>
      <dgm:t>
        <a:bodyPr/>
        <a:lstStyle/>
        <a:p>
          <a:endParaRPr lang="ru-RU"/>
        </a:p>
      </dgm:t>
    </dgm:pt>
    <dgm:pt modelId="{D0599E03-E57E-495C-96F4-E9251EDB2BBE}" type="sibTrans" cxnId="{19C4EE59-C198-4CD1-B6B1-08F69B5913AA}">
      <dgm:prSet/>
      <dgm:spPr/>
      <dgm:t>
        <a:bodyPr/>
        <a:lstStyle/>
        <a:p>
          <a:endParaRPr lang="ru-RU"/>
        </a:p>
      </dgm:t>
    </dgm:pt>
    <dgm:pt modelId="{CAFDC619-D8D0-437D-B25C-192E4126FE4E}">
      <dgm:prSet phldrT="[Текст]" custT="1"/>
      <dgm:spPr/>
      <dgm:t>
        <a:bodyPr/>
        <a:lstStyle/>
        <a:p>
          <a:pPr rtl="0"/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Мониторинг и диагностика результатов</a:t>
          </a:r>
        </a:p>
      </dgm:t>
    </dgm:pt>
    <dgm:pt modelId="{BD54C0A7-2863-4E5A-B991-BBE0F135CA14}" type="parTrans" cxnId="{C34C4906-C759-400D-86DB-17438AB50B86}">
      <dgm:prSet/>
      <dgm:spPr/>
      <dgm:t>
        <a:bodyPr/>
        <a:lstStyle/>
        <a:p>
          <a:endParaRPr lang="ru-RU"/>
        </a:p>
      </dgm:t>
    </dgm:pt>
    <dgm:pt modelId="{192509B8-0AF7-4582-8173-2A9D1FE4E00A}" type="sibTrans" cxnId="{C34C4906-C759-400D-86DB-17438AB50B86}">
      <dgm:prSet/>
      <dgm:spPr/>
      <dgm:t>
        <a:bodyPr/>
        <a:lstStyle/>
        <a:p>
          <a:endParaRPr lang="ru-RU"/>
        </a:p>
      </dgm:t>
    </dgm:pt>
    <dgm:pt modelId="{E8E2D3E7-FCE9-4172-BE2E-A7B7DFDCAC2F}">
      <dgm:prSet phldrT="[Текст]"/>
      <dgm:spPr/>
      <dgm:t>
        <a:bodyPr/>
        <a:lstStyle/>
        <a:p>
          <a:r>
            <a:rPr lang="ru-RU" b="1" dirty="0" smtClean="0"/>
            <a:t>Результативный компонент</a:t>
          </a:r>
          <a:endParaRPr lang="ru-RU" b="1" dirty="0"/>
        </a:p>
      </dgm:t>
    </dgm:pt>
    <dgm:pt modelId="{C6639C61-9ACE-4CF2-84D6-368995CAF689}" type="parTrans" cxnId="{5C853D09-6B0F-4D5A-AD5B-37699BDB3B66}">
      <dgm:prSet/>
      <dgm:spPr/>
      <dgm:t>
        <a:bodyPr/>
        <a:lstStyle/>
        <a:p>
          <a:endParaRPr lang="ru-RU"/>
        </a:p>
      </dgm:t>
    </dgm:pt>
    <dgm:pt modelId="{BAB74ECD-2825-46FB-914B-FAE40D5EA454}" type="sibTrans" cxnId="{5C853D09-6B0F-4D5A-AD5B-37699BDB3B66}">
      <dgm:prSet/>
      <dgm:spPr/>
      <dgm:t>
        <a:bodyPr/>
        <a:lstStyle/>
        <a:p>
          <a:endParaRPr lang="ru-RU"/>
        </a:p>
      </dgm:t>
    </dgm:pt>
    <dgm:pt modelId="{2D9693A9-324B-448F-B86B-71B7A6812BA3}" type="pres">
      <dgm:prSet presAssocID="{4BA2FFBF-19C7-4BDE-A128-1F2A7FFA54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A3059C-657C-4505-B76C-A31DC9917CCD}" type="pres">
      <dgm:prSet presAssocID="{955DA91A-286C-405F-AC96-9EE9965C00F1}" presName="linNode" presStyleCnt="0"/>
      <dgm:spPr/>
    </dgm:pt>
    <dgm:pt modelId="{40A964CD-5D8F-4E44-A9B7-A3F0F9D11FCD}" type="pres">
      <dgm:prSet presAssocID="{955DA91A-286C-405F-AC96-9EE9965C00F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D7AB2-5866-46FC-9348-9939AD976841}" type="pres">
      <dgm:prSet presAssocID="{955DA91A-286C-405F-AC96-9EE9965C00F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F8B90-6626-4772-ADF6-EE7880CC26C7}" type="pres">
      <dgm:prSet presAssocID="{E2A17FDA-F75A-467F-BDE3-BAF7B49D139D}" presName="sp" presStyleCnt="0"/>
      <dgm:spPr/>
    </dgm:pt>
    <dgm:pt modelId="{00A3E115-53CD-4929-B9FE-1CEE13D61E64}" type="pres">
      <dgm:prSet presAssocID="{650A8CBC-9537-48D8-8C8E-6A697176EE09}" presName="linNode" presStyleCnt="0"/>
      <dgm:spPr/>
    </dgm:pt>
    <dgm:pt modelId="{BFA76AA9-6BFB-4260-982F-C5264137BD4B}" type="pres">
      <dgm:prSet presAssocID="{650A8CBC-9537-48D8-8C8E-6A697176EE0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9C423-CBAE-4017-A89C-BD68A2014E25}" type="pres">
      <dgm:prSet presAssocID="{650A8CBC-9537-48D8-8C8E-6A697176EE0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714F2-4A29-413C-9101-0BB36F19D79F}" type="pres">
      <dgm:prSet presAssocID="{41C8C066-49BA-42B6-B569-A18B840284E3}" presName="sp" presStyleCnt="0"/>
      <dgm:spPr/>
    </dgm:pt>
    <dgm:pt modelId="{36680ED7-F91C-4E70-AC4C-C8981ADBA9E4}" type="pres">
      <dgm:prSet presAssocID="{916D3172-CDE4-4576-AD60-C8EB32165163}" presName="linNode" presStyleCnt="0"/>
      <dgm:spPr/>
    </dgm:pt>
    <dgm:pt modelId="{91EBF51F-4A76-43CD-8B62-0483F973D992}" type="pres">
      <dgm:prSet presAssocID="{916D3172-CDE4-4576-AD60-C8EB321651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D8E81-8630-4EBB-BF6D-82B9CCA8DC21}" type="pres">
      <dgm:prSet presAssocID="{916D3172-CDE4-4576-AD60-C8EB3216516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806FC-AC8C-4B13-8690-30FBEE6862B9}" type="pres">
      <dgm:prSet presAssocID="{08654F34-868F-40A9-80BE-C4A5589EBFE3}" presName="sp" presStyleCnt="0"/>
      <dgm:spPr/>
    </dgm:pt>
    <dgm:pt modelId="{E0C3B104-8D3A-4E3C-8833-4ED583C8A16F}" type="pres">
      <dgm:prSet presAssocID="{E8E2D3E7-FCE9-4172-BE2E-A7B7DFDCAC2F}" presName="linNode" presStyleCnt="0"/>
      <dgm:spPr/>
    </dgm:pt>
    <dgm:pt modelId="{2796E6D4-BB49-443F-8C05-460C902918FA}" type="pres">
      <dgm:prSet presAssocID="{E8E2D3E7-FCE9-4172-BE2E-A7B7DFDCAC2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59655-CCFB-42BA-B73B-E355CB73FDEE}" type="pres">
      <dgm:prSet presAssocID="{E8E2D3E7-FCE9-4172-BE2E-A7B7DFDCAC2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C4EE59-C198-4CD1-B6B1-08F69B5913AA}" srcId="{916D3172-CDE4-4576-AD60-C8EB32165163}" destId="{11D10647-F35D-4254-8E36-2BB66627CAA1}" srcOrd="0" destOrd="0" parTransId="{9EBBF0FC-257D-4FA7-A270-038A13DE7433}" sibTransId="{D0599E03-E57E-495C-96F4-E9251EDB2BBE}"/>
    <dgm:cxn modelId="{99C852ED-DA92-4ACE-BCF6-518465BDA4AE}" type="presOf" srcId="{E8E2D3E7-FCE9-4172-BE2E-A7B7DFDCAC2F}" destId="{2796E6D4-BB49-443F-8C05-460C902918FA}" srcOrd="0" destOrd="0" presId="urn:microsoft.com/office/officeart/2005/8/layout/vList5"/>
    <dgm:cxn modelId="{04093646-CED4-48CE-A84D-D4FF68B695C7}" type="presOf" srcId="{4BA2FFBF-19C7-4BDE-A128-1F2A7FFA5408}" destId="{2D9693A9-324B-448F-B86B-71B7A6812BA3}" srcOrd="0" destOrd="0" presId="urn:microsoft.com/office/officeart/2005/8/layout/vList5"/>
    <dgm:cxn modelId="{5C853D09-6B0F-4D5A-AD5B-37699BDB3B66}" srcId="{4BA2FFBF-19C7-4BDE-A128-1F2A7FFA5408}" destId="{E8E2D3E7-FCE9-4172-BE2E-A7B7DFDCAC2F}" srcOrd="3" destOrd="0" parTransId="{C6639C61-9ACE-4CF2-84D6-368995CAF689}" sibTransId="{BAB74ECD-2825-46FB-914B-FAE40D5EA454}"/>
    <dgm:cxn modelId="{C34C4906-C759-400D-86DB-17438AB50B86}" srcId="{E8E2D3E7-FCE9-4172-BE2E-A7B7DFDCAC2F}" destId="{CAFDC619-D8D0-437D-B25C-192E4126FE4E}" srcOrd="0" destOrd="0" parTransId="{BD54C0A7-2863-4E5A-B991-BBE0F135CA14}" sibTransId="{192509B8-0AF7-4582-8173-2A9D1FE4E00A}"/>
    <dgm:cxn modelId="{CD1FA49D-F906-486F-8AA7-3DEDA8A4A2C4}" type="presOf" srcId="{A3A419CB-A983-45D1-8DA9-A9EFEA2D075F}" destId="{D61D7AB2-5866-46FC-9348-9939AD976841}" srcOrd="0" destOrd="0" presId="urn:microsoft.com/office/officeart/2005/8/layout/vList5"/>
    <dgm:cxn modelId="{D81CCC2E-52A1-4928-84ED-EC89AC952EC6}" type="presOf" srcId="{916D3172-CDE4-4576-AD60-C8EB32165163}" destId="{91EBF51F-4A76-43CD-8B62-0483F973D992}" srcOrd="0" destOrd="0" presId="urn:microsoft.com/office/officeart/2005/8/layout/vList5"/>
    <dgm:cxn modelId="{1AED64A0-9F74-431F-9097-0AEF829143DE}" type="presOf" srcId="{650A8CBC-9537-48D8-8C8E-6A697176EE09}" destId="{BFA76AA9-6BFB-4260-982F-C5264137BD4B}" srcOrd="0" destOrd="0" presId="urn:microsoft.com/office/officeart/2005/8/layout/vList5"/>
    <dgm:cxn modelId="{1F8D594B-C680-4397-81BF-2D70A0E1EE1D}" srcId="{4BA2FFBF-19C7-4BDE-A128-1F2A7FFA5408}" destId="{650A8CBC-9537-48D8-8C8E-6A697176EE09}" srcOrd="1" destOrd="0" parTransId="{6F8AAFE9-3E7F-4145-962E-42674A52DBA4}" sibTransId="{41C8C066-49BA-42B6-B569-A18B840284E3}"/>
    <dgm:cxn modelId="{F32024F1-DC0B-476E-A3A1-B7B611B8440F}" type="presOf" srcId="{955DA91A-286C-405F-AC96-9EE9965C00F1}" destId="{40A964CD-5D8F-4E44-A9B7-A3F0F9D11FCD}" srcOrd="0" destOrd="0" presId="urn:microsoft.com/office/officeart/2005/8/layout/vList5"/>
    <dgm:cxn modelId="{59C33ED1-AD83-4061-953B-24C1AC66D8B5}" srcId="{650A8CBC-9537-48D8-8C8E-6A697176EE09}" destId="{DF277CC7-4950-4CE7-8C1E-3A5441729C86}" srcOrd="0" destOrd="0" parTransId="{DA21719E-CCFC-4047-B234-1B0B4F145FD1}" sibTransId="{3596ACBF-39E7-499A-A0EF-9E7C49821EE5}"/>
    <dgm:cxn modelId="{1AF9AB8C-5F4A-45F1-A51B-04F9D3908A8E}" type="presOf" srcId="{DF277CC7-4950-4CE7-8C1E-3A5441729C86}" destId="{2139C423-CBAE-4017-A89C-BD68A2014E25}" srcOrd="0" destOrd="0" presId="urn:microsoft.com/office/officeart/2005/8/layout/vList5"/>
    <dgm:cxn modelId="{8790D82E-A223-41D8-8976-74CEF9C6E4CA}" srcId="{955DA91A-286C-405F-AC96-9EE9965C00F1}" destId="{A3A419CB-A983-45D1-8DA9-A9EFEA2D075F}" srcOrd="0" destOrd="0" parTransId="{12C9B7B0-080E-4062-9DB2-26B297B03FD7}" sibTransId="{0DECE2C7-2B65-41DC-A280-444EC086C9A8}"/>
    <dgm:cxn modelId="{315CC15A-CF8B-47A9-A4D9-DC2EA955BA55}" type="presOf" srcId="{CAFDC619-D8D0-437D-B25C-192E4126FE4E}" destId="{AA159655-CCFB-42BA-B73B-E355CB73FDEE}" srcOrd="0" destOrd="0" presId="urn:microsoft.com/office/officeart/2005/8/layout/vList5"/>
    <dgm:cxn modelId="{3E1FA975-2831-473C-A529-70430AE82C19}" srcId="{4BA2FFBF-19C7-4BDE-A128-1F2A7FFA5408}" destId="{916D3172-CDE4-4576-AD60-C8EB32165163}" srcOrd="2" destOrd="0" parTransId="{79BAAE47-0A77-44E2-9084-BFFE663D4C59}" sibTransId="{08654F34-868F-40A9-80BE-C4A5589EBFE3}"/>
    <dgm:cxn modelId="{ACC4B1BC-632D-4E91-862E-2D317C919959}" srcId="{4BA2FFBF-19C7-4BDE-A128-1F2A7FFA5408}" destId="{955DA91A-286C-405F-AC96-9EE9965C00F1}" srcOrd="0" destOrd="0" parTransId="{91192369-3DF6-43AF-B46A-4D8A29F30916}" sibTransId="{E2A17FDA-F75A-467F-BDE3-BAF7B49D139D}"/>
    <dgm:cxn modelId="{782F66BE-8EEF-4E9A-B355-DA08BED6C21A}" type="presOf" srcId="{11D10647-F35D-4254-8E36-2BB66627CAA1}" destId="{0CAD8E81-8630-4EBB-BF6D-82B9CCA8DC21}" srcOrd="0" destOrd="0" presId="urn:microsoft.com/office/officeart/2005/8/layout/vList5"/>
    <dgm:cxn modelId="{456D1649-B898-42D1-AADE-8E4607B07E48}" type="presParOf" srcId="{2D9693A9-324B-448F-B86B-71B7A6812BA3}" destId="{13A3059C-657C-4505-B76C-A31DC9917CCD}" srcOrd="0" destOrd="0" presId="urn:microsoft.com/office/officeart/2005/8/layout/vList5"/>
    <dgm:cxn modelId="{2BB17B06-3B3E-44B9-92AF-E92A715A3CC7}" type="presParOf" srcId="{13A3059C-657C-4505-B76C-A31DC9917CCD}" destId="{40A964CD-5D8F-4E44-A9B7-A3F0F9D11FCD}" srcOrd="0" destOrd="0" presId="urn:microsoft.com/office/officeart/2005/8/layout/vList5"/>
    <dgm:cxn modelId="{6CEBD9E9-76DF-4936-A3B6-BDB4412D9A9C}" type="presParOf" srcId="{13A3059C-657C-4505-B76C-A31DC9917CCD}" destId="{D61D7AB2-5866-46FC-9348-9939AD976841}" srcOrd="1" destOrd="0" presId="urn:microsoft.com/office/officeart/2005/8/layout/vList5"/>
    <dgm:cxn modelId="{0EEA92BD-D3ED-46EA-A6B4-AA60B229B843}" type="presParOf" srcId="{2D9693A9-324B-448F-B86B-71B7A6812BA3}" destId="{661F8B90-6626-4772-ADF6-EE7880CC26C7}" srcOrd="1" destOrd="0" presId="urn:microsoft.com/office/officeart/2005/8/layout/vList5"/>
    <dgm:cxn modelId="{978C561B-ED87-4325-86E0-CD2D5D34197D}" type="presParOf" srcId="{2D9693A9-324B-448F-B86B-71B7A6812BA3}" destId="{00A3E115-53CD-4929-B9FE-1CEE13D61E64}" srcOrd="2" destOrd="0" presId="urn:microsoft.com/office/officeart/2005/8/layout/vList5"/>
    <dgm:cxn modelId="{9EB9A2F7-1C50-4134-9BA1-8E9DEA7604FE}" type="presParOf" srcId="{00A3E115-53CD-4929-B9FE-1CEE13D61E64}" destId="{BFA76AA9-6BFB-4260-982F-C5264137BD4B}" srcOrd="0" destOrd="0" presId="urn:microsoft.com/office/officeart/2005/8/layout/vList5"/>
    <dgm:cxn modelId="{E6FE5601-F95A-4608-A5CD-5734F84B0344}" type="presParOf" srcId="{00A3E115-53CD-4929-B9FE-1CEE13D61E64}" destId="{2139C423-CBAE-4017-A89C-BD68A2014E25}" srcOrd="1" destOrd="0" presId="urn:microsoft.com/office/officeart/2005/8/layout/vList5"/>
    <dgm:cxn modelId="{27D8A889-E8B7-436E-827A-A9F612DBCF37}" type="presParOf" srcId="{2D9693A9-324B-448F-B86B-71B7A6812BA3}" destId="{7DD714F2-4A29-413C-9101-0BB36F19D79F}" srcOrd="3" destOrd="0" presId="urn:microsoft.com/office/officeart/2005/8/layout/vList5"/>
    <dgm:cxn modelId="{E23AC8A6-17A4-4AD5-A102-4628A1FE3796}" type="presParOf" srcId="{2D9693A9-324B-448F-B86B-71B7A6812BA3}" destId="{36680ED7-F91C-4E70-AC4C-C8981ADBA9E4}" srcOrd="4" destOrd="0" presId="urn:microsoft.com/office/officeart/2005/8/layout/vList5"/>
    <dgm:cxn modelId="{923E68A4-0781-496C-B2F6-C4F6B6E51E75}" type="presParOf" srcId="{36680ED7-F91C-4E70-AC4C-C8981ADBA9E4}" destId="{91EBF51F-4A76-43CD-8B62-0483F973D992}" srcOrd="0" destOrd="0" presId="urn:microsoft.com/office/officeart/2005/8/layout/vList5"/>
    <dgm:cxn modelId="{B93C53A8-DFFF-4299-98B9-71289E5CB109}" type="presParOf" srcId="{36680ED7-F91C-4E70-AC4C-C8981ADBA9E4}" destId="{0CAD8E81-8630-4EBB-BF6D-82B9CCA8DC21}" srcOrd="1" destOrd="0" presId="urn:microsoft.com/office/officeart/2005/8/layout/vList5"/>
    <dgm:cxn modelId="{CA2F195F-A986-42D0-8EB1-0231FBEC3B99}" type="presParOf" srcId="{2D9693A9-324B-448F-B86B-71B7A6812BA3}" destId="{B1B806FC-AC8C-4B13-8690-30FBEE6862B9}" srcOrd="5" destOrd="0" presId="urn:microsoft.com/office/officeart/2005/8/layout/vList5"/>
    <dgm:cxn modelId="{E275996B-FF2B-48F9-B620-EFE9D6690912}" type="presParOf" srcId="{2D9693A9-324B-448F-B86B-71B7A6812BA3}" destId="{E0C3B104-8D3A-4E3C-8833-4ED583C8A16F}" srcOrd="6" destOrd="0" presId="urn:microsoft.com/office/officeart/2005/8/layout/vList5"/>
    <dgm:cxn modelId="{D7C3DA89-530A-4E8F-9929-D5022755AF9B}" type="presParOf" srcId="{E0C3B104-8D3A-4E3C-8833-4ED583C8A16F}" destId="{2796E6D4-BB49-443F-8C05-460C902918FA}" srcOrd="0" destOrd="0" presId="urn:microsoft.com/office/officeart/2005/8/layout/vList5"/>
    <dgm:cxn modelId="{4CD690CB-6A4E-47F7-9A17-762EE446E045}" type="presParOf" srcId="{E0C3B104-8D3A-4E3C-8833-4ED583C8A16F}" destId="{AA159655-CCFB-42BA-B73B-E355CB73FD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1680E6-023E-47F3-A9FB-3BBC995B5AC7}" type="doc">
      <dgm:prSet loTypeId="urn:microsoft.com/office/officeart/2005/8/layout/vProcess5" loCatId="process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494CE31B-17B5-48B7-9129-096768B8D115}">
      <dgm:prSet phldrT="[Текст]"/>
      <dgm:spPr/>
      <dgm:t>
        <a:bodyPr/>
        <a:lstStyle/>
        <a:p>
          <a:r>
            <a:rPr lang="ru-RU" b="1" i="1" dirty="0" smtClean="0"/>
            <a:t>Годовая форма планирования</a:t>
          </a:r>
        </a:p>
      </dgm:t>
    </dgm:pt>
    <dgm:pt modelId="{211E6CF8-716A-4A44-AD1F-176F08006E22}" type="parTrans" cxnId="{EBC7A31B-ED58-42B2-8ED4-5B64CBACCE55}">
      <dgm:prSet/>
      <dgm:spPr/>
      <dgm:t>
        <a:bodyPr/>
        <a:lstStyle/>
        <a:p>
          <a:endParaRPr lang="ru-RU"/>
        </a:p>
      </dgm:t>
    </dgm:pt>
    <dgm:pt modelId="{DD0B5585-23BD-45BF-8EA5-54A7115FAC68}" type="sibTrans" cxnId="{EBC7A31B-ED58-42B2-8ED4-5B64CBACCE55}">
      <dgm:prSet/>
      <dgm:spPr/>
      <dgm:t>
        <a:bodyPr/>
        <a:lstStyle/>
        <a:p>
          <a:endParaRPr lang="ru-RU"/>
        </a:p>
      </dgm:t>
    </dgm:pt>
    <dgm:pt modelId="{9C3F33D7-33C4-4575-88D9-8C7685B2873E}">
      <dgm:prSet phldrT="[Текст]"/>
      <dgm:spPr/>
      <dgm:t>
        <a:bodyPr/>
        <a:lstStyle/>
        <a:p>
          <a:r>
            <a:rPr lang="ru-RU" b="1" i="1" dirty="0" smtClean="0"/>
            <a:t>Перспективная  форма планирования</a:t>
          </a:r>
        </a:p>
      </dgm:t>
    </dgm:pt>
    <dgm:pt modelId="{84B8E6D6-38B4-4719-88DD-EBBB2E0BF6E4}" type="parTrans" cxnId="{21B611D3-C6BE-404F-8081-B9554A32E60E}">
      <dgm:prSet/>
      <dgm:spPr/>
      <dgm:t>
        <a:bodyPr/>
        <a:lstStyle/>
        <a:p>
          <a:endParaRPr lang="ru-RU"/>
        </a:p>
      </dgm:t>
    </dgm:pt>
    <dgm:pt modelId="{CFF455B6-1020-4C5D-B562-ADF500F0513E}" type="sibTrans" cxnId="{21B611D3-C6BE-404F-8081-B9554A32E60E}">
      <dgm:prSet/>
      <dgm:spPr/>
      <dgm:t>
        <a:bodyPr/>
        <a:lstStyle/>
        <a:p>
          <a:endParaRPr lang="ru-RU"/>
        </a:p>
      </dgm:t>
    </dgm:pt>
    <dgm:pt modelId="{7F47F555-BEE5-4690-B2CA-515229F87350}">
      <dgm:prSet phldrT="[Текст]"/>
      <dgm:spPr/>
      <dgm:t>
        <a:bodyPr/>
        <a:lstStyle/>
        <a:p>
          <a:r>
            <a:rPr lang="ru-RU" b="1" i="1" dirty="0" smtClean="0"/>
            <a:t>Тематическая форма планирования</a:t>
          </a:r>
        </a:p>
      </dgm:t>
    </dgm:pt>
    <dgm:pt modelId="{4894D41A-E9B4-46EB-A2BA-73BDB7D8C698}" type="parTrans" cxnId="{C1DE0A4F-A67E-401C-AF93-7FD38C1DFF04}">
      <dgm:prSet/>
      <dgm:spPr/>
      <dgm:t>
        <a:bodyPr/>
        <a:lstStyle/>
        <a:p>
          <a:endParaRPr lang="ru-RU"/>
        </a:p>
      </dgm:t>
    </dgm:pt>
    <dgm:pt modelId="{E84D7690-AD90-424F-B222-3DE80C608654}" type="sibTrans" cxnId="{C1DE0A4F-A67E-401C-AF93-7FD38C1DFF04}">
      <dgm:prSet/>
      <dgm:spPr/>
      <dgm:t>
        <a:bodyPr/>
        <a:lstStyle/>
        <a:p>
          <a:endParaRPr lang="ru-RU"/>
        </a:p>
      </dgm:t>
    </dgm:pt>
    <dgm:pt modelId="{D051A1B7-3952-43A1-AD1E-A0F105714553}">
      <dgm:prSet phldrT="[Текст]"/>
      <dgm:spPr/>
      <dgm:t>
        <a:bodyPr/>
        <a:lstStyle/>
        <a:p>
          <a:r>
            <a:rPr lang="ru-RU" b="1" i="1" dirty="0" smtClean="0"/>
            <a:t>Календарная форма планирования</a:t>
          </a:r>
        </a:p>
      </dgm:t>
    </dgm:pt>
    <dgm:pt modelId="{96D8F0D9-A852-4BDC-A322-F66B9E20FAD0}" type="parTrans" cxnId="{946A0A89-C7D7-4DE4-A376-41D20B0B05AC}">
      <dgm:prSet/>
      <dgm:spPr/>
      <dgm:t>
        <a:bodyPr/>
        <a:lstStyle/>
        <a:p>
          <a:endParaRPr lang="ru-RU"/>
        </a:p>
      </dgm:t>
    </dgm:pt>
    <dgm:pt modelId="{6A4294F2-50A6-4A6E-851E-3D056C9237CE}" type="sibTrans" cxnId="{946A0A89-C7D7-4DE4-A376-41D20B0B05AC}">
      <dgm:prSet/>
      <dgm:spPr/>
      <dgm:t>
        <a:bodyPr/>
        <a:lstStyle/>
        <a:p>
          <a:endParaRPr lang="ru-RU"/>
        </a:p>
      </dgm:t>
    </dgm:pt>
    <dgm:pt modelId="{449FDF48-3E2C-4FA2-B722-1A31FE47C868}" type="pres">
      <dgm:prSet presAssocID="{9C1680E6-023E-47F3-A9FB-3BBC995B5A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8E7488-89DE-4D7C-86F2-A9D761734AFB}" type="pres">
      <dgm:prSet presAssocID="{9C1680E6-023E-47F3-A9FB-3BBC995B5AC7}" presName="dummyMaxCanvas" presStyleCnt="0">
        <dgm:presLayoutVars/>
      </dgm:prSet>
      <dgm:spPr/>
    </dgm:pt>
    <dgm:pt modelId="{D695E1CA-E647-40C7-8EBC-1099172550CB}" type="pres">
      <dgm:prSet presAssocID="{9C1680E6-023E-47F3-A9FB-3BBC995B5AC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3B53F-4861-4FE9-B17D-67950E8D4678}" type="pres">
      <dgm:prSet presAssocID="{9C1680E6-023E-47F3-A9FB-3BBC995B5AC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CF414-72DD-44ED-9FAD-E153F72012BE}" type="pres">
      <dgm:prSet presAssocID="{9C1680E6-023E-47F3-A9FB-3BBC995B5AC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81254-38A4-4153-89C8-6C5933CC0621}" type="pres">
      <dgm:prSet presAssocID="{9C1680E6-023E-47F3-A9FB-3BBC995B5AC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DF754-23C3-4536-A55C-76DA2B132C5A}" type="pres">
      <dgm:prSet presAssocID="{9C1680E6-023E-47F3-A9FB-3BBC995B5AC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9E654-97B7-4BB3-963E-C6520884E102}" type="pres">
      <dgm:prSet presAssocID="{9C1680E6-023E-47F3-A9FB-3BBC995B5AC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EEEEA-65F8-4D54-BBF9-FD0AA9258897}" type="pres">
      <dgm:prSet presAssocID="{9C1680E6-023E-47F3-A9FB-3BBC995B5AC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762FE-7F9E-47DC-A59C-A42D55F0DC79}" type="pres">
      <dgm:prSet presAssocID="{9C1680E6-023E-47F3-A9FB-3BBC995B5AC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F66E8-B3A4-4277-AAE0-7FD7A16DA884}" type="pres">
      <dgm:prSet presAssocID="{9C1680E6-023E-47F3-A9FB-3BBC995B5AC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FEFC2-F7F5-4564-A01E-693C62F4EB9B}" type="pres">
      <dgm:prSet presAssocID="{9C1680E6-023E-47F3-A9FB-3BBC995B5AC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991CA-0FC6-4FC2-AC44-C36B80C05477}" type="pres">
      <dgm:prSet presAssocID="{9C1680E6-023E-47F3-A9FB-3BBC995B5AC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B611D3-C6BE-404F-8081-B9554A32E60E}" srcId="{9C1680E6-023E-47F3-A9FB-3BBC995B5AC7}" destId="{9C3F33D7-33C4-4575-88D9-8C7685B2873E}" srcOrd="1" destOrd="0" parTransId="{84B8E6D6-38B4-4719-88DD-EBBB2E0BF6E4}" sibTransId="{CFF455B6-1020-4C5D-B562-ADF500F0513E}"/>
    <dgm:cxn modelId="{946A0A89-C7D7-4DE4-A376-41D20B0B05AC}" srcId="{9C1680E6-023E-47F3-A9FB-3BBC995B5AC7}" destId="{D051A1B7-3952-43A1-AD1E-A0F105714553}" srcOrd="3" destOrd="0" parTransId="{96D8F0D9-A852-4BDC-A322-F66B9E20FAD0}" sibTransId="{6A4294F2-50A6-4A6E-851E-3D056C9237CE}"/>
    <dgm:cxn modelId="{C1DE0A4F-A67E-401C-AF93-7FD38C1DFF04}" srcId="{9C1680E6-023E-47F3-A9FB-3BBC995B5AC7}" destId="{7F47F555-BEE5-4690-B2CA-515229F87350}" srcOrd="2" destOrd="0" parTransId="{4894D41A-E9B4-46EB-A2BA-73BDB7D8C698}" sibTransId="{E84D7690-AD90-424F-B222-3DE80C608654}"/>
    <dgm:cxn modelId="{F22A36AA-3C28-4A32-8F6D-C654A1630A3F}" type="presOf" srcId="{7F47F555-BEE5-4690-B2CA-515229F87350}" destId="{80AFEFC2-F7F5-4564-A01E-693C62F4EB9B}" srcOrd="1" destOrd="0" presId="urn:microsoft.com/office/officeart/2005/8/layout/vProcess5"/>
    <dgm:cxn modelId="{DE682808-B802-4C25-850E-93D9CFDB50FF}" type="presOf" srcId="{9C3F33D7-33C4-4575-88D9-8C7685B2873E}" destId="{15F3B53F-4861-4FE9-B17D-67950E8D4678}" srcOrd="0" destOrd="0" presId="urn:microsoft.com/office/officeart/2005/8/layout/vProcess5"/>
    <dgm:cxn modelId="{BE35440F-5859-4FA3-A997-20184E3AE218}" type="presOf" srcId="{9C1680E6-023E-47F3-A9FB-3BBC995B5AC7}" destId="{449FDF48-3E2C-4FA2-B722-1A31FE47C868}" srcOrd="0" destOrd="0" presId="urn:microsoft.com/office/officeart/2005/8/layout/vProcess5"/>
    <dgm:cxn modelId="{0BD1EADA-F889-48BE-BF31-2F4BC9104161}" type="presOf" srcId="{D051A1B7-3952-43A1-AD1E-A0F105714553}" destId="{1B9991CA-0FC6-4FC2-AC44-C36B80C05477}" srcOrd="1" destOrd="0" presId="urn:microsoft.com/office/officeart/2005/8/layout/vProcess5"/>
    <dgm:cxn modelId="{EBC7A31B-ED58-42B2-8ED4-5B64CBACCE55}" srcId="{9C1680E6-023E-47F3-A9FB-3BBC995B5AC7}" destId="{494CE31B-17B5-48B7-9129-096768B8D115}" srcOrd="0" destOrd="0" parTransId="{211E6CF8-716A-4A44-AD1F-176F08006E22}" sibTransId="{DD0B5585-23BD-45BF-8EA5-54A7115FAC68}"/>
    <dgm:cxn modelId="{73DC3A7D-CD3C-4364-BD13-9F3EFC73D6FF}" type="presOf" srcId="{E84D7690-AD90-424F-B222-3DE80C608654}" destId="{B09EEEEA-65F8-4D54-BBF9-FD0AA9258897}" srcOrd="0" destOrd="0" presId="urn:microsoft.com/office/officeart/2005/8/layout/vProcess5"/>
    <dgm:cxn modelId="{694501AE-9873-42FF-8C0D-633F30AE28A2}" type="presOf" srcId="{CFF455B6-1020-4C5D-B562-ADF500F0513E}" destId="{AF69E654-97B7-4BB3-963E-C6520884E102}" srcOrd="0" destOrd="0" presId="urn:microsoft.com/office/officeart/2005/8/layout/vProcess5"/>
    <dgm:cxn modelId="{DC202F11-796D-4F80-8D9C-68FF8822A48F}" type="presOf" srcId="{9C3F33D7-33C4-4575-88D9-8C7685B2873E}" destId="{987F66E8-B3A4-4277-AAE0-7FD7A16DA884}" srcOrd="1" destOrd="0" presId="urn:microsoft.com/office/officeart/2005/8/layout/vProcess5"/>
    <dgm:cxn modelId="{47A657F8-1E79-433D-B528-6C5009F830A8}" type="presOf" srcId="{494CE31B-17B5-48B7-9129-096768B8D115}" destId="{3E4762FE-7F9E-47DC-A59C-A42D55F0DC79}" srcOrd="1" destOrd="0" presId="urn:microsoft.com/office/officeart/2005/8/layout/vProcess5"/>
    <dgm:cxn modelId="{C81C1A82-ACA0-496A-88E8-8E67C761BB2C}" type="presOf" srcId="{DD0B5585-23BD-45BF-8EA5-54A7115FAC68}" destId="{6E4DF754-23C3-4536-A55C-76DA2B132C5A}" srcOrd="0" destOrd="0" presId="urn:microsoft.com/office/officeart/2005/8/layout/vProcess5"/>
    <dgm:cxn modelId="{79D7F915-2FD9-4C72-8050-807AF909C610}" type="presOf" srcId="{D051A1B7-3952-43A1-AD1E-A0F105714553}" destId="{8C081254-38A4-4153-89C8-6C5933CC0621}" srcOrd="0" destOrd="0" presId="urn:microsoft.com/office/officeart/2005/8/layout/vProcess5"/>
    <dgm:cxn modelId="{4FE4412E-F333-4F81-81B9-A26D968FAD80}" type="presOf" srcId="{7F47F555-BEE5-4690-B2CA-515229F87350}" destId="{FB3CF414-72DD-44ED-9FAD-E153F72012BE}" srcOrd="0" destOrd="0" presId="urn:microsoft.com/office/officeart/2005/8/layout/vProcess5"/>
    <dgm:cxn modelId="{B47F068F-A4AA-4158-A11F-B15278D181FF}" type="presOf" srcId="{494CE31B-17B5-48B7-9129-096768B8D115}" destId="{D695E1CA-E647-40C7-8EBC-1099172550CB}" srcOrd="0" destOrd="0" presId="urn:microsoft.com/office/officeart/2005/8/layout/vProcess5"/>
    <dgm:cxn modelId="{087E06C8-6F67-472B-AE5C-4066D88191EB}" type="presParOf" srcId="{449FDF48-3E2C-4FA2-B722-1A31FE47C868}" destId="{178E7488-89DE-4D7C-86F2-A9D761734AFB}" srcOrd="0" destOrd="0" presId="urn:microsoft.com/office/officeart/2005/8/layout/vProcess5"/>
    <dgm:cxn modelId="{73C87D2F-B6A4-490E-A59C-B24515389082}" type="presParOf" srcId="{449FDF48-3E2C-4FA2-B722-1A31FE47C868}" destId="{D695E1CA-E647-40C7-8EBC-1099172550CB}" srcOrd="1" destOrd="0" presId="urn:microsoft.com/office/officeart/2005/8/layout/vProcess5"/>
    <dgm:cxn modelId="{26E526C3-60B6-4A68-93BC-355C3437A473}" type="presParOf" srcId="{449FDF48-3E2C-4FA2-B722-1A31FE47C868}" destId="{15F3B53F-4861-4FE9-B17D-67950E8D4678}" srcOrd="2" destOrd="0" presId="urn:microsoft.com/office/officeart/2005/8/layout/vProcess5"/>
    <dgm:cxn modelId="{A0853E19-3035-42D9-A02F-DC2BC2D47E04}" type="presParOf" srcId="{449FDF48-3E2C-4FA2-B722-1A31FE47C868}" destId="{FB3CF414-72DD-44ED-9FAD-E153F72012BE}" srcOrd="3" destOrd="0" presId="urn:microsoft.com/office/officeart/2005/8/layout/vProcess5"/>
    <dgm:cxn modelId="{00A0318E-9B6B-4FB5-A990-20C1A2227365}" type="presParOf" srcId="{449FDF48-3E2C-4FA2-B722-1A31FE47C868}" destId="{8C081254-38A4-4153-89C8-6C5933CC0621}" srcOrd="4" destOrd="0" presId="urn:microsoft.com/office/officeart/2005/8/layout/vProcess5"/>
    <dgm:cxn modelId="{025651D4-9035-4FD4-9C73-450359D17161}" type="presParOf" srcId="{449FDF48-3E2C-4FA2-B722-1A31FE47C868}" destId="{6E4DF754-23C3-4536-A55C-76DA2B132C5A}" srcOrd="5" destOrd="0" presId="urn:microsoft.com/office/officeart/2005/8/layout/vProcess5"/>
    <dgm:cxn modelId="{321F7F7C-6F6E-4A4B-92E3-16E603054F0F}" type="presParOf" srcId="{449FDF48-3E2C-4FA2-B722-1A31FE47C868}" destId="{AF69E654-97B7-4BB3-963E-C6520884E102}" srcOrd="6" destOrd="0" presId="urn:microsoft.com/office/officeart/2005/8/layout/vProcess5"/>
    <dgm:cxn modelId="{61D9F048-F7AF-43D6-986B-5B83B0D9B990}" type="presParOf" srcId="{449FDF48-3E2C-4FA2-B722-1A31FE47C868}" destId="{B09EEEEA-65F8-4D54-BBF9-FD0AA9258897}" srcOrd="7" destOrd="0" presId="urn:microsoft.com/office/officeart/2005/8/layout/vProcess5"/>
    <dgm:cxn modelId="{FA2A07C1-356C-4718-ACBF-AFED47936117}" type="presParOf" srcId="{449FDF48-3E2C-4FA2-B722-1A31FE47C868}" destId="{3E4762FE-7F9E-47DC-A59C-A42D55F0DC79}" srcOrd="8" destOrd="0" presId="urn:microsoft.com/office/officeart/2005/8/layout/vProcess5"/>
    <dgm:cxn modelId="{9DB8C7BF-F6EA-4AB2-ACA0-5C41AA38B975}" type="presParOf" srcId="{449FDF48-3E2C-4FA2-B722-1A31FE47C868}" destId="{987F66E8-B3A4-4277-AAE0-7FD7A16DA884}" srcOrd="9" destOrd="0" presId="urn:microsoft.com/office/officeart/2005/8/layout/vProcess5"/>
    <dgm:cxn modelId="{0547CEBA-8A1E-4850-940B-1116F4308DF8}" type="presParOf" srcId="{449FDF48-3E2C-4FA2-B722-1A31FE47C868}" destId="{80AFEFC2-F7F5-4564-A01E-693C62F4EB9B}" srcOrd="10" destOrd="0" presId="urn:microsoft.com/office/officeart/2005/8/layout/vProcess5"/>
    <dgm:cxn modelId="{0705670C-D124-4834-8994-6395AC3D2F1F}" type="presParOf" srcId="{449FDF48-3E2C-4FA2-B722-1A31FE47C868}" destId="{1B9991CA-0FC6-4FC2-AC44-C36B80C054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EF9ACA-12C9-46C6-89D1-0EB348AB6EED}">
      <dsp:nvSpPr>
        <dsp:cNvPr id="0" name=""/>
        <dsp:cNvSpPr/>
      </dsp:nvSpPr>
      <dsp:spPr>
        <a:xfrm rot="5400000">
          <a:off x="-197989" y="200176"/>
          <a:ext cx="1319928" cy="92395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197989" y="200176"/>
        <a:ext cx="1319928" cy="923950"/>
      </dsp:txXfrm>
    </dsp:sp>
    <dsp:sp modelId="{FCF2ED3D-6383-4D48-B834-ED0F3182A423}">
      <dsp:nvSpPr>
        <dsp:cNvPr id="0" name=""/>
        <dsp:cNvSpPr/>
      </dsp:nvSpPr>
      <dsp:spPr>
        <a:xfrm rot="5400000">
          <a:off x="3033394" y="-2107256"/>
          <a:ext cx="857953" cy="5076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Познавательное развитие</a:t>
          </a:r>
          <a:endParaRPr lang="ru-RU" sz="2000" b="1" i="1" kern="1200" dirty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sp:txBody>
      <dsp:txXfrm rot="5400000">
        <a:off x="3033394" y="-2107256"/>
        <a:ext cx="857953" cy="5076841"/>
      </dsp:txXfrm>
    </dsp:sp>
    <dsp:sp modelId="{0BA7B5AC-3748-47D2-AED5-2F74C177C358}">
      <dsp:nvSpPr>
        <dsp:cNvPr id="0" name=""/>
        <dsp:cNvSpPr/>
      </dsp:nvSpPr>
      <dsp:spPr>
        <a:xfrm rot="5400000">
          <a:off x="-197989" y="1405017"/>
          <a:ext cx="1319928" cy="9239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197989" y="1405017"/>
        <a:ext cx="1319928" cy="923950"/>
      </dsp:txXfrm>
    </dsp:sp>
    <dsp:sp modelId="{C2E1EE11-03E2-486C-8CA9-713B189896EB}">
      <dsp:nvSpPr>
        <dsp:cNvPr id="0" name=""/>
        <dsp:cNvSpPr/>
      </dsp:nvSpPr>
      <dsp:spPr>
        <a:xfrm rot="5400000">
          <a:off x="3033394" y="-902415"/>
          <a:ext cx="857953" cy="5076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Физическое развитие</a:t>
          </a:r>
        </a:p>
      </dsp:txBody>
      <dsp:txXfrm rot="5400000">
        <a:off x="3033394" y="-902415"/>
        <a:ext cx="857953" cy="5076841"/>
      </dsp:txXfrm>
    </dsp:sp>
    <dsp:sp modelId="{CEA55D76-01BA-4142-A7A6-7D7A44D5598B}">
      <dsp:nvSpPr>
        <dsp:cNvPr id="0" name=""/>
        <dsp:cNvSpPr/>
      </dsp:nvSpPr>
      <dsp:spPr>
        <a:xfrm rot="5400000">
          <a:off x="-197989" y="2609858"/>
          <a:ext cx="1319928" cy="92395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197989" y="2609858"/>
        <a:ext cx="1319928" cy="923950"/>
      </dsp:txXfrm>
    </dsp:sp>
    <dsp:sp modelId="{221288CE-46CE-4B0D-B64E-B94BDDF3E991}">
      <dsp:nvSpPr>
        <dsp:cNvPr id="0" name=""/>
        <dsp:cNvSpPr/>
      </dsp:nvSpPr>
      <dsp:spPr>
        <a:xfrm rot="5400000">
          <a:off x="3033394" y="302425"/>
          <a:ext cx="857953" cy="5076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Социально-коммуникативное развитие</a:t>
          </a:r>
        </a:p>
      </dsp:txBody>
      <dsp:txXfrm rot="5400000">
        <a:off x="3033394" y="302425"/>
        <a:ext cx="857953" cy="5076841"/>
      </dsp:txXfrm>
    </dsp:sp>
    <dsp:sp modelId="{7F916268-7DBC-4AEA-8EF8-F30FFB6A106A}">
      <dsp:nvSpPr>
        <dsp:cNvPr id="0" name=""/>
        <dsp:cNvSpPr/>
      </dsp:nvSpPr>
      <dsp:spPr>
        <a:xfrm rot="5400000">
          <a:off x="-197989" y="3814700"/>
          <a:ext cx="1319928" cy="92395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 smtClean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sp:txBody>
      <dsp:txXfrm rot="5400000">
        <a:off x="-197989" y="3814700"/>
        <a:ext cx="1319928" cy="923950"/>
      </dsp:txXfrm>
    </dsp:sp>
    <dsp:sp modelId="{3A3EBE4E-AF4E-4CF6-B084-6C8D29A4F6B2}">
      <dsp:nvSpPr>
        <dsp:cNvPr id="0" name=""/>
        <dsp:cNvSpPr/>
      </dsp:nvSpPr>
      <dsp:spPr>
        <a:xfrm rot="5400000">
          <a:off x="3033394" y="1507266"/>
          <a:ext cx="857953" cy="5076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Художественно-эстетическое развитие</a:t>
          </a:r>
        </a:p>
      </dsp:txBody>
      <dsp:txXfrm rot="5400000">
        <a:off x="3033394" y="1507266"/>
        <a:ext cx="857953" cy="5076841"/>
      </dsp:txXfrm>
    </dsp:sp>
    <dsp:sp modelId="{7714492D-5B1D-4A3B-9AF5-077455647826}">
      <dsp:nvSpPr>
        <dsp:cNvPr id="0" name=""/>
        <dsp:cNvSpPr/>
      </dsp:nvSpPr>
      <dsp:spPr>
        <a:xfrm rot="5400000">
          <a:off x="-197989" y="5019541"/>
          <a:ext cx="1319928" cy="9239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 smtClean="0">
            <a:solidFill>
              <a:srgbClr val="6600CC"/>
            </a:solidFill>
            <a:latin typeface="Arial" charset="0"/>
            <a:ea typeface="+mj-ea"/>
            <a:cs typeface="Arial" charset="0"/>
          </a:endParaRPr>
        </a:p>
      </dsp:txBody>
      <dsp:txXfrm rot="5400000">
        <a:off x="-197989" y="5019541"/>
        <a:ext cx="1319928" cy="923950"/>
      </dsp:txXfrm>
    </dsp:sp>
    <dsp:sp modelId="{F19632B9-833F-45C4-A463-548C32639B94}">
      <dsp:nvSpPr>
        <dsp:cNvPr id="0" name=""/>
        <dsp:cNvSpPr/>
      </dsp:nvSpPr>
      <dsp:spPr>
        <a:xfrm rot="5400000">
          <a:off x="3033394" y="2712107"/>
          <a:ext cx="857953" cy="5076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rgbClr val="6600CC"/>
              </a:solidFill>
              <a:latin typeface="Arial" charset="0"/>
              <a:ea typeface="+mj-ea"/>
              <a:cs typeface="Arial" charset="0"/>
            </a:rPr>
            <a:t>Речевое развитие</a:t>
          </a:r>
        </a:p>
      </dsp:txBody>
      <dsp:txXfrm rot="5400000">
        <a:off x="3033394" y="2712107"/>
        <a:ext cx="857953" cy="5076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59E4D1-5CEC-4B93-AF2C-2C19559B1E31}">
      <dsp:nvSpPr>
        <dsp:cNvPr id="0" name=""/>
        <dsp:cNvSpPr/>
      </dsp:nvSpPr>
      <dsp:spPr>
        <a:xfrm>
          <a:off x="0" y="0"/>
          <a:ext cx="4797061" cy="17359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/>
            <a:t>Непосредственно образовательная деятельность</a:t>
          </a:r>
          <a:endParaRPr lang="ru-RU" sz="2500" b="1" kern="1200" dirty="0"/>
        </a:p>
      </dsp:txBody>
      <dsp:txXfrm>
        <a:off x="0" y="0"/>
        <a:ext cx="3025531" cy="1735943"/>
      </dsp:txXfrm>
    </dsp:sp>
    <dsp:sp modelId="{EA3A4DAC-A06A-493F-8569-4ADC31124340}">
      <dsp:nvSpPr>
        <dsp:cNvPr id="0" name=""/>
        <dsp:cNvSpPr/>
      </dsp:nvSpPr>
      <dsp:spPr>
        <a:xfrm>
          <a:off x="423270" y="2025267"/>
          <a:ext cx="4797061" cy="1735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/>
            <a:t>Образовательная деятельность в режимных моментах</a:t>
          </a:r>
          <a:endParaRPr lang="ru-RU" sz="2500" b="1" kern="1200" dirty="0"/>
        </a:p>
      </dsp:txBody>
      <dsp:txXfrm>
        <a:off x="423270" y="2025267"/>
        <a:ext cx="3245428" cy="1735943"/>
      </dsp:txXfrm>
    </dsp:sp>
    <dsp:sp modelId="{1AC4CBFA-0FF8-4EDB-8EDC-1A7DE91A191C}">
      <dsp:nvSpPr>
        <dsp:cNvPr id="0" name=""/>
        <dsp:cNvSpPr/>
      </dsp:nvSpPr>
      <dsp:spPr>
        <a:xfrm>
          <a:off x="846540" y="4050534"/>
          <a:ext cx="4797061" cy="1735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/>
            <a:t>Самостоятельная деятельность</a:t>
          </a:r>
          <a:endParaRPr lang="ru-RU" sz="2500" b="1" kern="1200" dirty="0"/>
        </a:p>
      </dsp:txBody>
      <dsp:txXfrm>
        <a:off x="846540" y="4050534"/>
        <a:ext cx="3245428" cy="1735943"/>
      </dsp:txXfrm>
    </dsp:sp>
    <dsp:sp modelId="{1F573586-57EB-4383-88FF-4EDF4052C053}">
      <dsp:nvSpPr>
        <dsp:cNvPr id="0" name=""/>
        <dsp:cNvSpPr/>
      </dsp:nvSpPr>
      <dsp:spPr>
        <a:xfrm>
          <a:off x="3668698" y="1316423"/>
          <a:ext cx="1128363" cy="1128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668698" y="1316423"/>
        <a:ext cx="1128363" cy="1128363"/>
      </dsp:txXfrm>
    </dsp:sp>
    <dsp:sp modelId="{2C07A6E3-A294-425B-940D-E03568580FA8}">
      <dsp:nvSpPr>
        <dsp:cNvPr id="0" name=""/>
        <dsp:cNvSpPr/>
      </dsp:nvSpPr>
      <dsp:spPr>
        <a:xfrm>
          <a:off x="4091968" y="3330118"/>
          <a:ext cx="1128363" cy="1128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091968" y="3330118"/>
        <a:ext cx="1128363" cy="11283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A829-0B57-4381-9EF1-3D309E74C854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9DC8-7805-4534-B2FE-223101726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7AC2-60F4-4B5C-9262-CD19CA6E6A7C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63EE-507C-4B82-AF96-09860F3F6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42FB-4798-44AA-BAD6-4F9D0690678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B12E-3B28-4EFB-887B-33B5A1045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C7A-3D95-4082-A28F-E07DBE0801F8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58131-A083-43A6-9D82-239667AC4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2C5C-85F0-442B-B98A-4D43308CD978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7E4C-453F-4AC7-8C47-904A24993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1835-6F9D-44FC-BC6E-D9BD9E4D7C8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5ACE-F08A-4749-BC32-554970EA6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D3DA-7329-43E7-825E-222937BAF792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E888-775F-4138-8AA3-0257D4AAF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9F1A-4921-4344-9AA8-2ABC61CEC85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06D8D-6D98-47C2-80FB-F2DD08E28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90CD-533E-4C26-B6B7-8F31EC9ED2E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B4EA-E9B4-44CF-A80F-E10CF17AA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4194-D7EC-4146-A8DD-683587A2407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B0BD-D226-40DB-B1E6-BAF120A36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F833-84D3-4EBC-B049-F9065AE0A3F4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8128-AECF-450A-B474-FC0EBB2A4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E17DCC-7C15-4C46-9FC7-BA12E8832E8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DB3EFA-F6F1-4706-ADF1-A59B02B81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dm-gavrilovposad.ru/img/050413/00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6072187" cy="5429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Планирование и прогнозирование </a:t>
            </a:r>
            <a:r>
              <a:rPr lang="en-US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en-US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образовательного процесса </a:t>
            </a:r>
            <a:br>
              <a:rPr lang="ru-RU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8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в условиях реализации Федерального ГОСУДАРСТВЕННого Образовательного Стандарта</a:t>
            </a:r>
            <a:r>
              <a:rPr lang="ru-RU" sz="28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                                                  </a:t>
            </a:r>
            <a:endParaRPr lang="ru-RU" sz="1400" b="1" dirty="0" smtClean="0">
              <a:solidFill>
                <a:srgbClr val="6600CC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5" descr="http://www.adm-gavrilovposad.ru/img/050413/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5214938"/>
            <a:ext cx="2538413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"/>
          <p:cNvSpPr>
            <a:spLocks noChangeAspect="1" noChangeArrowheads="1" noTextEdit="1"/>
          </p:cNvSpPr>
          <p:nvPr/>
        </p:nvSpPr>
        <p:spPr bwMode="auto">
          <a:xfrm>
            <a:off x="214313" y="484188"/>
            <a:ext cx="612933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285728" y="2428860"/>
          <a:ext cx="600079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928826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75000" lnSpcReduction="20000"/>
          </a:bodyPr>
          <a:lstStyle/>
          <a:p>
            <a:pPr algn="ctr" eaLnBrk="0" hangingPunct="0"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400" b="1" dirty="0">
                <a:solidFill>
                  <a:srgbClr val="5600AC"/>
                </a:solidFill>
                <a:latin typeface="Arial" charset="0"/>
              </a:rPr>
              <a:t>Основные направления образовательных и воспитательных задач, реализуемых в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5600AC"/>
                </a:solidFill>
                <a:latin typeface="Arial" charset="0"/>
              </a:rPr>
              <a:t>программном содержании образовательных областей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5600AC"/>
                </a:solidFill>
                <a:latin typeface="Arial" charset="0"/>
              </a:rPr>
              <a:t>и их реализация в программном содержании образовательных областей</a:t>
            </a:r>
          </a:p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67500" lnSpcReduction="200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700" b="1" dirty="0">
                <a:solidFill>
                  <a:srgbClr val="5600AC"/>
                </a:solidFill>
                <a:latin typeface="Arial" charset="0"/>
                <a:ea typeface="+mj-ea"/>
              </a:rPr>
              <a:t>Примерное соответствие программного содержания образовательных областей основным видам деятельности детей дошкольного возраста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1857375"/>
          <a:ext cx="5929313" cy="67865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{D27102A9-8310-4765-A935-A1911B00CA55}</a:tableStyleId>
              </a:tblPr>
              <a:tblGrid>
                <a:gridCol w="1962601"/>
                <a:gridCol w="3966712"/>
              </a:tblGrid>
              <a:tr h="126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Основные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 виды деятельности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детей дошкольного возраста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Примерное соответствие программного содержания образовательных областей, основным видам деятельности детей дошкольного возраста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906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Двигательная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«Физическое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5260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Игровая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«Познавательное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«Физическое развитие»,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«Художественно-эстетическое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«Социально-коммуникативное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70685" algn="ctr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«Речевое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053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Продуктивная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«Художественно-эстетическое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2104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Коммуникативная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«Социально-коммуникативное развитие»,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«Речевое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2104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Трудовая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«Социально-коммуникативное развитие»,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«Речевое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3156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>
                          <a:solidFill>
                            <a:srgbClr val="4F009E"/>
                          </a:solidFill>
                          <a:effectLst/>
                        </a:rPr>
                        <a:t>Познавательно-исследовательская</a:t>
                      </a:r>
                      <a:endParaRPr lang="ru-RU" sz="1600" baseline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«Познавательное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«Социально-коммуникативное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«Речевое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2073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600" baseline="0" dirty="0" smtClean="0">
                          <a:solidFill>
                            <a:srgbClr val="4F009E"/>
                          </a:solidFill>
                          <a:effectLst/>
                        </a:rPr>
                        <a:t>Музыкально-художественная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«Художественно-эстетическое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«Социально-коммуникативное развитие»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81225" algn="l"/>
                        </a:tabLst>
                      </a:pPr>
                      <a:r>
                        <a:rPr lang="ru-RU" sz="1600" baseline="0" dirty="0">
                          <a:solidFill>
                            <a:srgbClr val="4F009E"/>
                          </a:solidFill>
                          <a:effectLst/>
                        </a:rPr>
                        <a:t>«Речевое развитие»</a:t>
                      </a:r>
                      <a:endParaRPr lang="ru-RU" sz="1600" baseline="0" dirty="0">
                        <a:solidFill>
                          <a:srgbClr val="4F009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00013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0000" lnSpcReduction="100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500" b="1" dirty="0">
                <a:solidFill>
                  <a:srgbClr val="5600AC"/>
                </a:solidFill>
                <a:latin typeface="Arial" charset="0"/>
                <a:ea typeface="+mj-ea"/>
              </a:rPr>
              <a:t>Виды организации образовательного процесса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428604" y="1714480"/>
          <a:ext cx="564360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00013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0000" lnSpcReduction="100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600" b="1" dirty="0">
                <a:solidFill>
                  <a:srgbClr val="5600AC"/>
                </a:solidFill>
                <a:latin typeface="Arial" charset="0"/>
                <a:ea typeface="+mj-ea"/>
              </a:rPr>
              <a:t>Формы</a:t>
            </a:r>
            <a:r>
              <a:rPr lang="ru-RU" sz="2500" b="1" dirty="0">
                <a:solidFill>
                  <a:srgbClr val="5600AC"/>
                </a:solidFill>
                <a:latin typeface="Arial" charset="0"/>
                <a:ea typeface="+mj-ea"/>
              </a:rPr>
              <a:t> организации образовательного процесса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90" y="1428728"/>
          <a:ext cx="6000792" cy="678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214446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800" b="1" dirty="0">
                <a:solidFill>
                  <a:srgbClr val="5600AC"/>
                </a:solidFill>
                <a:latin typeface="Arial" charset="0"/>
                <a:ea typeface="+mj-ea"/>
              </a:rPr>
              <a:t>Структурные компоненты процесса педагогического взаимодействия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604" y="1857356"/>
          <a:ext cx="578647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214446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2400" b="1" dirty="0">
                <a:solidFill>
                  <a:srgbClr val="5600AC"/>
                </a:solidFill>
                <a:latin typeface="Arial" charset="0"/>
                <a:ea typeface="+mj-ea"/>
              </a:rPr>
              <a:t>Формы планирования образовательного процесса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28604" y="1714480"/>
          <a:ext cx="564360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213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Планирование и прогнозирование  образовательного процесса  в условиях реализации Федерального ГОСУДАРСТВЕННого Образовательного Стандарта       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COMPITOR</cp:lastModifiedBy>
  <cp:revision>35</cp:revision>
  <dcterms:created xsi:type="dcterms:W3CDTF">2012-05-30T10:17:08Z</dcterms:created>
  <dcterms:modified xsi:type="dcterms:W3CDTF">2014-06-02T05:07:13Z</dcterms:modified>
</cp:coreProperties>
</file>