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4" r:id="rId4"/>
    <p:sldId id="259" r:id="rId5"/>
    <p:sldId id="265" r:id="rId6"/>
    <p:sldId id="260" r:id="rId7"/>
    <p:sldId id="268" r:id="rId8"/>
    <p:sldId id="261" r:id="rId9"/>
    <p:sldId id="266" r:id="rId10"/>
    <p:sldId id="262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Зайцеобразные НСО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Места обитания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Населяет в правобережье все районы. В левобережье - южнее линии </a:t>
            </a:r>
            <a:r>
              <a:rPr lang="ru-RU" dirty="0" err="1" smtClean="0"/>
              <a:t>Венгерово-Куйбышев-Убинское-юг</a:t>
            </a:r>
            <a:r>
              <a:rPr lang="ru-RU" dirty="0" smtClean="0"/>
              <a:t> </a:t>
            </a:r>
            <a:r>
              <a:rPr lang="ru-RU" dirty="0" err="1" smtClean="0"/>
              <a:t>Чулымского</a:t>
            </a:r>
            <a:r>
              <a:rPr lang="ru-RU" dirty="0" smtClean="0"/>
              <a:t> </a:t>
            </a:r>
            <a:r>
              <a:rPr lang="ru-RU" dirty="0" err="1" smtClean="0"/>
              <a:t>района-Коченёво</a:t>
            </a:r>
            <a:r>
              <a:rPr lang="ru-RU" dirty="0" smtClean="0"/>
              <a:t>- Колывань- р.Обь на границе с Томской областью. Наибольшая численность по югу области, а также в </a:t>
            </a:r>
            <a:r>
              <a:rPr lang="ru-RU" dirty="0" err="1" smtClean="0"/>
              <a:t>Болотнинском</a:t>
            </a:r>
            <a:r>
              <a:rPr lang="ru-RU" dirty="0" smtClean="0"/>
              <a:t> и </a:t>
            </a:r>
            <a:r>
              <a:rPr lang="ru-RU" dirty="0" err="1" smtClean="0"/>
              <a:t>Тогучинском</a:t>
            </a:r>
            <a:r>
              <a:rPr lang="ru-RU" dirty="0" smtClean="0"/>
              <a:t> районах. Размножается два раза в год с марта по август. Беременность длится 45-48 суток. Число детёнышей 2-4, редко 6. Вес новорождённых около 100 г, зрячие, покрыты густой шерстью. Первое время они кормятся молоком, а через неделю начинают есть траву.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оксана\Desktop\зайцеобразные НСО\10_b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815" y="285728"/>
            <a:ext cx="8841903" cy="6470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Промысловое 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Заяц русак в Западную Сибирь был завезен из Башкирии — завезён из Уфы в количестве 189 ед. и в 1935 г. выпущен в </a:t>
            </a:r>
            <a:r>
              <a:rPr lang="ru-RU" dirty="0" err="1" smtClean="0"/>
              <a:t>Черепановском</a:t>
            </a:r>
            <a:r>
              <a:rPr lang="ru-RU" dirty="0" smtClean="0"/>
              <a:t> районе (Зверев, 1937). Численность зайца русака в Новосибирской области в 2004 году было 7 тыс., в 2012-м — 3,3 тыс., в 2013-м — 2,7 тыс.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Заяц беляк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Длина тела 45-65 см, вес в среднем около 3 кг. Летом мех бурый, зимой белый, только кончики ушей чёрные. Хвост в любое время года чисто-белый. Обитает в лесах и перелесках, он более активен ночью. Летом питается различными травянистыми растениями, а зимой – побегами и корой молодых лиственных деревьев и кустарников: осины, ивы, яблони.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ксана\Desktop\зайцеобразные НСО\ml_261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062"/>
            <a:ext cx="8858280" cy="6896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Места обитания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Населяет </a:t>
            </a:r>
            <a:r>
              <a:rPr lang="ru-RU" dirty="0" smtClean="0"/>
              <a:t>лесные местообитания. Первый гон происходит в марте. Беременность длится около 50 суток. После рождения первых зайчат в мае происходит новое спаривание, и второй выводок появляется в конце июля. Рождается 4-10 детёнышей. Зайчата родятся хорошо развитыми и зрячими; они покрыты густой шерстью и способны бегать. Первое время они кормятся молоком, а через 8-9 суток начинают есть траву.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оксана\Desktop\зайцеобразные НСО\ml_2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-133486"/>
            <a:ext cx="8858280" cy="6927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Промысловое 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Беляк имеет большое промысловое значение. Численность зайца беляка в Новосибирской области в 2004 году было 71 тыс., в 2012-м — 44 тыс., в 2013-м — 49 тыс.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оксана\Desktop\зайцеобразные НСО\9450589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7118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Заяц русак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Длина тела 55-68 см, вес 4-7 кг. Летом русак рыжевато-серый, а вот зимой, он не белый как снег, а имеет бледно-желтоватое брюшко и грудь, и по спине бежит пёстрая полоса из желтоватых и красноватых крапинок. Хвост в любое время года белый с чёрной продольной полосой. Обитатель открытых пространств, избегающий хвойных лесов. Ведёт одиночный образ жизни. Имеет прекрасные слух и обоняние. Питается растительной пищей.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оксана\Desktop\зайцеобразные НСО\ml_2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100" y="0"/>
            <a:ext cx="91581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</TotalTime>
  <Words>337</Words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Зайцеобразные НСО</vt:lpstr>
      <vt:lpstr>Заяц беляк </vt:lpstr>
      <vt:lpstr>Слайд 3</vt:lpstr>
      <vt:lpstr>Места обитания</vt:lpstr>
      <vt:lpstr>Слайд 5</vt:lpstr>
      <vt:lpstr>Промысловое значение</vt:lpstr>
      <vt:lpstr>Слайд 7</vt:lpstr>
      <vt:lpstr>Заяц русак</vt:lpstr>
      <vt:lpstr>Слайд 9</vt:lpstr>
      <vt:lpstr>Места обитания</vt:lpstr>
      <vt:lpstr>Слайд 11</vt:lpstr>
      <vt:lpstr>Промысловое значение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Зайцеобразные НСО</dc:title>
  <dc:creator>оксана</dc:creator>
  <cp:lastModifiedBy>оксана</cp:lastModifiedBy>
  <cp:revision>3</cp:revision>
  <dcterms:created xsi:type="dcterms:W3CDTF">2015-03-07T02:37:27Z</dcterms:created>
  <dcterms:modified xsi:type="dcterms:W3CDTF">2015-03-07T02:52:43Z</dcterms:modified>
</cp:coreProperties>
</file>