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77" r:id="rId11"/>
    <p:sldId id="278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8F7F-49EE-46A6-B8DA-24050E0DC5F3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2B35-E9A5-48C2-BDC0-CA55821E71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8F7F-49EE-46A6-B8DA-24050E0DC5F3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2B35-E9A5-48C2-BDC0-CA55821E7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8F7F-49EE-46A6-B8DA-24050E0DC5F3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2B35-E9A5-48C2-BDC0-CA55821E7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8F7F-49EE-46A6-B8DA-24050E0DC5F3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2B35-E9A5-48C2-BDC0-CA55821E7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8F7F-49EE-46A6-B8DA-24050E0DC5F3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FD52B35-E9A5-48C2-BDC0-CA55821E7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8F7F-49EE-46A6-B8DA-24050E0DC5F3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2B35-E9A5-48C2-BDC0-CA55821E7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8F7F-49EE-46A6-B8DA-24050E0DC5F3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2B35-E9A5-48C2-BDC0-CA55821E7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8F7F-49EE-46A6-B8DA-24050E0DC5F3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2B35-E9A5-48C2-BDC0-CA55821E7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8F7F-49EE-46A6-B8DA-24050E0DC5F3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2B35-E9A5-48C2-BDC0-CA55821E7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8F7F-49EE-46A6-B8DA-24050E0DC5F3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2B35-E9A5-48C2-BDC0-CA55821E7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28F7F-49EE-46A6-B8DA-24050E0DC5F3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2B35-E9A5-48C2-BDC0-CA55821E7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D28F7F-49EE-46A6-B8DA-24050E0DC5F3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D52B35-E9A5-48C2-BDC0-CA55821E7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Вы знаете что...?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Одним из современных чудес света является ТУННЕЛЬ ПОД ЛА-МАНШЕМ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зей 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643051"/>
            <a:ext cx="5357850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бине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428736"/>
            <a:ext cx="4429156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Самое высокое колесо обозрения это</a:t>
            </a:r>
            <a:endParaRPr lang="ru-RU" dirty="0"/>
          </a:p>
        </p:txBody>
      </p:sp>
      <p:pic>
        <p:nvPicPr>
          <p:cNvPr id="5" name="Рисунок 4" descr="глаз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870359" y="1831974"/>
            <a:ext cx="6160544" cy="459742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ЛОНДОНСКИЙ ГЛАЗ</a:t>
            </a:r>
            <a:endParaRPr lang="ru-RU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аз 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928670"/>
            <a:ext cx="4643470" cy="41194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Британии проводится весенний праздник юмора</a:t>
            </a:r>
            <a:endParaRPr lang="ru-RU" dirty="0"/>
          </a:p>
        </p:txBody>
      </p:sp>
      <p:pic>
        <p:nvPicPr>
          <p:cNvPr id="5" name="Рисунок 4" descr="нос 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000" r="500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ДЕНЬ КРАСНЫХ НОСОВ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Украшают даже двери</a:t>
            </a:r>
            <a:endParaRPr lang="ru-RU" dirty="0"/>
          </a:p>
        </p:txBody>
      </p:sp>
      <p:pic>
        <p:nvPicPr>
          <p:cNvPr id="5" name="Содержимое 4" descr="нос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2214554"/>
            <a:ext cx="2428891" cy="2928958"/>
          </a:xfrm>
        </p:spPr>
      </p:pic>
      <p:pic>
        <p:nvPicPr>
          <p:cNvPr id="6" name="Содержимое 5" descr="день красных носов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2214554"/>
            <a:ext cx="3500462" cy="307183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НЕОБЫЧНЫХ РАСТЕНИЯХ США…</a:t>
            </a:r>
            <a:endParaRPr lang="ru-RU" dirty="0"/>
          </a:p>
        </p:txBody>
      </p:sp>
      <p:pic>
        <p:nvPicPr>
          <p:cNvPr id="5" name="Рисунок 4" descr="секвойя 6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956" b="2295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Одно из самых больших деревьев в мире- СЕКВОЙЯ</a:t>
            </a:r>
            <a:endParaRPr lang="ru-RU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квойя 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928670"/>
            <a:ext cx="4429156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квой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3452"/>
            <a:ext cx="9144000" cy="57510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квойя 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143116"/>
            <a:ext cx="4214842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а манш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143000"/>
            <a:ext cx="56388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квойя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90587"/>
            <a:ext cx="7620000" cy="50768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САМЫЙ БОЛЬШОЙ В МИРЕ КАКТУС</a:t>
            </a:r>
            <a:endParaRPr lang="ru-RU" dirty="0"/>
          </a:p>
        </p:txBody>
      </p:sp>
      <p:pic>
        <p:nvPicPr>
          <p:cNvPr id="4" name="Содержимое 3" descr="какту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714488"/>
            <a:ext cx="4143404" cy="435771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а манш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а манш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а манш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а манш 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90625"/>
            <a:ext cx="6096000" cy="4476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а манш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338387"/>
            <a:ext cx="6096000" cy="21812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Самый знаменитый адрес в мире это</a:t>
            </a:r>
            <a:endParaRPr lang="ru-RU" dirty="0"/>
          </a:p>
        </p:txBody>
      </p:sp>
      <p:pic>
        <p:nvPicPr>
          <p:cNvPr id="5" name="Рисунок 4" descr="шерлок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857356" y="1714488"/>
            <a:ext cx="5643602" cy="392908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ЛОНДОН, Бейкер стрит,  221 б</a:t>
            </a: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ерл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928670"/>
            <a:ext cx="5357850" cy="492922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</TotalTime>
  <Words>63</Words>
  <Application>Microsoft Office PowerPoint</Application>
  <PresentationFormat>Экран (4:3)</PresentationFormat>
  <Paragraphs>12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Вы знаете что...?</vt:lpstr>
      <vt:lpstr>Слайд 2</vt:lpstr>
      <vt:lpstr>Слайд 3</vt:lpstr>
      <vt:lpstr>Слайд 4</vt:lpstr>
      <vt:lpstr>Слайд 5</vt:lpstr>
      <vt:lpstr>Слайд 6</vt:lpstr>
      <vt:lpstr>Слайд 7</vt:lpstr>
      <vt:lpstr>Самый знаменитый адрес в мире это</vt:lpstr>
      <vt:lpstr>Слайд 9</vt:lpstr>
      <vt:lpstr>Слайд 10</vt:lpstr>
      <vt:lpstr>Слайд 11</vt:lpstr>
      <vt:lpstr>Самое высокое колесо обозрения это</vt:lpstr>
      <vt:lpstr>Слайд 13</vt:lpstr>
      <vt:lpstr>В Британии проводится весенний праздник юмора</vt:lpstr>
      <vt:lpstr>Украшают даже двери</vt:lpstr>
      <vt:lpstr>О НЕОБЫЧНЫХ РАСТЕНИЯХ США…</vt:lpstr>
      <vt:lpstr>Слайд 17</vt:lpstr>
      <vt:lpstr>Слайд 18</vt:lpstr>
      <vt:lpstr>Слайд 19</vt:lpstr>
      <vt:lpstr>Слайд 20</vt:lpstr>
      <vt:lpstr>САМЫЙ БОЛЬШОЙ В МИРЕ КАКТУС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 знаете что...?</dc:title>
  <dc:creator>XP GAME 2009</dc:creator>
  <cp:lastModifiedBy>XP GAME 2009</cp:lastModifiedBy>
  <cp:revision>6</cp:revision>
  <dcterms:created xsi:type="dcterms:W3CDTF">2013-01-17T00:37:51Z</dcterms:created>
  <dcterms:modified xsi:type="dcterms:W3CDTF">2013-01-17T01:36:08Z</dcterms:modified>
</cp:coreProperties>
</file>