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76E6B-53D8-4B18-B487-63671C331552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CBF1C-14EC-4956-97B4-96473A857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4F4D-2F2D-460B-B77C-591E7878C7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Пограничная зона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oreninform.ru/upload/iblock/646/t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Таможенный контроль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brokersonline.ru/uploads/posts/2011-07/1311745936_custo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гражданина Российской Федерации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leto-picunda.ru/ris/rf/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иплом в Уфе БЕЗ ПРЕДОПЛАТЫ Купить Диплом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76250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50004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Свидетельство о рождении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Пограничный столб.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650" name="Picture 2" descr="http://www.pravmir.ru/wp-content/uploads/2012/04/gra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8929718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rec.ru/image/fus_5709_131159374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картинка Открытка с Днём Победы открытка поздравление рисунок Открытка с Днём Побе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пасибо за внимание - Картинка 18872/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PresentationFormat>Экран (4:3)</PresentationFormat>
  <Paragraphs>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Пограничная зона  </vt:lpstr>
      <vt:lpstr>Таможенный контроль  </vt:lpstr>
      <vt:lpstr>Паспорт гражданина Российской Федерации</vt:lpstr>
      <vt:lpstr>Слайд 4</vt:lpstr>
      <vt:lpstr>Пограничный столб.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2</cp:revision>
  <dcterms:created xsi:type="dcterms:W3CDTF">2015-04-06T15:32:28Z</dcterms:created>
  <dcterms:modified xsi:type="dcterms:W3CDTF">2015-04-06T15:39:03Z</dcterms:modified>
</cp:coreProperties>
</file>