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3392E99B-9B50-4A06-8EF1-D4A23DBDB070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EB4B5-1258-42A9-BEF6-CCD6DCBC1E15}" type="datetimeFigureOut">
              <a:rPr lang="ru-RU" smtClean="0"/>
              <a:t>28.02.2015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FD350-9D3D-465E-ABAE-01226DC40462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EB4B5-1258-42A9-BEF6-CCD6DCBC1E15}" type="datetimeFigureOut">
              <a:rPr lang="ru-RU" smtClean="0"/>
              <a:t>28.02.2015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FD350-9D3D-465E-ABAE-01226DC404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EB4B5-1258-42A9-BEF6-CCD6DCBC1E15}" type="datetimeFigureOut">
              <a:rPr lang="ru-RU" smtClean="0"/>
              <a:t>28.02.2015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FD350-9D3D-465E-ABAE-01226DC404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EB4B5-1258-42A9-BEF6-CCD6DCBC1E15}" type="datetimeFigureOut">
              <a:rPr lang="ru-RU" smtClean="0"/>
              <a:t>28.02.2015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FD350-9D3D-465E-ABAE-01226DC4046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EB4B5-1258-42A9-BEF6-CCD6DCBC1E15}" type="datetimeFigureOut">
              <a:rPr lang="ru-RU" smtClean="0"/>
              <a:t>28.02.2015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FD350-9D3D-465E-ABAE-01226DC404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EB4B5-1258-42A9-BEF6-CCD6DCBC1E15}" type="datetimeFigureOut">
              <a:rPr lang="ru-RU" smtClean="0"/>
              <a:t>28.02.2015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FD350-9D3D-465E-ABAE-01226DC4046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EB4B5-1258-42A9-BEF6-CCD6DCBC1E15}" type="datetimeFigureOut">
              <a:rPr lang="ru-RU" smtClean="0"/>
              <a:t>28.02.2015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FD350-9D3D-465E-ABAE-01226DC4046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EB4B5-1258-42A9-BEF6-CCD6DCBC1E15}" type="datetimeFigureOut">
              <a:rPr lang="ru-RU" smtClean="0"/>
              <a:t>28.02.2015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FD350-9D3D-465E-ABAE-01226DC404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EB4B5-1258-42A9-BEF6-CCD6DCBC1E15}" type="datetimeFigureOut">
              <a:rPr lang="ru-RU" smtClean="0"/>
              <a:t>28.02.2015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FD350-9D3D-465E-ABAE-01226DC404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EB4B5-1258-42A9-BEF6-CCD6DCBC1E15}" type="datetimeFigureOut">
              <a:rPr lang="ru-RU" smtClean="0"/>
              <a:t>28.02.2015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FD350-9D3D-465E-ABAE-01226DC404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EB4B5-1258-42A9-BEF6-CCD6DCBC1E15}" type="datetimeFigureOut">
              <a:rPr lang="ru-RU" smtClean="0"/>
              <a:t>28.02.2015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FD350-9D3D-465E-ABAE-01226DC40462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10EB4B5-1258-42A9-BEF6-CCD6DCBC1E15}" type="datetimeFigureOut">
              <a:rPr lang="ru-RU" smtClean="0"/>
              <a:t>28.02.2015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8CFD350-9D3D-465E-ABAE-01226DC4046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1224135"/>
          </a:xfrm>
        </p:spPr>
        <p:txBody>
          <a:bodyPr>
            <a:normAutofit/>
          </a:bodyPr>
          <a:lstStyle/>
          <a:p>
            <a:pPr marL="182880" indent="0">
              <a:buNone/>
            </a:pPr>
            <a:r>
              <a:rPr lang="ru-RU" sz="6000" dirty="0" smtClean="0"/>
              <a:t>           </a:t>
            </a:r>
            <a:r>
              <a:rPr lang="ru-RU" sz="6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Птицы</a:t>
            </a:r>
            <a:endParaRPr lang="ru-RU" sz="60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556791"/>
            <a:ext cx="7560840" cy="4768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16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568952" cy="5976664"/>
          </a:xfrm>
        </p:spPr>
        <p:txBody>
          <a:bodyPr/>
          <a:lstStyle/>
          <a:p>
            <a:pPr marL="45720" indent="0" algn="l">
              <a:buNone/>
            </a:pPr>
            <a:r>
              <a:rPr lang="ru-RU" sz="2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2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Прыг да скок, ну что за птица,</a:t>
            </a:r>
            <a:br>
              <a:rPr lang="ru-RU" sz="2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Все на месте не сидится.</a:t>
            </a:r>
            <a:br>
              <a:rPr lang="ru-RU" sz="2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 виду нет его храбрей,</a:t>
            </a:r>
            <a:br>
              <a:rPr lang="ru-RU" sz="2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Шустро скачет воробей.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4400" dirty="0" smtClean="0">
                <a:solidFill>
                  <a:srgbClr val="FF0000"/>
                </a:solidFill>
              </a:rPr>
              <a:t>Воробей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852936"/>
            <a:ext cx="4633382" cy="3475037"/>
          </a:xfrm>
        </p:spPr>
      </p:pic>
    </p:spTree>
    <p:extLst>
      <p:ext uri="{BB962C8B-B14F-4D97-AF65-F5344CB8AC3E}">
        <p14:creationId xmlns:p14="http://schemas.microsoft.com/office/powerpoint/2010/main" val="66619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8978780" y="5157192"/>
            <a:ext cx="330439" cy="58312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708920"/>
            <a:ext cx="3869751" cy="3475037"/>
          </a:xfr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395536" y="548680"/>
            <a:ext cx="8568952" cy="5976664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20" indent="0" algn="l">
              <a:buNone/>
            </a:pP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Носят серенький жилет, </a:t>
            </a:r>
          </a:p>
          <a:p>
            <a:pPr marL="45720" indent="0" algn="l">
              <a:buNone/>
            </a:pPr>
            <a:r>
              <a:rPr lang="ru-RU" sz="2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Но у крыльев чёрный цвет.</a:t>
            </a:r>
          </a:p>
          <a:p>
            <a:pPr marL="45720" indent="0" algn="l">
              <a:buNone/>
            </a:pPr>
            <a:r>
              <a:rPr lang="ru-RU" sz="2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Видишь- кружат двадцать пар кричат:</a:t>
            </a:r>
          </a:p>
          <a:p>
            <a:pPr marL="45720" indent="0" algn="l">
              <a:buNone/>
            </a:pPr>
            <a:r>
              <a:rPr lang="ru-RU" sz="2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 </a:t>
            </a:r>
            <a:r>
              <a:rPr lang="ru-RU" sz="280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Карр</a:t>
            </a:r>
            <a:r>
              <a:rPr lang="ru-RU" sz="2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! </a:t>
            </a:r>
            <a:r>
              <a:rPr lang="ru-RU" sz="280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Карр</a:t>
            </a:r>
            <a:r>
              <a:rPr lang="ru-RU" sz="2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! </a:t>
            </a:r>
            <a:r>
              <a:rPr lang="ru-RU" sz="280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Карр</a:t>
            </a:r>
            <a:r>
              <a:rPr lang="ru-RU" sz="2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!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4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Ворона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213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260648"/>
            <a:ext cx="669674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Прилетела к нам сорока</a:t>
            </a:r>
            <a:b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Белогруда, белобока,</a:t>
            </a:r>
            <a:b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Потрещала, поскакала, </a:t>
            </a:r>
            <a:b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Грядку рыхлую примяла,</a:t>
            </a:r>
            <a:b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Клювом кое-где порыла,</a:t>
            </a:r>
            <a:b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Хвостик в луже помочила,</a:t>
            </a:r>
            <a:b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Потом пёрышки встряхнула,</a:t>
            </a:r>
            <a:b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Разбежалась и вспорхнула!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940" y="3404996"/>
            <a:ext cx="4788532" cy="3192355"/>
          </a:xfrm>
          <a:prstGeom prst="rect">
            <a:avLst/>
          </a:prstGeom>
        </p:spPr>
      </p:pic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395536" y="4338752"/>
            <a:ext cx="6643261" cy="2217632"/>
          </a:xfrm>
        </p:spPr>
        <p:txBody>
          <a:bodyPr>
            <a:normAutofit/>
          </a:bodyPr>
          <a:lstStyle/>
          <a:p>
            <a:pPr marL="45720"/>
            <a:r>
              <a:rPr lang="ru-RU" sz="32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Сорока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345265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43608" y="332656"/>
            <a:ext cx="6400800" cy="1857360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Что это за птицы?</a:t>
            </a:r>
            <a:endParaRPr lang="ru-RU" sz="6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Объект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573016"/>
            <a:ext cx="2520280" cy="2160240"/>
          </a:xfrm>
          <a:prstGeom prst="rect">
            <a:avLst/>
          </a:prstGeom>
        </p:spPr>
      </p:pic>
      <p:pic>
        <p:nvPicPr>
          <p:cNvPr id="5" name="Объект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3599371"/>
            <a:ext cx="2376264" cy="213388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3639479"/>
            <a:ext cx="2232248" cy="2053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01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95536" y="548680"/>
            <a:ext cx="8568952" cy="5976664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20" indent="0" algn="l">
              <a:buNone/>
            </a:pP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Угадайте, что за птичка — </a:t>
            </a:r>
            <a:endParaRPr lang="ru-RU" sz="280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45720" indent="0" algn="l">
              <a:buNone/>
            </a:pPr>
            <a:r>
              <a:rPr lang="ru-RU" sz="2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Темненькая </a:t>
            </a:r>
            <a:r>
              <a:rPr lang="ru-RU" sz="28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невеличка. </a:t>
            </a:r>
            <a:endParaRPr lang="ru-RU" sz="280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45720" indent="0" algn="l">
              <a:buNone/>
            </a:pPr>
            <a:r>
              <a:rPr lang="ru-RU" sz="2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Беленькая </a:t>
            </a:r>
            <a:r>
              <a:rPr lang="ru-RU" sz="28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 живота, </a:t>
            </a:r>
            <a:endParaRPr lang="ru-RU" sz="280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45720" indent="0" algn="l">
              <a:buNone/>
            </a:pPr>
            <a:r>
              <a:rPr lang="ru-RU" sz="2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Хвост </a:t>
            </a:r>
            <a:r>
              <a:rPr lang="ru-RU" sz="28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раздвинут в два </a:t>
            </a:r>
            <a:r>
              <a:rPr lang="ru-RU" sz="2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хвоста.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4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Ласточка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780928"/>
            <a:ext cx="5385214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82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95536" y="548680"/>
            <a:ext cx="8568952" cy="5976664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20" indent="0" algn="l">
              <a:buNone/>
            </a:pP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 шесте - веселый дом </a:t>
            </a:r>
            <a:endParaRPr lang="ru-RU" sz="280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45720" indent="0" algn="l">
              <a:buNone/>
            </a:pPr>
            <a:r>
              <a:rPr lang="ru-RU" sz="2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 </a:t>
            </a:r>
            <a:r>
              <a:rPr lang="ru-RU" sz="28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круглым маленьким окном. </a:t>
            </a:r>
            <a:endParaRPr lang="ru-RU" sz="280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45720" indent="0" algn="l">
              <a:buNone/>
            </a:pPr>
            <a:r>
              <a:rPr lang="ru-RU" sz="2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Чтоб </a:t>
            </a:r>
            <a:r>
              <a:rPr lang="ru-RU" sz="28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уснули дети, </a:t>
            </a:r>
            <a:endParaRPr lang="ru-RU" sz="280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45720" indent="0" algn="l">
              <a:buNone/>
            </a:pPr>
            <a:r>
              <a:rPr lang="ru-RU" sz="2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Дом </a:t>
            </a:r>
            <a:r>
              <a:rPr lang="ru-RU" sz="28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качает ветер. </a:t>
            </a:r>
            <a:endParaRPr lang="ru-RU" sz="280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45720" indent="0" algn="l">
              <a:buNone/>
            </a:pPr>
            <a:r>
              <a:rPr lang="ru-RU" sz="2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 </a:t>
            </a:r>
            <a:r>
              <a:rPr lang="ru-RU" sz="28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крыльце поет отец </a:t>
            </a:r>
            <a:r>
              <a:rPr lang="ru-RU" sz="2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– </a:t>
            </a:r>
          </a:p>
          <a:p>
            <a:pPr marL="45720" indent="0" algn="l">
              <a:buNone/>
            </a:pPr>
            <a:r>
              <a:rPr lang="ru-RU" sz="2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Он </a:t>
            </a:r>
            <a:r>
              <a:rPr lang="ru-RU" sz="28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 летчик, и певец</a:t>
            </a:r>
            <a:r>
              <a:rPr lang="ru-RU" sz="2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4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Скворец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356992"/>
            <a:ext cx="4464496" cy="297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36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15616" y="116632"/>
            <a:ext cx="6400800" cy="1857360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6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Что это за птицы?</a:t>
            </a:r>
            <a:endParaRPr lang="ru-RU" sz="6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789040"/>
            <a:ext cx="3384376" cy="226269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799296"/>
            <a:ext cx="3394045" cy="2262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51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63</TotalTime>
  <Words>18</Words>
  <Application>Microsoft Office PowerPoint</Application>
  <PresentationFormat>Экран (4:3)</PresentationFormat>
  <Paragraphs>20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Воздушный поток</vt:lpstr>
      <vt:lpstr>           Птицы</vt:lpstr>
      <vt:lpstr> Прыг да скок, ну что за птица, Все на месте не сидится. С виду нет его храбрей, Шустро скачет воробей.    Воробей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Птицы</dc:title>
  <dc:creator>User</dc:creator>
  <cp:lastModifiedBy>User</cp:lastModifiedBy>
  <cp:revision>5</cp:revision>
  <dcterms:created xsi:type="dcterms:W3CDTF">2015-02-28T05:45:12Z</dcterms:created>
  <dcterms:modified xsi:type="dcterms:W3CDTF">2015-02-28T13:56:12Z</dcterms:modified>
</cp:coreProperties>
</file>