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61" r:id="rId5"/>
    <p:sldId id="280" r:id="rId6"/>
    <p:sldId id="267" r:id="rId7"/>
    <p:sldId id="269" r:id="rId8"/>
    <p:sldId id="273" r:id="rId9"/>
    <p:sldId id="282" r:id="rId10"/>
    <p:sldId id="283" r:id="rId11"/>
    <p:sldId id="292" r:id="rId12"/>
    <p:sldId id="272" r:id="rId13"/>
    <p:sldId id="286" r:id="rId14"/>
    <p:sldId id="287" r:id="rId15"/>
    <p:sldId id="285" r:id="rId16"/>
    <p:sldId id="275" r:id="rId17"/>
    <p:sldId id="262" r:id="rId18"/>
    <p:sldId id="288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5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3;&#1103;%20&#1076;&#1080;&#1072;&#1075;&#1088;&#1072;&#1084;&#1084;%20&#1082;%20%20&#1072;&#1085;&#1072;&#1083;&#1080;&#1090;&#1080;&#1095;&#1082;&#1077;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3;&#1103;%20&#1076;&#1080;&#1072;&#1075;&#1088;&#1072;&#1084;&#1084;%20&#1082;%20%20&#1072;&#1085;&#1072;&#1083;&#1080;&#1090;&#1080;&#1095;&#1082;&#1077;201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44;&#1083;&#1103;%20&#1076;&#1080;&#1072;&#1075;&#1088;&#1072;&#1084;&#1084;%20&#1082;%20%20&#1072;&#1085;&#1072;&#1083;&#1080;&#1090;&#1080;&#1095;&#1082;&#1077;201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Лист1!$A$5:$A$8</c:f>
              <c:strCache>
                <c:ptCount val="4"/>
                <c:pt idx="0">
                  <c:v>2009-2010уч.г.</c:v>
                </c:pt>
                <c:pt idx="1">
                  <c:v>2010-2011уч.г.</c:v>
                </c:pt>
                <c:pt idx="2">
                  <c:v>2011-2012 уч.г.</c:v>
                </c:pt>
                <c:pt idx="3">
                  <c:v>2012-2013 уч.г.</c:v>
                </c:pt>
              </c:strCache>
            </c:strRef>
          </c:cat>
          <c:val>
            <c:numRef>
              <c:f>Лист1!$B$5:$B$8</c:f>
              <c:numCache>
                <c:formatCode>General</c:formatCode>
                <c:ptCount val="4"/>
                <c:pt idx="0">
                  <c:v>1008</c:v>
                </c:pt>
                <c:pt idx="1">
                  <c:v>976</c:v>
                </c:pt>
                <c:pt idx="2">
                  <c:v>804</c:v>
                </c:pt>
                <c:pt idx="3">
                  <c:v>1041</c:v>
                </c:pt>
              </c:numCache>
            </c:numRef>
          </c:val>
        </c:ser>
        <c:dLbls>
          <c:showVal val="1"/>
        </c:dLbls>
        <c:gapWidth val="75"/>
        <c:shape val="box"/>
        <c:axId val="58102528"/>
        <c:axId val="58104064"/>
        <c:axId val="0"/>
      </c:bar3DChart>
      <c:catAx>
        <c:axId val="58102528"/>
        <c:scaling>
          <c:orientation val="minMax"/>
        </c:scaling>
        <c:axPos val="b"/>
        <c:majorTickMark val="none"/>
        <c:tickLblPos val="nextTo"/>
        <c:crossAx val="58104064"/>
        <c:crosses val="autoZero"/>
        <c:auto val="1"/>
        <c:lblAlgn val="ctr"/>
        <c:lblOffset val="100"/>
      </c:catAx>
      <c:valAx>
        <c:axId val="58104064"/>
        <c:scaling>
          <c:orientation val="minMax"/>
        </c:scaling>
        <c:axPos val="l"/>
        <c:numFmt formatCode="General" sourceLinked="1"/>
        <c:majorTickMark val="none"/>
        <c:tickLblPos val="nextTo"/>
        <c:crossAx val="581025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Лист1!$A$18</c:f>
              <c:strCache>
                <c:ptCount val="1"/>
                <c:pt idx="0">
                  <c:v>Победители и призёры</c:v>
                </c:pt>
              </c:strCache>
            </c:strRef>
          </c:tx>
          <c:dLbls>
            <c:dLbl>
              <c:idx val="0"/>
              <c:layout>
                <c:manualLayout>
                  <c:x val="1.1757952820057031E-2"/>
                  <c:y val="-2.8912998737845159E-2"/>
                </c:manualLayout>
              </c:layout>
              <c:showVal val="1"/>
            </c:dLbl>
            <c:dLbl>
              <c:idx val="1"/>
              <c:layout>
                <c:manualLayout>
                  <c:x val="1.3437660365779463E-2"/>
                  <c:y val="-2.8912998737845159E-2"/>
                </c:manualLayout>
              </c:layout>
              <c:showVal val="1"/>
            </c:dLbl>
            <c:dLbl>
              <c:idx val="2"/>
              <c:layout>
                <c:manualLayout>
                  <c:x val="1.0078245274334598E-2"/>
                  <c:y val="-2.8912998737845159E-2"/>
                </c:manualLayout>
              </c:layout>
              <c:showVal val="1"/>
            </c:dLbl>
            <c:showVal val="1"/>
          </c:dLbls>
          <c:cat>
            <c:strRef>
              <c:f>Лист1!$B$17:$D$17</c:f>
              <c:strCache>
                <c:ptCount val="3"/>
                <c:pt idx="0">
                  <c:v>2010-2011уч.г.</c:v>
                </c:pt>
                <c:pt idx="1">
                  <c:v>2011-2012уч.г.</c:v>
                </c:pt>
                <c:pt idx="2">
                  <c:v>2012-2013уч.г.</c:v>
                </c:pt>
              </c:strCache>
            </c:strRef>
          </c:cat>
          <c:val>
            <c:numRef>
              <c:f>Лист1!$B$18:$D$18</c:f>
              <c:numCache>
                <c:formatCode>General</c:formatCode>
                <c:ptCount val="3"/>
                <c:pt idx="0">
                  <c:v>23</c:v>
                </c:pt>
                <c:pt idx="1">
                  <c:v>9</c:v>
                </c:pt>
                <c:pt idx="2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Лист1!$A$19</c:f>
              <c:strCache>
                <c:ptCount val="1"/>
                <c:pt idx="0">
                  <c:v>участники</c:v>
                </c:pt>
              </c:strCache>
            </c:strRef>
          </c:tx>
          <c:dLbls>
            <c:dLbl>
              <c:idx val="0"/>
              <c:layout>
                <c:manualLayout>
                  <c:x val="2.5195613185836494E-2"/>
                  <c:y val="-4.3369498106767733E-2"/>
                </c:manualLayout>
              </c:layout>
              <c:showVal val="1"/>
            </c:dLbl>
            <c:dLbl>
              <c:idx val="1"/>
              <c:layout>
                <c:manualLayout>
                  <c:x val="1.3437660365779463E-2"/>
                  <c:y val="-3.7586898359198706E-2"/>
                </c:manualLayout>
              </c:layout>
              <c:showVal val="1"/>
            </c:dLbl>
            <c:dLbl>
              <c:idx val="2"/>
              <c:layout>
                <c:manualLayout>
                  <c:x val="2.1836198094391628E-2"/>
                  <c:y val="-2.6021698864060642E-2"/>
                </c:manualLayout>
              </c:layout>
              <c:showVal val="1"/>
            </c:dLbl>
            <c:showVal val="1"/>
          </c:dLbls>
          <c:cat>
            <c:strRef>
              <c:f>Лист1!$B$17:$D$17</c:f>
              <c:strCache>
                <c:ptCount val="3"/>
                <c:pt idx="0">
                  <c:v>2010-2011уч.г.</c:v>
                </c:pt>
                <c:pt idx="1">
                  <c:v>2011-2012уч.г.</c:v>
                </c:pt>
                <c:pt idx="2">
                  <c:v>2012-2013уч.г.</c:v>
                </c:pt>
              </c:strCache>
            </c:strRef>
          </c:cat>
          <c:val>
            <c:numRef>
              <c:f>Лист1!$B$19:$D$19</c:f>
              <c:numCache>
                <c:formatCode>General</c:formatCode>
                <c:ptCount val="3"/>
                <c:pt idx="0">
                  <c:v>188</c:v>
                </c:pt>
                <c:pt idx="1">
                  <c:v>149</c:v>
                </c:pt>
                <c:pt idx="2">
                  <c:v>202</c:v>
                </c:pt>
              </c:numCache>
            </c:numRef>
          </c:val>
        </c:ser>
        <c:dLbls>
          <c:showVal val="1"/>
        </c:dLbls>
        <c:gapWidth val="75"/>
        <c:shape val="box"/>
        <c:axId val="58251520"/>
        <c:axId val="58257408"/>
        <c:axId val="0"/>
      </c:bar3DChart>
      <c:catAx>
        <c:axId val="58251520"/>
        <c:scaling>
          <c:orientation val="minMax"/>
        </c:scaling>
        <c:axPos val="b"/>
        <c:majorTickMark val="none"/>
        <c:tickLblPos val="nextTo"/>
        <c:crossAx val="58257408"/>
        <c:crosses val="autoZero"/>
        <c:auto val="1"/>
        <c:lblAlgn val="ctr"/>
        <c:lblOffset val="100"/>
      </c:catAx>
      <c:valAx>
        <c:axId val="58257408"/>
        <c:scaling>
          <c:orientation val="minMax"/>
        </c:scaling>
        <c:axPos val="l"/>
        <c:numFmt formatCode="General" sourceLinked="1"/>
        <c:majorTickMark val="none"/>
        <c:tickLblPos val="nextTo"/>
        <c:crossAx val="5825152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0774703855091088E-2"/>
          <c:y val="0.10752443915277604"/>
          <c:w val="0.62727214310088364"/>
          <c:h val="0.79662419138700624"/>
        </c:manualLayout>
      </c:layout>
      <c:barChart>
        <c:barDir val="col"/>
        <c:grouping val="clustered"/>
        <c:ser>
          <c:idx val="0"/>
          <c:order val="0"/>
          <c:tx>
            <c:strRef>
              <c:f>Лист1!$A$39</c:f>
              <c:strCache>
                <c:ptCount val="1"/>
                <c:pt idx="0">
                  <c:v>Количество участников муниципального этапа</c:v>
                </c:pt>
              </c:strCache>
            </c:strRef>
          </c:tx>
          <c:dLbls>
            <c:showVal val="1"/>
          </c:dLbls>
          <c:cat>
            <c:strRef>
              <c:f>Лист1!$B$38:$D$38</c:f>
              <c:strCache>
                <c:ptCount val="3"/>
                <c:pt idx="0">
                  <c:v>2010-2011уч.г.</c:v>
                </c:pt>
                <c:pt idx="1">
                  <c:v>2011-2012уч.г.</c:v>
                </c:pt>
                <c:pt idx="2">
                  <c:v>2012-2013уч.г.</c:v>
                </c:pt>
              </c:strCache>
            </c:strRef>
          </c:cat>
          <c:val>
            <c:numRef>
              <c:f>Лист1!$B$39:$D$39</c:f>
              <c:numCache>
                <c:formatCode>General</c:formatCode>
                <c:ptCount val="3"/>
                <c:pt idx="0">
                  <c:v>33</c:v>
                </c:pt>
                <c:pt idx="1">
                  <c:v>37</c:v>
                </c:pt>
                <c:pt idx="2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Лист1!$A$40</c:f>
              <c:strCache>
                <c:ptCount val="1"/>
                <c:pt idx="0">
                  <c:v>Призёры и победители областного этапа</c:v>
                </c:pt>
              </c:strCache>
            </c:strRef>
          </c:tx>
          <c:dLbls>
            <c:showVal val="1"/>
          </c:dLbls>
          <c:cat>
            <c:strRef>
              <c:f>Лист1!$B$38:$D$38</c:f>
              <c:strCache>
                <c:ptCount val="3"/>
                <c:pt idx="0">
                  <c:v>2010-2011уч.г.</c:v>
                </c:pt>
                <c:pt idx="1">
                  <c:v>2011-2012уч.г.</c:v>
                </c:pt>
                <c:pt idx="2">
                  <c:v>2012-2013уч.г.</c:v>
                </c:pt>
              </c:strCache>
            </c:strRef>
          </c:cat>
          <c:val>
            <c:numRef>
              <c:f>Лист1!$B$40:$D$40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  <c:axId val="59114624"/>
        <c:axId val="59116160"/>
      </c:barChart>
      <c:catAx>
        <c:axId val="59114624"/>
        <c:scaling>
          <c:orientation val="minMax"/>
        </c:scaling>
        <c:axPos val="b"/>
        <c:tickLblPos val="nextTo"/>
        <c:crossAx val="59116160"/>
        <c:crosses val="autoZero"/>
        <c:auto val="1"/>
        <c:lblAlgn val="ctr"/>
        <c:lblOffset val="100"/>
      </c:catAx>
      <c:valAx>
        <c:axId val="59116160"/>
        <c:scaling>
          <c:orientation val="minMax"/>
        </c:scaling>
        <c:axPos val="l"/>
        <c:majorGridlines/>
        <c:numFmt formatCode="General" sourceLinked="1"/>
        <c:tickLblPos val="nextTo"/>
        <c:crossAx val="59114624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C3EB9-610D-45D3-B1AD-62517B2DDA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85B26-90E5-4186-A066-460DB59473F9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8B53BC6-9127-4CA1-8085-01605B3F6315}" type="parTrans" cxnId="{8F97B927-12E3-4017-9439-F8BD34F53FFB}">
      <dgm:prSet/>
      <dgm:spPr/>
      <dgm:t>
        <a:bodyPr/>
        <a:lstStyle/>
        <a:p>
          <a:endParaRPr lang="ru-RU"/>
        </a:p>
      </dgm:t>
    </dgm:pt>
    <dgm:pt modelId="{D7258202-E1B9-40C5-9BEF-46FD4E3EA4C3}" type="sibTrans" cxnId="{8F97B927-12E3-4017-9439-F8BD34F53FFB}">
      <dgm:prSet/>
      <dgm:spPr/>
      <dgm:t>
        <a:bodyPr/>
        <a:lstStyle/>
        <a:p>
          <a:endParaRPr lang="ru-RU"/>
        </a:p>
      </dgm:t>
    </dgm:pt>
    <dgm:pt modelId="{C312969E-8D62-4DC4-AD62-60E694D65FBB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Эколого-биологическая деятельность</a:t>
          </a:r>
          <a:endParaRPr lang="ru-RU" dirty="0"/>
        </a:p>
      </dgm:t>
    </dgm:pt>
    <dgm:pt modelId="{1FBD3F11-0EB5-4ED9-B8AA-8BA5A2A3890E}" type="parTrans" cxnId="{29CE71FA-8E1A-4915-8EAB-1085247CD383}">
      <dgm:prSet/>
      <dgm:spPr/>
      <dgm:t>
        <a:bodyPr/>
        <a:lstStyle/>
        <a:p>
          <a:endParaRPr lang="ru-RU"/>
        </a:p>
      </dgm:t>
    </dgm:pt>
    <dgm:pt modelId="{26671717-1505-4B26-B09B-5DB4F2BCC8B0}" type="sibTrans" cxnId="{29CE71FA-8E1A-4915-8EAB-1085247CD383}">
      <dgm:prSet/>
      <dgm:spPr/>
      <dgm:t>
        <a:bodyPr/>
        <a:lstStyle/>
        <a:p>
          <a:endParaRPr lang="ru-RU"/>
        </a:p>
      </dgm:t>
    </dgm:pt>
    <dgm:pt modelId="{481C3EB6-3E69-4BB8-9EF1-B68CF40DEF5C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7EE044A-51D8-4486-AD07-DE229ACC69D1}" type="parTrans" cxnId="{12143A28-C17E-4C2F-B6F5-41952EC0833D}">
      <dgm:prSet/>
      <dgm:spPr/>
      <dgm:t>
        <a:bodyPr/>
        <a:lstStyle/>
        <a:p>
          <a:endParaRPr lang="ru-RU"/>
        </a:p>
      </dgm:t>
    </dgm:pt>
    <dgm:pt modelId="{E925FB8C-C775-4E50-9970-CA3E58149297}" type="sibTrans" cxnId="{12143A28-C17E-4C2F-B6F5-41952EC0833D}">
      <dgm:prSet/>
      <dgm:spPr/>
      <dgm:t>
        <a:bodyPr/>
        <a:lstStyle/>
        <a:p>
          <a:endParaRPr lang="ru-RU"/>
        </a:p>
      </dgm:t>
    </dgm:pt>
    <dgm:pt modelId="{67C0D234-4923-43E4-9F74-6D2CBA50F59B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Декоративно-прикладное творчество</a:t>
          </a:r>
          <a:endParaRPr lang="ru-RU" dirty="0"/>
        </a:p>
      </dgm:t>
    </dgm:pt>
    <dgm:pt modelId="{0237925C-9524-4EA7-9C78-294EC371F32C}" type="parTrans" cxnId="{B48ACA2B-3B4E-4AE4-A9E4-AF2E8BD44BFA}">
      <dgm:prSet/>
      <dgm:spPr/>
      <dgm:t>
        <a:bodyPr/>
        <a:lstStyle/>
        <a:p>
          <a:endParaRPr lang="ru-RU"/>
        </a:p>
      </dgm:t>
    </dgm:pt>
    <dgm:pt modelId="{C29550BD-4EB4-4477-A13A-6FC379E63946}" type="sibTrans" cxnId="{B48ACA2B-3B4E-4AE4-A9E4-AF2E8BD44BFA}">
      <dgm:prSet/>
      <dgm:spPr/>
      <dgm:t>
        <a:bodyPr/>
        <a:lstStyle/>
        <a:p>
          <a:endParaRPr lang="ru-RU"/>
        </a:p>
      </dgm:t>
    </dgm:pt>
    <dgm:pt modelId="{27B07113-771B-4AFB-985A-1799F7AF8B4B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E840785-E83C-4D69-9DFB-1EF416245B19}" type="parTrans" cxnId="{199F8959-A4A7-4D5F-958F-991C8297084C}">
      <dgm:prSet/>
      <dgm:spPr/>
      <dgm:t>
        <a:bodyPr/>
        <a:lstStyle/>
        <a:p>
          <a:endParaRPr lang="ru-RU"/>
        </a:p>
      </dgm:t>
    </dgm:pt>
    <dgm:pt modelId="{8B8D5674-EE24-4C25-9555-10B20F6E4575}" type="sibTrans" cxnId="{199F8959-A4A7-4D5F-958F-991C8297084C}">
      <dgm:prSet/>
      <dgm:spPr/>
      <dgm:t>
        <a:bodyPr/>
        <a:lstStyle/>
        <a:p>
          <a:endParaRPr lang="ru-RU"/>
        </a:p>
      </dgm:t>
    </dgm:pt>
    <dgm:pt modelId="{D44EF93B-8E58-4A72-8329-20871E9988DD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Техническое творчество</a:t>
          </a:r>
          <a:endParaRPr lang="ru-RU" dirty="0"/>
        </a:p>
      </dgm:t>
    </dgm:pt>
    <dgm:pt modelId="{2C888023-67E9-4230-A3C8-AAE84897D7F1}" type="parTrans" cxnId="{2459C9A9-248A-4655-8D64-A6F1C77EB9C5}">
      <dgm:prSet/>
      <dgm:spPr/>
      <dgm:t>
        <a:bodyPr/>
        <a:lstStyle/>
        <a:p>
          <a:endParaRPr lang="ru-RU"/>
        </a:p>
      </dgm:t>
    </dgm:pt>
    <dgm:pt modelId="{E6E6C8E2-1134-4A0D-A2EB-5822DFAD12B8}" type="sibTrans" cxnId="{2459C9A9-248A-4655-8D64-A6F1C77EB9C5}">
      <dgm:prSet/>
      <dgm:spPr/>
      <dgm:t>
        <a:bodyPr/>
        <a:lstStyle/>
        <a:p>
          <a:endParaRPr lang="ru-RU"/>
        </a:p>
      </dgm:t>
    </dgm:pt>
    <dgm:pt modelId="{4FE51420-C818-44DC-98F3-C69F2C125C94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BB74F2B-EFE7-4796-B205-14A8F7D04CAC}" type="parTrans" cxnId="{8327F540-72AC-4BC8-BC9B-FB79FCBA58C1}">
      <dgm:prSet/>
      <dgm:spPr/>
      <dgm:t>
        <a:bodyPr/>
        <a:lstStyle/>
        <a:p>
          <a:endParaRPr lang="ru-RU"/>
        </a:p>
      </dgm:t>
    </dgm:pt>
    <dgm:pt modelId="{08BAEEAF-77E2-46D0-87F1-22B781C85459}" type="sibTrans" cxnId="{8327F540-72AC-4BC8-BC9B-FB79FCBA58C1}">
      <dgm:prSet/>
      <dgm:spPr/>
      <dgm:t>
        <a:bodyPr/>
        <a:lstStyle/>
        <a:p>
          <a:endParaRPr lang="ru-RU"/>
        </a:p>
      </dgm:t>
    </dgm:pt>
    <dgm:pt modelId="{96167007-342A-460C-85EC-E91B1DA50E36}">
      <dgm:prSet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Профессионализм и мастерство педагога</a:t>
          </a:r>
          <a:endParaRPr lang="ru-RU" dirty="0"/>
        </a:p>
      </dgm:t>
    </dgm:pt>
    <dgm:pt modelId="{C7301E14-E824-4211-B003-F09686BEFB0A}" type="sibTrans" cxnId="{61F498CF-A9FC-4502-BEF3-840C3746594E}">
      <dgm:prSet/>
      <dgm:spPr/>
      <dgm:t>
        <a:bodyPr/>
        <a:lstStyle/>
        <a:p>
          <a:endParaRPr lang="ru-RU"/>
        </a:p>
      </dgm:t>
    </dgm:pt>
    <dgm:pt modelId="{44D1CA7A-204A-4779-B872-B3394481805B}" type="parTrans" cxnId="{61F498CF-A9FC-4502-BEF3-840C3746594E}">
      <dgm:prSet/>
      <dgm:spPr/>
      <dgm:t>
        <a:bodyPr/>
        <a:lstStyle/>
        <a:p>
          <a:endParaRPr lang="ru-RU"/>
        </a:p>
      </dgm:t>
    </dgm:pt>
    <dgm:pt modelId="{48B921D5-7612-4E83-AED1-AF463D122582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004E4E1-9BE1-4CC2-803F-99A30E586546}" type="sibTrans" cxnId="{C29DAB2F-DFD8-4652-98A7-F4CBB8C48DDD}">
      <dgm:prSet/>
      <dgm:spPr/>
      <dgm:t>
        <a:bodyPr/>
        <a:lstStyle/>
        <a:p>
          <a:endParaRPr lang="ru-RU"/>
        </a:p>
      </dgm:t>
    </dgm:pt>
    <dgm:pt modelId="{23FB6CEF-C346-4DB9-BCA1-D54B5672B036}" type="parTrans" cxnId="{C29DAB2F-DFD8-4652-98A7-F4CBB8C48DDD}">
      <dgm:prSet/>
      <dgm:spPr/>
      <dgm:t>
        <a:bodyPr/>
        <a:lstStyle/>
        <a:p>
          <a:endParaRPr lang="ru-RU"/>
        </a:p>
      </dgm:t>
    </dgm:pt>
    <dgm:pt modelId="{D9FA4A7C-6B32-48EA-AA40-0C36AE5919C9}">
      <dgm:prSet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Комплексные проекты</a:t>
          </a:r>
          <a:endParaRPr lang="ru-RU" dirty="0"/>
        </a:p>
      </dgm:t>
    </dgm:pt>
    <dgm:pt modelId="{C3E6A446-8406-4C12-A723-09DF5EDF8263}" type="parTrans" cxnId="{06383C08-6F79-4970-B3B8-75D8847C2036}">
      <dgm:prSet/>
      <dgm:spPr/>
      <dgm:t>
        <a:bodyPr/>
        <a:lstStyle/>
        <a:p>
          <a:endParaRPr lang="ru-RU"/>
        </a:p>
      </dgm:t>
    </dgm:pt>
    <dgm:pt modelId="{A10AD6FF-1717-4DEB-8370-8648565874F5}" type="sibTrans" cxnId="{06383C08-6F79-4970-B3B8-75D8847C2036}">
      <dgm:prSet/>
      <dgm:spPr/>
      <dgm:t>
        <a:bodyPr/>
        <a:lstStyle/>
        <a:p>
          <a:endParaRPr lang="ru-RU"/>
        </a:p>
      </dgm:t>
    </dgm:pt>
    <dgm:pt modelId="{C2ABDCD1-45CB-42EC-AA4E-9C1E02407F2D}" type="pres">
      <dgm:prSet presAssocID="{509C3EB9-610D-45D3-B1AD-62517B2DDA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BD077D-1B5B-4C51-B78D-9DAC5F6EE1C1}" type="pres">
      <dgm:prSet presAssocID="{B4185B26-90E5-4186-A066-460DB59473F9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5F965323-9500-4D95-ABA8-4717B576C328}" type="pres">
      <dgm:prSet presAssocID="{B4185B26-90E5-4186-A066-460DB59473F9}" presName="parentText" presStyleLbl="alignNode1" presStyleIdx="0" presStyleCnt="5" custLinFactNeighborX="-6930" custLinFactNeighborY="-4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9DB22-7767-4BB0-9434-BDD7E8AB31DB}" type="pres">
      <dgm:prSet presAssocID="{B4185B26-90E5-4186-A066-460DB59473F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7A579-04A5-47B9-A1DE-42774DE4E428}" type="pres">
      <dgm:prSet presAssocID="{D7258202-E1B9-40C5-9BEF-46FD4E3EA4C3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CEC17F20-01B3-40F2-842E-96A152AA9225}" type="pres">
      <dgm:prSet presAssocID="{481C3EB6-3E69-4BB8-9EF1-B68CF40DEF5C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91789EE2-5F90-4993-A9CC-5411A014557F}" type="pres">
      <dgm:prSet presAssocID="{481C3EB6-3E69-4BB8-9EF1-B68CF40DEF5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295AA-E2E9-4CA2-A989-78D242077426}" type="pres">
      <dgm:prSet presAssocID="{481C3EB6-3E69-4BB8-9EF1-B68CF40DEF5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51B74-EDA6-46A7-924E-970315DE2D03}" type="pres">
      <dgm:prSet presAssocID="{E925FB8C-C775-4E50-9970-CA3E58149297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AEE3C090-B582-4E0C-B6D5-EDE125988898}" type="pres">
      <dgm:prSet presAssocID="{27B07113-771B-4AFB-985A-1799F7AF8B4B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3800BA2E-A0EC-4485-BBC7-7835C705821C}" type="pres">
      <dgm:prSet presAssocID="{27B07113-771B-4AFB-985A-1799F7AF8B4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1AAA-9035-4257-B0DE-E74689E5A6A2}" type="pres">
      <dgm:prSet presAssocID="{27B07113-771B-4AFB-985A-1799F7AF8B4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F2282-9822-48E3-9502-1ED34B820F63}" type="pres">
      <dgm:prSet presAssocID="{8B8D5674-EE24-4C25-9555-10B20F6E4575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B854C56D-CC0E-42FD-9456-B8DDE66C8608}" type="pres">
      <dgm:prSet presAssocID="{4FE51420-C818-44DC-98F3-C69F2C125C94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FCA64DE0-1C3B-41C4-B834-39E2DF122FA7}" type="pres">
      <dgm:prSet presAssocID="{4FE51420-C818-44DC-98F3-C69F2C125C9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3A92-DE4D-4720-89D6-822FA359ED9C}" type="pres">
      <dgm:prSet presAssocID="{4FE51420-C818-44DC-98F3-C69F2C125C9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9C035-0B5E-4170-8F99-326385C1FB0B}" type="pres">
      <dgm:prSet presAssocID="{08BAEEAF-77E2-46D0-87F1-22B781C85459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42B73B15-F7F8-421A-B566-E1D786DFC781}" type="pres">
      <dgm:prSet presAssocID="{48B921D5-7612-4E83-AED1-AF463D122582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B45B5C4D-A138-4C00-90B3-0D0A1230B1C4}" type="pres">
      <dgm:prSet presAssocID="{48B921D5-7612-4E83-AED1-AF463D12258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83C5C-D713-483B-92E3-4886E52F2937}" type="pres">
      <dgm:prSet presAssocID="{48B921D5-7612-4E83-AED1-AF463D12258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5B1576-38A1-4DD6-92C3-0D010B0E0450}" type="presOf" srcId="{96167007-342A-460C-85EC-E91B1DA50E36}" destId="{5DCC3A92-DE4D-4720-89D6-822FA359ED9C}" srcOrd="0" destOrd="0" presId="urn:microsoft.com/office/officeart/2005/8/layout/chevron2"/>
    <dgm:cxn modelId="{61F498CF-A9FC-4502-BEF3-840C3746594E}" srcId="{4FE51420-C818-44DC-98F3-C69F2C125C94}" destId="{96167007-342A-460C-85EC-E91B1DA50E36}" srcOrd="0" destOrd="0" parTransId="{44D1CA7A-204A-4779-B872-B3394481805B}" sibTransId="{C7301E14-E824-4211-B003-F09686BEFB0A}"/>
    <dgm:cxn modelId="{29CE71FA-8E1A-4915-8EAB-1085247CD383}" srcId="{B4185B26-90E5-4186-A066-460DB59473F9}" destId="{C312969E-8D62-4DC4-AD62-60E694D65FBB}" srcOrd="0" destOrd="0" parTransId="{1FBD3F11-0EB5-4ED9-B8AA-8BA5A2A3890E}" sibTransId="{26671717-1505-4B26-B09B-5DB4F2BCC8B0}"/>
    <dgm:cxn modelId="{199F8959-A4A7-4D5F-958F-991C8297084C}" srcId="{509C3EB9-610D-45D3-B1AD-62517B2DDA7B}" destId="{27B07113-771B-4AFB-985A-1799F7AF8B4B}" srcOrd="2" destOrd="0" parTransId="{3E840785-E83C-4D69-9DFB-1EF416245B19}" sibTransId="{8B8D5674-EE24-4C25-9555-10B20F6E4575}"/>
    <dgm:cxn modelId="{B48ACA2B-3B4E-4AE4-A9E4-AF2E8BD44BFA}" srcId="{481C3EB6-3E69-4BB8-9EF1-B68CF40DEF5C}" destId="{67C0D234-4923-43E4-9F74-6D2CBA50F59B}" srcOrd="0" destOrd="0" parTransId="{0237925C-9524-4EA7-9C78-294EC371F32C}" sibTransId="{C29550BD-4EB4-4477-A13A-6FC379E63946}"/>
    <dgm:cxn modelId="{8F97B927-12E3-4017-9439-F8BD34F53FFB}" srcId="{509C3EB9-610D-45D3-B1AD-62517B2DDA7B}" destId="{B4185B26-90E5-4186-A066-460DB59473F9}" srcOrd="0" destOrd="0" parTransId="{48B53BC6-9127-4CA1-8085-01605B3F6315}" sibTransId="{D7258202-E1B9-40C5-9BEF-46FD4E3EA4C3}"/>
    <dgm:cxn modelId="{BC91BFBE-90B8-4BF4-9A5E-A223E9B15388}" type="presOf" srcId="{B4185B26-90E5-4186-A066-460DB59473F9}" destId="{5F965323-9500-4D95-ABA8-4717B576C328}" srcOrd="0" destOrd="0" presId="urn:microsoft.com/office/officeart/2005/8/layout/chevron2"/>
    <dgm:cxn modelId="{2459C9A9-248A-4655-8D64-A6F1C77EB9C5}" srcId="{27B07113-771B-4AFB-985A-1799F7AF8B4B}" destId="{D44EF93B-8E58-4A72-8329-20871E9988DD}" srcOrd="0" destOrd="0" parTransId="{2C888023-67E9-4230-A3C8-AAE84897D7F1}" sibTransId="{E6E6C8E2-1134-4A0D-A2EB-5822DFAD12B8}"/>
    <dgm:cxn modelId="{E84D80C6-4460-47D4-AB41-CD6181574539}" type="presOf" srcId="{48B921D5-7612-4E83-AED1-AF463D122582}" destId="{B45B5C4D-A138-4C00-90B3-0D0A1230B1C4}" srcOrd="0" destOrd="0" presId="urn:microsoft.com/office/officeart/2005/8/layout/chevron2"/>
    <dgm:cxn modelId="{C29DAB2F-DFD8-4652-98A7-F4CBB8C48DDD}" srcId="{509C3EB9-610D-45D3-B1AD-62517B2DDA7B}" destId="{48B921D5-7612-4E83-AED1-AF463D122582}" srcOrd="4" destOrd="0" parTransId="{23FB6CEF-C346-4DB9-BCA1-D54B5672B036}" sibTransId="{F004E4E1-9BE1-4CC2-803F-99A30E586546}"/>
    <dgm:cxn modelId="{8327F540-72AC-4BC8-BC9B-FB79FCBA58C1}" srcId="{509C3EB9-610D-45D3-B1AD-62517B2DDA7B}" destId="{4FE51420-C818-44DC-98F3-C69F2C125C94}" srcOrd="3" destOrd="0" parTransId="{ABB74F2B-EFE7-4796-B205-14A8F7D04CAC}" sibTransId="{08BAEEAF-77E2-46D0-87F1-22B781C85459}"/>
    <dgm:cxn modelId="{A43442E8-7278-48EA-85FE-97AE8635FCCA}" type="presOf" srcId="{481C3EB6-3E69-4BB8-9EF1-B68CF40DEF5C}" destId="{91789EE2-5F90-4993-A9CC-5411A014557F}" srcOrd="0" destOrd="0" presId="urn:microsoft.com/office/officeart/2005/8/layout/chevron2"/>
    <dgm:cxn modelId="{260666AE-0560-456C-9C69-A51C911E5DD5}" type="presOf" srcId="{67C0D234-4923-43E4-9F74-6D2CBA50F59B}" destId="{935295AA-E2E9-4CA2-A989-78D242077426}" srcOrd="0" destOrd="0" presId="urn:microsoft.com/office/officeart/2005/8/layout/chevron2"/>
    <dgm:cxn modelId="{E9F3C7E1-CB4B-4D3F-85BD-44FF6B49CBAF}" type="presOf" srcId="{D44EF93B-8E58-4A72-8329-20871E9988DD}" destId="{26E21AAA-9035-4257-B0DE-E74689E5A6A2}" srcOrd="0" destOrd="0" presId="urn:microsoft.com/office/officeart/2005/8/layout/chevron2"/>
    <dgm:cxn modelId="{5C4E3755-E1F1-4B51-A9B5-ECD828A7084A}" type="presOf" srcId="{27B07113-771B-4AFB-985A-1799F7AF8B4B}" destId="{3800BA2E-A0EC-4485-BBC7-7835C705821C}" srcOrd="0" destOrd="0" presId="urn:microsoft.com/office/officeart/2005/8/layout/chevron2"/>
    <dgm:cxn modelId="{F1C0802E-06A9-4724-ADAE-D8E8655DDB1F}" type="presOf" srcId="{4FE51420-C818-44DC-98F3-C69F2C125C94}" destId="{FCA64DE0-1C3B-41C4-B834-39E2DF122FA7}" srcOrd="0" destOrd="0" presId="urn:microsoft.com/office/officeart/2005/8/layout/chevron2"/>
    <dgm:cxn modelId="{06383C08-6F79-4970-B3B8-75D8847C2036}" srcId="{48B921D5-7612-4E83-AED1-AF463D122582}" destId="{D9FA4A7C-6B32-48EA-AA40-0C36AE5919C9}" srcOrd="0" destOrd="0" parTransId="{C3E6A446-8406-4C12-A723-09DF5EDF8263}" sibTransId="{A10AD6FF-1717-4DEB-8370-8648565874F5}"/>
    <dgm:cxn modelId="{E978C556-A8C0-4958-A5B2-CD515A5655C9}" type="presOf" srcId="{D9FA4A7C-6B32-48EA-AA40-0C36AE5919C9}" destId="{0B583C5C-D713-483B-92E3-4886E52F2937}" srcOrd="0" destOrd="0" presId="urn:microsoft.com/office/officeart/2005/8/layout/chevron2"/>
    <dgm:cxn modelId="{4D8CC2CC-EFD0-4EA7-AC16-7D6519CBC816}" type="presOf" srcId="{C312969E-8D62-4DC4-AD62-60E694D65FBB}" destId="{3AB9DB22-7767-4BB0-9434-BDD7E8AB31DB}" srcOrd="0" destOrd="0" presId="urn:microsoft.com/office/officeart/2005/8/layout/chevron2"/>
    <dgm:cxn modelId="{12143A28-C17E-4C2F-B6F5-41952EC0833D}" srcId="{509C3EB9-610D-45D3-B1AD-62517B2DDA7B}" destId="{481C3EB6-3E69-4BB8-9EF1-B68CF40DEF5C}" srcOrd="1" destOrd="0" parTransId="{87EE044A-51D8-4486-AD07-DE229ACC69D1}" sibTransId="{E925FB8C-C775-4E50-9970-CA3E58149297}"/>
    <dgm:cxn modelId="{B828289E-2306-4069-93F5-C3C65158B590}" type="presOf" srcId="{509C3EB9-610D-45D3-B1AD-62517B2DDA7B}" destId="{C2ABDCD1-45CB-42EC-AA4E-9C1E02407F2D}" srcOrd="0" destOrd="0" presId="urn:microsoft.com/office/officeart/2005/8/layout/chevron2"/>
    <dgm:cxn modelId="{EC6DAF33-3DB4-4C86-8F5A-7FCBCE59314D}" type="presParOf" srcId="{C2ABDCD1-45CB-42EC-AA4E-9C1E02407F2D}" destId="{3ABD077D-1B5B-4C51-B78D-9DAC5F6EE1C1}" srcOrd="0" destOrd="0" presId="urn:microsoft.com/office/officeart/2005/8/layout/chevron2"/>
    <dgm:cxn modelId="{D3C843CA-5798-4E98-B99E-FEB95979E469}" type="presParOf" srcId="{3ABD077D-1B5B-4C51-B78D-9DAC5F6EE1C1}" destId="{5F965323-9500-4D95-ABA8-4717B576C328}" srcOrd="0" destOrd="0" presId="urn:microsoft.com/office/officeart/2005/8/layout/chevron2"/>
    <dgm:cxn modelId="{9E00F855-39A9-48DA-AB52-924CB495F5A1}" type="presParOf" srcId="{3ABD077D-1B5B-4C51-B78D-9DAC5F6EE1C1}" destId="{3AB9DB22-7767-4BB0-9434-BDD7E8AB31DB}" srcOrd="1" destOrd="0" presId="urn:microsoft.com/office/officeart/2005/8/layout/chevron2"/>
    <dgm:cxn modelId="{3C1CB865-1CF9-4228-99D5-968796D34EF7}" type="presParOf" srcId="{C2ABDCD1-45CB-42EC-AA4E-9C1E02407F2D}" destId="{3037A579-04A5-47B9-A1DE-42774DE4E428}" srcOrd="1" destOrd="0" presId="urn:microsoft.com/office/officeart/2005/8/layout/chevron2"/>
    <dgm:cxn modelId="{800F036A-8C06-4FC3-AAAD-4DC9B38FB09C}" type="presParOf" srcId="{C2ABDCD1-45CB-42EC-AA4E-9C1E02407F2D}" destId="{CEC17F20-01B3-40F2-842E-96A152AA9225}" srcOrd="2" destOrd="0" presId="urn:microsoft.com/office/officeart/2005/8/layout/chevron2"/>
    <dgm:cxn modelId="{BFF0C0DA-442A-483C-912D-8C6B0AD4CCEE}" type="presParOf" srcId="{CEC17F20-01B3-40F2-842E-96A152AA9225}" destId="{91789EE2-5F90-4993-A9CC-5411A014557F}" srcOrd="0" destOrd="0" presId="urn:microsoft.com/office/officeart/2005/8/layout/chevron2"/>
    <dgm:cxn modelId="{A7AE7FFF-A415-433B-9CA3-5A490B044361}" type="presParOf" srcId="{CEC17F20-01B3-40F2-842E-96A152AA9225}" destId="{935295AA-E2E9-4CA2-A989-78D242077426}" srcOrd="1" destOrd="0" presId="urn:microsoft.com/office/officeart/2005/8/layout/chevron2"/>
    <dgm:cxn modelId="{036FB5BB-8FA9-456C-BB39-D44AA4A08086}" type="presParOf" srcId="{C2ABDCD1-45CB-42EC-AA4E-9C1E02407F2D}" destId="{F0A51B74-EDA6-46A7-924E-970315DE2D03}" srcOrd="3" destOrd="0" presId="urn:microsoft.com/office/officeart/2005/8/layout/chevron2"/>
    <dgm:cxn modelId="{CD9EF0BA-0A8A-4C26-AD33-5000003E7C6B}" type="presParOf" srcId="{C2ABDCD1-45CB-42EC-AA4E-9C1E02407F2D}" destId="{AEE3C090-B582-4E0C-B6D5-EDE125988898}" srcOrd="4" destOrd="0" presId="urn:microsoft.com/office/officeart/2005/8/layout/chevron2"/>
    <dgm:cxn modelId="{57576B0D-96B0-44C7-8BFA-B2C24F0105E0}" type="presParOf" srcId="{AEE3C090-B582-4E0C-B6D5-EDE125988898}" destId="{3800BA2E-A0EC-4485-BBC7-7835C705821C}" srcOrd="0" destOrd="0" presId="urn:microsoft.com/office/officeart/2005/8/layout/chevron2"/>
    <dgm:cxn modelId="{C1EB5E5A-AB79-414B-9F88-1F3F3729B2B3}" type="presParOf" srcId="{AEE3C090-B582-4E0C-B6D5-EDE125988898}" destId="{26E21AAA-9035-4257-B0DE-E74689E5A6A2}" srcOrd="1" destOrd="0" presId="urn:microsoft.com/office/officeart/2005/8/layout/chevron2"/>
    <dgm:cxn modelId="{02676F9C-3BE2-4F45-9F7D-F39D2E46A3A1}" type="presParOf" srcId="{C2ABDCD1-45CB-42EC-AA4E-9C1E02407F2D}" destId="{08AF2282-9822-48E3-9502-1ED34B820F63}" srcOrd="5" destOrd="0" presId="urn:microsoft.com/office/officeart/2005/8/layout/chevron2"/>
    <dgm:cxn modelId="{1F3148E3-2A50-416B-A0BE-6CF338EF08A4}" type="presParOf" srcId="{C2ABDCD1-45CB-42EC-AA4E-9C1E02407F2D}" destId="{B854C56D-CC0E-42FD-9456-B8DDE66C8608}" srcOrd="6" destOrd="0" presId="urn:microsoft.com/office/officeart/2005/8/layout/chevron2"/>
    <dgm:cxn modelId="{8AEE959A-BD39-4355-905F-55C8E3F93400}" type="presParOf" srcId="{B854C56D-CC0E-42FD-9456-B8DDE66C8608}" destId="{FCA64DE0-1C3B-41C4-B834-39E2DF122FA7}" srcOrd="0" destOrd="0" presId="urn:microsoft.com/office/officeart/2005/8/layout/chevron2"/>
    <dgm:cxn modelId="{26F634BA-AFA8-43D3-BFD1-6E1967E1FA32}" type="presParOf" srcId="{B854C56D-CC0E-42FD-9456-B8DDE66C8608}" destId="{5DCC3A92-DE4D-4720-89D6-822FA359ED9C}" srcOrd="1" destOrd="0" presId="urn:microsoft.com/office/officeart/2005/8/layout/chevron2"/>
    <dgm:cxn modelId="{E96F6B73-CBE3-46BE-8161-3CAABF42DCD8}" type="presParOf" srcId="{C2ABDCD1-45CB-42EC-AA4E-9C1E02407F2D}" destId="{28C9C035-0B5E-4170-8F99-326385C1FB0B}" srcOrd="7" destOrd="0" presId="urn:microsoft.com/office/officeart/2005/8/layout/chevron2"/>
    <dgm:cxn modelId="{34E0F758-E838-4782-BF0C-B78F4EA8F9BB}" type="presParOf" srcId="{C2ABDCD1-45CB-42EC-AA4E-9C1E02407F2D}" destId="{42B73B15-F7F8-421A-B566-E1D786DFC781}" srcOrd="8" destOrd="0" presId="urn:microsoft.com/office/officeart/2005/8/layout/chevron2"/>
    <dgm:cxn modelId="{70C439F8-4FAC-48BD-8353-4D09AAB11B35}" type="presParOf" srcId="{42B73B15-F7F8-421A-B566-E1D786DFC781}" destId="{B45B5C4D-A138-4C00-90B3-0D0A1230B1C4}" srcOrd="0" destOrd="0" presId="urn:microsoft.com/office/officeart/2005/8/layout/chevron2"/>
    <dgm:cxn modelId="{140535F1-6B29-4C01-8885-1DFC03F93D05}" type="presParOf" srcId="{42B73B15-F7F8-421A-B566-E1D786DFC781}" destId="{0B583C5C-D713-483B-92E3-4886E52F2937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A18876-84FC-496D-A7EA-907F97F0C0EA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73E4EDC-E592-4CF3-9448-07DE70647DB1}">
      <dgm:prSet phldrT="[Текст]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Фестиваль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«Экологическая мозаика»</a:t>
          </a:r>
          <a:endParaRPr lang="ru-RU" dirty="0">
            <a:solidFill>
              <a:schemeClr val="tx1"/>
            </a:solidFill>
          </a:endParaRPr>
        </a:p>
      </dgm:t>
    </dgm:pt>
    <dgm:pt modelId="{95808099-A066-4DDF-81D7-57F27F406980}" type="parTrans" cxnId="{10D9A881-A846-45AF-9C33-E79427C91374}">
      <dgm:prSet/>
      <dgm:spPr/>
      <dgm:t>
        <a:bodyPr/>
        <a:lstStyle/>
        <a:p>
          <a:endParaRPr lang="ru-RU"/>
        </a:p>
      </dgm:t>
    </dgm:pt>
    <dgm:pt modelId="{E74B24A3-5789-496D-B5BF-76DF6B726727}" type="sibTrans" cxnId="{10D9A881-A846-45AF-9C33-E79427C91374}">
      <dgm:prSet/>
      <dgm:spPr/>
      <dgm:t>
        <a:bodyPr/>
        <a:lstStyle/>
        <a:p>
          <a:endParaRPr lang="ru-RU"/>
        </a:p>
      </dgm:t>
    </dgm:pt>
    <dgm:pt modelId="{1667CB9F-4BD2-4577-889B-0ECA6CA0D19E}">
      <dgm:prSet phldrT="[Текст]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dirty="0" smtClean="0"/>
            <a:t>Командный турнир «Машина времени»</a:t>
          </a:r>
          <a:endParaRPr lang="ru-RU" dirty="0"/>
        </a:p>
      </dgm:t>
    </dgm:pt>
    <dgm:pt modelId="{A11CB730-8CE7-4661-85F3-0B6BFD30C5AE}" type="parTrans" cxnId="{8BDC2180-F7A6-451F-B9D5-CFAE78608CA6}">
      <dgm:prSet/>
      <dgm:spPr/>
      <dgm:t>
        <a:bodyPr/>
        <a:lstStyle/>
        <a:p>
          <a:endParaRPr lang="ru-RU"/>
        </a:p>
      </dgm:t>
    </dgm:pt>
    <dgm:pt modelId="{C7C9E4DC-D6A0-4AD5-832F-87AF523534A2}" type="sibTrans" cxnId="{8BDC2180-F7A6-451F-B9D5-CFAE78608CA6}">
      <dgm:prSet/>
      <dgm:spPr/>
      <dgm:t>
        <a:bodyPr/>
        <a:lstStyle/>
        <a:p>
          <a:endParaRPr lang="ru-RU"/>
        </a:p>
      </dgm:t>
    </dgm:pt>
    <dgm:pt modelId="{6A710690-F9CD-4CAB-A72B-4FE71CD0C903}">
      <dgm:prSet phldrT="[Текст]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dirty="0" smtClean="0"/>
            <a:t>Командный турнир «Увлекательная экология»</a:t>
          </a:r>
          <a:endParaRPr lang="ru-RU" dirty="0"/>
        </a:p>
      </dgm:t>
    </dgm:pt>
    <dgm:pt modelId="{F501457F-3EE7-47E0-A4C2-02A553849BE9}" type="parTrans" cxnId="{50E11386-6145-48CE-9BA4-2BC22864E1D5}">
      <dgm:prSet/>
      <dgm:spPr/>
      <dgm:t>
        <a:bodyPr/>
        <a:lstStyle/>
        <a:p>
          <a:endParaRPr lang="ru-RU"/>
        </a:p>
      </dgm:t>
    </dgm:pt>
    <dgm:pt modelId="{DFBE81C1-E636-4BD5-9229-7BC3EC27C3F8}" type="sibTrans" cxnId="{50E11386-6145-48CE-9BA4-2BC22864E1D5}">
      <dgm:prSet/>
      <dgm:spPr/>
      <dgm:t>
        <a:bodyPr/>
        <a:lstStyle/>
        <a:p>
          <a:endParaRPr lang="ru-RU"/>
        </a:p>
      </dgm:t>
    </dgm:pt>
    <dgm:pt modelId="{7ABF0732-7205-42DE-9144-0251C3FFA2C4}">
      <dgm:prSet phldrT="[Текст]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dirty="0" smtClean="0"/>
            <a:t>Конкурс профессионального мастерства для педагогов</a:t>
          </a:r>
          <a:endParaRPr lang="ru-RU" dirty="0"/>
        </a:p>
      </dgm:t>
    </dgm:pt>
    <dgm:pt modelId="{BA8D48E7-7652-40CA-8769-92F3D045789D}" type="parTrans" cxnId="{F9DF0EBB-0CD3-40FD-9B49-CB232950B2C3}">
      <dgm:prSet/>
      <dgm:spPr/>
      <dgm:t>
        <a:bodyPr/>
        <a:lstStyle/>
        <a:p>
          <a:endParaRPr lang="ru-RU"/>
        </a:p>
      </dgm:t>
    </dgm:pt>
    <dgm:pt modelId="{66DDFBA3-1C46-4703-B51D-B1330D0A7CC9}" type="sibTrans" cxnId="{F9DF0EBB-0CD3-40FD-9B49-CB232950B2C3}">
      <dgm:prSet/>
      <dgm:spPr/>
      <dgm:t>
        <a:bodyPr/>
        <a:lstStyle/>
        <a:p>
          <a:endParaRPr lang="ru-RU"/>
        </a:p>
      </dgm:t>
    </dgm:pt>
    <dgm:pt modelId="{D216615B-C3AF-425D-BD62-711B2350A1D8}" type="pres">
      <dgm:prSet presAssocID="{2FA18876-84FC-496D-A7EA-907F97F0C0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378E1D-4070-4754-86E3-90C965A5A20D}" type="pres">
      <dgm:prSet presAssocID="{873E4EDC-E592-4CF3-9448-07DE70647DB1}" presName="composite" presStyleCnt="0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endParaRPr lang="ru-RU"/>
        </a:p>
      </dgm:t>
    </dgm:pt>
    <dgm:pt modelId="{B24C8004-DB2C-4DE8-8929-6BA4FB2E7C3B}" type="pres">
      <dgm:prSet presAssocID="{873E4EDC-E592-4CF3-9448-07DE70647DB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D2BB7-9DE8-418A-B440-8447B338ED74}" type="pres">
      <dgm:prSet presAssocID="{873E4EDC-E592-4CF3-9448-07DE70647DB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DC2180-F7A6-451F-B9D5-CFAE78608CA6}" srcId="{873E4EDC-E592-4CF3-9448-07DE70647DB1}" destId="{1667CB9F-4BD2-4577-889B-0ECA6CA0D19E}" srcOrd="0" destOrd="0" parTransId="{A11CB730-8CE7-4661-85F3-0B6BFD30C5AE}" sibTransId="{C7C9E4DC-D6A0-4AD5-832F-87AF523534A2}"/>
    <dgm:cxn modelId="{10D9A881-A846-45AF-9C33-E79427C91374}" srcId="{2FA18876-84FC-496D-A7EA-907F97F0C0EA}" destId="{873E4EDC-E592-4CF3-9448-07DE70647DB1}" srcOrd="0" destOrd="0" parTransId="{95808099-A066-4DDF-81D7-57F27F406980}" sibTransId="{E74B24A3-5789-496D-B5BF-76DF6B726727}"/>
    <dgm:cxn modelId="{50E11386-6145-48CE-9BA4-2BC22864E1D5}" srcId="{873E4EDC-E592-4CF3-9448-07DE70647DB1}" destId="{6A710690-F9CD-4CAB-A72B-4FE71CD0C903}" srcOrd="1" destOrd="0" parTransId="{F501457F-3EE7-47E0-A4C2-02A553849BE9}" sibTransId="{DFBE81C1-E636-4BD5-9229-7BC3EC27C3F8}"/>
    <dgm:cxn modelId="{18822BF7-B5F7-49E2-B33E-A07F02BA29DD}" type="presOf" srcId="{873E4EDC-E592-4CF3-9448-07DE70647DB1}" destId="{B24C8004-DB2C-4DE8-8929-6BA4FB2E7C3B}" srcOrd="0" destOrd="0" presId="urn:microsoft.com/office/officeart/2005/8/layout/hList1"/>
    <dgm:cxn modelId="{F9DF0EBB-0CD3-40FD-9B49-CB232950B2C3}" srcId="{873E4EDC-E592-4CF3-9448-07DE70647DB1}" destId="{7ABF0732-7205-42DE-9144-0251C3FFA2C4}" srcOrd="2" destOrd="0" parTransId="{BA8D48E7-7652-40CA-8769-92F3D045789D}" sibTransId="{66DDFBA3-1C46-4703-B51D-B1330D0A7CC9}"/>
    <dgm:cxn modelId="{EF0A3577-4073-4ED7-B763-F350AEB28092}" type="presOf" srcId="{6A710690-F9CD-4CAB-A72B-4FE71CD0C903}" destId="{22BD2BB7-9DE8-418A-B440-8447B338ED74}" srcOrd="0" destOrd="1" presId="urn:microsoft.com/office/officeart/2005/8/layout/hList1"/>
    <dgm:cxn modelId="{E03715AA-8051-452C-8C9F-01BD6DE75E56}" type="presOf" srcId="{2FA18876-84FC-496D-A7EA-907F97F0C0EA}" destId="{D216615B-C3AF-425D-BD62-711B2350A1D8}" srcOrd="0" destOrd="0" presId="urn:microsoft.com/office/officeart/2005/8/layout/hList1"/>
    <dgm:cxn modelId="{C39B87AC-5001-4A6C-98E4-7BE1279E2A4D}" type="presOf" srcId="{7ABF0732-7205-42DE-9144-0251C3FFA2C4}" destId="{22BD2BB7-9DE8-418A-B440-8447B338ED74}" srcOrd="0" destOrd="2" presId="urn:microsoft.com/office/officeart/2005/8/layout/hList1"/>
    <dgm:cxn modelId="{31E9054F-6061-4714-95F6-2528DF046D3D}" type="presOf" srcId="{1667CB9F-4BD2-4577-889B-0ECA6CA0D19E}" destId="{22BD2BB7-9DE8-418A-B440-8447B338ED74}" srcOrd="0" destOrd="0" presId="urn:microsoft.com/office/officeart/2005/8/layout/hList1"/>
    <dgm:cxn modelId="{B39EF8A9-BB65-456E-B5C8-54D811DB8DCF}" type="presParOf" srcId="{D216615B-C3AF-425D-BD62-711B2350A1D8}" destId="{85378E1D-4070-4754-86E3-90C965A5A20D}" srcOrd="0" destOrd="0" presId="urn:microsoft.com/office/officeart/2005/8/layout/hList1"/>
    <dgm:cxn modelId="{59BE6BDE-3C5F-4F6C-9A45-540E4D676A01}" type="presParOf" srcId="{85378E1D-4070-4754-86E3-90C965A5A20D}" destId="{B24C8004-DB2C-4DE8-8929-6BA4FB2E7C3B}" srcOrd="0" destOrd="0" presId="urn:microsoft.com/office/officeart/2005/8/layout/hList1"/>
    <dgm:cxn modelId="{D4EF8AD9-9287-4EB0-B96E-066BCBB2FA33}" type="presParOf" srcId="{85378E1D-4070-4754-86E3-90C965A5A20D}" destId="{22BD2BB7-9DE8-418A-B440-8447B338ED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C3EB9-610D-45D3-B1AD-62517B2DDA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85B26-90E5-4186-A066-460DB59473F9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8B53BC6-9127-4CA1-8085-01605B3F6315}" type="parTrans" cxnId="{8F97B927-12E3-4017-9439-F8BD34F53FFB}">
      <dgm:prSet/>
      <dgm:spPr/>
      <dgm:t>
        <a:bodyPr/>
        <a:lstStyle/>
        <a:p>
          <a:endParaRPr lang="ru-RU"/>
        </a:p>
      </dgm:t>
    </dgm:pt>
    <dgm:pt modelId="{D7258202-E1B9-40C5-9BEF-46FD4E3EA4C3}" type="sibTrans" cxnId="{8F97B927-12E3-4017-9439-F8BD34F53FFB}">
      <dgm:prSet/>
      <dgm:spPr/>
      <dgm:t>
        <a:bodyPr/>
        <a:lstStyle/>
        <a:p>
          <a:endParaRPr lang="ru-RU"/>
        </a:p>
      </dgm:t>
    </dgm:pt>
    <dgm:pt modelId="{C312969E-8D62-4DC4-AD62-60E694D65FBB}">
      <dgm:prSet phldrT="[Текст]"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«Новогодний серпантин»</a:t>
          </a:r>
          <a:endParaRPr lang="ru-RU" dirty="0"/>
        </a:p>
      </dgm:t>
    </dgm:pt>
    <dgm:pt modelId="{1FBD3F11-0EB5-4ED9-B8AA-8BA5A2A3890E}" type="parTrans" cxnId="{29CE71FA-8E1A-4915-8EAB-1085247CD383}">
      <dgm:prSet/>
      <dgm:spPr/>
      <dgm:t>
        <a:bodyPr/>
        <a:lstStyle/>
        <a:p>
          <a:endParaRPr lang="ru-RU"/>
        </a:p>
      </dgm:t>
    </dgm:pt>
    <dgm:pt modelId="{26671717-1505-4B26-B09B-5DB4F2BCC8B0}" type="sibTrans" cxnId="{29CE71FA-8E1A-4915-8EAB-1085247CD383}">
      <dgm:prSet/>
      <dgm:spPr/>
      <dgm:t>
        <a:bodyPr/>
        <a:lstStyle/>
        <a:p>
          <a:endParaRPr lang="ru-RU"/>
        </a:p>
      </dgm:t>
    </dgm:pt>
    <dgm:pt modelId="{481C3EB6-3E69-4BB8-9EF1-B68CF40DEF5C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7EE044A-51D8-4486-AD07-DE229ACC69D1}" type="parTrans" cxnId="{12143A28-C17E-4C2F-B6F5-41952EC0833D}">
      <dgm:prSet/>
      <dgm:spPr/>
      <dgm:t>
        <a:bodyPr/>
        <a:lstStyle/>
        <a:p>
          <a:endParaRPr lang="ru-RU"/>
        </a:p>
      </dgm:t>
    </dgm:pt>
    <dgm:pt modelId="{E925FB8C-C775-4E50-9970-CA3E58149297}" type="sibTrans" cxnId="{12143A28-C17E-4C2F-B6F5-41952EC0833D}">
      <dgm:prSet/>
      <dgm:spPr/>
      <dgm:t>
        <a:bodyPr/>
        <a:lstStyle/>
        <a:p>
          <a:endParaRPr lang="ru-RU"/>
        </a:p>
      </dgm:t>
    </dgm:pt>
    <dgm:pt modelId="{67C0D234-4923-43E4-9F74-6D2CBA50F59B}">
      <dgm:prSet phldrT="[Текст]"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Арт-деко</a:t>
          </a:r>
          <a:r>
            <a:rPr lang="ru-RU" dirty="0" smtClean="0"/>
            <a:t>»</a:t>
          </a:r>
          <a:endParaRPr lang="ru-RU" dirty="0"/>
        </a:p>
      </dgm:t>
    </dgm:pt>
    <dgm:pt modelId="{0237925C-9524-4EA7-9C78-294EC371F32C}" type="parTrans" cxnId="{B48ACA2B-3B4E-4AE4-A9E4-AF2E8BD44BFA}">
      <dgm:prSet/>
      <dgm:spPr/>
      <dgm:t>
        <a:bodyPr/>
        <a:lstStyle/>
        <a:p>
          <a:endParaRPr lang="ru-RU"/>
        </a:p>
      </dgm:t>
    </dgm:pt>
    <dgm:pt modelId="{C29550BD-4EB4-4477-A13A-6FC379E63946}" type="sibTrans" cxnId="{B48ACA2B-3B4E-4AE4-A9E4-AF2E8BD44BFA}">
      <dgm:prSet/>
      <dgm:spPr/>
      <dgm:t>
        <a:bodyPr/>
        <a:lstStyle/>
        <a:p>
          <a:endParaRPr lang="ru-RU"/>
        </a:p>
      </dgm:t>
    </dgm:pt>
    <dgm:pt modelId="{27B07113-771B-4AFB-985A-1799F7AF8B4B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E840785-E83C-4D69-9DFB-1EF416245B19}" type="parTrans" cxnId="{199F8959-A4A7-4D5F-958F-991C8297084C}">
      <dgm:prSet/>
      <dgm:spPr/>
      <dgm:t>
        <a:bodyPr/>
        <a:lstStyle/>
        <a:p>
          <a:endParaRPr lang="ru-RU"/>
        </a:p>
      </dgm:t>
    </dgm:pt>
    <dgm:pt modelId="{8B8D5674-EE24-4C25-9555-10B20F6E4575}" type="sibTrans" cxnId="{199F8959-A4A7-4D5F-958F-991C8297084C}">
      <dgm:prSet/>
      <dgm:spPr/>
      <dgm:t>
        <a:bodyPr/>
        <a:lstStyle/>
        <a:p>
          <a:endParaRPr lang="ru-RU"/>
        </a:p>
      </dgm:t>
    </dgm:pt>
    <dgm:pt modelId="{D44EF93B-8E58-4A72-8329-20871E9988DD}">
      <dgm:prSet phldrT="[Текст]"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«Я рисую мир»</a:t>
          </a:r>
          <a:endParaRPr lang="ru-RU" dirty="0"/>
        </a:p>
      </dgm:t>
    </dgm:pt>
    <dgm:pt modelId="{2C888023-67E9-4230-A3C8-AAE84897D7F1}" type="parTrans" cxnId="{2459C9A9-248A-4655-8D64-A6F1C77EB9C5}">
      <dgm:prSet/>
      <dgm:spPr/>
      <dgm:t>
        <a:bodyPr/>
        <a:lstStyle/>
        <a:p>
          <a:endParaRPr lang="ru-RU"/>
        </a:p>
      </dgm:t>
    </dgm:pt>
    <dgm:pt modelId="{E6E6C8E2-1134-4A0D-A2EB-5822DFAD12B8}" type="sibTrans" cxnId="{2459C9A9-248A-4655-8D64-A6F1C77EB9C5}">
      <dgm:prSet/>
      <dgm:spPr/>
      <dgm:t>
        <a:bodyPr/>
        <a:lstStyle/>
        <a:p>
          <a:endParaRPr lang="ru-RU"/>
        </a:p>
      </dgm:t>
    </dgm:pt>
    <dgm:pt modelId="{4FE51420-C818-44DC-98F3-C69F2C125C94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BB74F2B-EFE7-4796-B205-14A8F7D04CAC}" type="parTrans" cxnId="{8327F540-72AC-4BC8-BC9B-FB79FCBA58C1}">
      <dgm:prSet/>
      <dgm:spPr/>
      <dgm:t>
        <a:bodyPr/>
        <a:lstStyle/>
        <a:p>
          <a:endParaRPr lang="ru-RU"/>
        </a:p>
      </dgm:t>
    </dgm:pt>
    <dgm:pt modelId="{08BAEEAF-77E2-46D0-87F1-22B781C85459}" type="sibTrans" cxnId="{8327F540-72AC-4BC8-BC9B-FB79FCBA58C1}">
      <dgm:prSet/>
      <dgm:spPr/>
      <dgm:t>
        <a:bodyPr/>
        <a:lstStyle/>
        <a:p>
          <a:endParaRPr lang="ru-RU"/>
        </a:p>
      </dgm:t>
    </dgm:pt>
    <dgm:pt modelId="{96167007-342A-460C-85EC-E91B1DA50E36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«Оранжевое солнце»</a:t>
          </a:r>
          <a:endParaRPr lang="ru-RU" dirty="0"/>
        </a:p>
      </dgm:t>
    </dgm:pt>
    <dgm:pt modelId="{C7301E14-E824-4211-B003-F09686BEFB0A}" type="sibTrans" cxnId="{61F498CF-A9FC-4502-BEF3-840C3746594E}">
      <dgm:prSet/>
      <dgm:spPr/>
      <dgm:t>
        <a:bodyPr/>
        <a:lstStyle/>
        <a:p>
          <a:endParaRPr lang="ru-RU"/>
        </a:p>
      </dgm:t>
    </dgm:pt>
    <dgm:pt modelId="{44D1CA7A-204A-4779-B872-B3394481805B}" type="parTrans" cxnId="{61F498CF-A9FC-4502-BEF3-840C3746594E}">
      <dgm:prSet/>
      <dgm:spPr/>
      <dgm:t>
        <a:bodyPr/>
        <a:lstStyle/>
        <a:p>
          <a:endParaRPr lang="ru-RU"/>
        </a:p>
      </dgm:t>
    </dgm:pt>
    <dgm:pt modelId="{48B921D5-7612-4E83-AED1-AF463D122582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004E4E1-9BE1-4CC2-803F-99A30E586546}" type="sibTrans" cxnId="{C29DAB2F-DFD8-4652-98A7-F4CBB8C48DDD}">
      <dgm:prSet/>
      <dgm:spPr/>
      <dgm:t>
        <a:bodyPr/>
        <a:lstStyle/>
        <a:p>
          <a:endParaRPr lang="ru-RU"/>
        </a:p>
      </dgm:t>
    </dgm:pt>
    <dgm:pt modelId="{23FB6CEF-C346-4DB9-BCA1-D54B5672B036}" type="parTrans" cxnId="{C29DAB2F-DFD8-4652-98A7-F4CBB8C48DDD}">
      <dgm:prSet/>
      <dgm:spPr/>
      <dgm:t>
        <a:bodyPr/>
        <a:lstStyle/>
        <a:p>
          <a:endParaRPr lang="ru-RU"/>
        </a:p>
      </dgm:t>
    </dgm:pt>
    <dgm:pt modelId="{D9FA4A7C-6B32-48EA-AA40-0C36AE5919C9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Фотоконкурс «</a:t>
          </a:r>
          <a:r>
            <a:rPr lang="ru-RU" dirty="0" err="1" smtClean="0"/>
            <a:t>Дети.Творчество</a:t>
          </a:r>
          <a:r>
            <a:rPr lang="ru-RU" dirty="0" smtClean="0"/>
            <a:t>. Родина»</a:t>
          </a:r>
          <a:endParaRPr lang="ru-RU" dirty="0"/>
        </a:p>
      </dgm:t>
    </dgm:pt>
    <dgm:pt modelId="{C3E6A446-8406-4C12-A723-09DF5EDF8263}" type="parTrans" cxnId="{06383C08-6F79-4970-B3B8-75D8847C2036}">
      <dgm:prSet/>
      <dgm:spPr/>
      <dgm:t>
        <a:bodyPr/>
        <a:lstStyle/>
        <a:p>
          <a:endParaRPr lang="ru-RU"/>
        </a:p>
      </dgm:t>
    </dgm:pt>
    <dgm:pt modelId="{A10AD6FF-1717-4DEB-8370-8648565874F5}" type="sibTrans" cxnId="{06383C08-6F79-4970-B3B8-75D8847C2036}">
      <dgm:prSet/>
      <dgm:spPr/>
      <dgm:t>
        <a:bodyPr/>
        <a:lstStyle/>
        <a:p>
          <a:endParaRPr lang="ru-RU"/>
        </a:p>
      </dgm:t>
    </dgm:pt>
    <dgm:pt modelId="{795FFA98-0F23-4919-84CF-772466766E36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7531C894-A4B3-47FB-A00A-7E96E03FAB30}" type="parTrans" cxnId="{F91F7258-5BB9-4422-B80D-6E71B8E383F6}">
      <dgm:prSet/>
      <dgm:spPr/>
      <dgm:t>
        <a:bodyPr/>
        <a:lstStyle/>
        <a:p>
          <a:endParaRPr lang="ru-RU"/>
        </a:p>
      </dgm:t>
    </dgm:pt>
    <dgm:pt modelId="{7880DFB4-762B-45C5-8E06-56C261EFC5D8}" type="sibTrans" cxnId="{F91F7258-5BB9-4422-B80D-6E71B8E383F6}">
      <dgm:prSet/>
      <dgm:spPr/>
      <dgm:t>
        <a:bodyPr/>
        <a:lstStyle/>
        <a:p>
          <a:endParaRPr lang="ru-RU"/>
        </a:p>
      </dgm:t>
    </dgm:pt>
    <dgm:pt modelId="{10A6ECD8-2B0D-494D-BF5B-418E4B049F03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«Творчество: традиции и современность»</a:t>
          </a:r>
          <a:endParaRPr lang="ru-RU" dirty="0"/>
        </a:p>
      </dgm:t>
    </dgm:pt>
    <dgm:pt modelId="{4CAA593C-28EC-4932-8A2F-86803B83284E}" type="parTrans" cxnId="{D7236AB5-5D1F-454D-A1A3-D198146AAA25}">
      <dgm:prSet/>
      <dgm:spPr/>
      <dgm:t>
        <a:bodyPr/>
        <a:lstStyle/>
        <a:p>
          <a:endParaRPr lang="ru-RU"/>
        </a:p>
      </dgm:t>
    </dgm:pt>
    <dgm:pt modelId="{1AC4B0F9-7525-4106-A0B7-FD1C138DCBE6}" type="sibTrans" cxnId="{D7236AB5-5D1F-454D-A1A3-D198146AAA25}">
      <dgm:prSet/>
      <dgm:spPr/>
      <dgm:t>
        <a:bodyPr/>
        <a:lstStyle/>
        <a:p>
          <a:endParaRPr lang="ru-RU"/>
        </a:p>
      </dgm:t>
    </dgm:pt>
    <dgm:pt modelId="{C2ABDCD1-45CB-42EC-AA4E-9C1E02407F2D}" type="pres">
      <dgm:prSet presAssocID="{509C3EB9-610D-45D3-B1AD-62517B2DDA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BD077D-1B5B-4C51-B78D-9DAC5F6EE1C1}" type="pres">
      <dgm:prSet presAssocID="{B4185B26-90E5-4186-A066-460DB59473F9}" presName="composite" presStyleCnt="0"/>
      <dgm:spPr/>
    </dgm:pt>
    <dgm:pt modelId="{5F965323-9500-4D95-ABA8-4717B576C328}" type="pres">
      <dgm:prSet presAssocID="{B4185B26-90E5-4186-A066-460DB59473F9}" presName="parentText" presStyleLbl="alignNode1" presStyleIdx="0" presStyleCnt="6" custLinFactNeighborX="-6930" custLinFactNeighborY="-4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9DB22-7767-4BB0-9434-BDD7E8AB31DB}" type="pres">
      <dgm:prSet presAssocID="{B4185B26-90E5-4186-A066-460DB59473F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7A579-04A5-47B9-A1DE-42774DE4E428}" type="pres">
      <dgm:prSet presAssocID="{D7258202-E1B9-40C5-9BEF-46FD4E3EA4C3}" presName="sp" presStyleCnt="0"/>
      <dgm:spPr/>
    </dgm:pt>
    <dgm:pt modelId="{CEC17F20-01B3-40F2-842E-96A152AA9225}" type="pres">
      <dgm:prSet presAssocID="{481C3EB6-3E69-4BB8-9EF1-B68CF40DEF5C}" presName="composite" presStyleCnt="0"/>
      <dgm:spPr/>
    </dgm:pt>
    <dgm:pt modelId="{91789EE2-5F90-4993-A9CC-5411A014557F}" type="pres">
      <dgm:prSet presAssocID="{481C3EB6-3E69-4BB8-9EF1-B68CF40DEF5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295AA-E2E9-4CA2-A989-78D242077426}" type="pres">
      <dgm:prSet presAssocID="{481C3EB6-3E69-4BB8-9EF1-B68CF40DEF5C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51B74-EDA6-46A7-924E-970315DE2D03}" type="pres">
      <dgm:prSet presAssocID="{E925FB8C-C775-4E50-9970-CA3E58149297}" presName="sp" presStyleCnt="0"/>
      <dgm:spPr/>
    </dgm:pt>
    <dgm:pt modelId="{AEE3C090-B582-4E0C-B6D5-EDE125988898}" type="pres">
      <dgm:prSet presAssocID="{27B07113-771B-4AFB-985A-1799F7AF8B4B}" presName="composite" presStyleCnt="0"/>
      <dgm:spPr/>
    </dgm:pt>
    <dgm:pt modelId="{3800BA2E-A0EC-4485-BBC7-7835C705821C}" type="pres">
      <dgm:prSet presAssocID="{27B07113-771B-4AFB-985A-1799F7AF8B4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1AAA-9035-4257-B0DE-E74689E5A6A2}" type="pres">
      <dgm:prSet presAssocID="{27B07113-771B-4AFB-985A-1799F7AF8B4B}" presName="descendantText" presStyleLbl="alignAcc1" presStyleIdx="2" presStyleCnt="6" custLinFactNeighborX="-648" custLinFactNeighborY="5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F2282-9822-48E3-9502-1ED34B820F63}" type="pres">
      <dgm:prSet presAssocID="{8B8D5674-EE24-4C25-9555-10B20F6E4575}" presName="sp" presStyleCnt="0"/>
      <dgm:spPr/>
    </dgm:pt>
    <dgm:pt modelId="{B854C56D-CC0E-42FD-9456-B8DDE66C8608}" type="pres">
      <dgm:prSet presAssocID="{4FE51420-C818-44DC-98F3-C69F2C125C94}" presName="composite" presStyleCnt="0"/>
      <dgm:spPr/>
    </dgm:pt>
    <dgm:pt modelId="{FCA64DE0-1C3B-41C4-B834-39E2DF122FA7}" type="pres">
      <dgm:prSet presAssocID="{4FE51420-C818-44DC-98F3-C69F2C125C9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3A92-DE4D-4720-89D6-822FA359ED9C}" type="pres">
      <dgm:prSet presAssocID="{4FE51420-C818-44DC-98F3-C69F2C125C9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9C035-0B5E-4170-8F99-326385C1FB0B}" type="pres">
      <dgm:prSet presAssocID="{08BAEEAF-77E2-46D0-87F1-22B781C85459}" presName="sp" presStyleCnt="0"/>
      <dgm:spPr/>
    </dgm:pt>
    <dgm:pt modelId="{42B73B15-F7F8-421A-B566-E1D786DFC781}" type="pres">
      <dgm:prSet presAssocID="{48B921D5-7612-4E83-AED1-AF463D122582}" presName="composite" presStyleCnt="0"/>
      <dgm:spPr/>
    </dgm:pt>
    <dgm:pt modelId="{B45B5C4D-A138-4C00-90B3-0D0A1230B1C4}" type="pres">
      <dgm:prSet presAssocID="{48B921D5-7612-4E83-AED1-AF463D12258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83C5C-D713-483B-92E3-4886E52F2937}" type="pres">
      <dgm:prSet presAssocID="{48B921D5-7612-4E83-AED1-AF463D12258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52170-9D3D-46E5-A275-722427829528}" type="pres">
      <dgm:prSet presAssocID="{F004E4E1-9BE1-4CC2-803F-99A30E586546}" presName="sp" presStyleCnt="0"/>
      <dgm:spPr/>
    </dgm:pt>
    <dgm:pt modelId="{B7A1FB53-BA01-4FCF-8E23-05410AD94FD4}" type="pres">
      <dgm:prSet presAssocID="{795FFA98-0F23-4919-84CF-772466766E36}" presName="composite" presStyleCnt="0"/>
      <dgm:spPr/>
    </dgm:pt>
    <dgm:pt modelId="{EA49A6DE-0F8F-4284-90BF-A831411F4254}" type="pres">
      <dgm:prSet presAssocID="{795FFA98-0F23-4919-84CF-772466766E3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43809-4818-400E-A487-749F3F32AE69}" type="pres">
      <dgm:prSet presAssocID="{795FFA98-0F23-4919-84CF-772466766E3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1F7258-5BB9-4422-B80D-6E71B8E383F6}" srcId="{509C3EB9-610D-45D3-B1AD-62517B2DDA7B}" destId="{795FFA98-0F23-4919-84CF-772466766E36}" srcOrd="5" destOrd="0" parTransId="{7531C894-A4B3-47FB-A00A-7E96E03FAB30}" sibTransId="{7880DFB4-762B-45C5-8E06-56C261EFC5D8}"/>
    <dgm:cxn modelId="{A3032432-25B3-4459-A30E-07DAE69CE1C5}" type="presOf" srcId="{4FE51420-C818-44DC-98F3-C69F2C125C94}" destId="{FCA64DE0-1C3B-41C4-B834-39E2DF122FA7}" srcOrd="0" destOrd="0" presId="urn:microsoft.com/office/officeart/2005/8/layout/chevron2"/>
    <dgm:cxn modelId="{2F47840A-33BF-4D6B-9FDB-F521796F0E4D}" type="presOf" srcId="{27B07113-771B-4AFB-985A-1799F7AF8B4B}" destId="{3800BA2E-A0EC-4485-BBC7-7835C705821C}" srcOrd="0" destOrd="0" presId="urn:microsoft.com/office/officeart/2005/8/layout/chevron2"/>
    <dgm:cxn modelId="{523BCDB3-2003-4AF6-A868-15DACE561348}" type="presOf" srcId="{96167007-342A-460C-85EC-E91B1DA50E36}" destId="{5DCC3A92-DE4D-4720-89D6-822FA359ED9C}" srcOrd="0" destOrd="0" presId="urn:microsoft.com/office/officeart/2005/8/layout/chevron2"/>
    <dgm:cxn modelId="{C29DAB2F-DFD8-4652-98A7-F4CBB8C48DDD}" srcId="{509C3EB9-610D-45D3-B1AD-62517B2DDA7B}" destId="{48B921D5-7612-4E83-AED1-AF463D122582}" srcOrd="4" destOrd="0" parTransId="{23FB6CEF-C346-4DB9-BCA1-D54B5672B036}" sibTransId="{F004E4E1-9BE1-4CC2-803F-99A30E586546}"/>
    <dgm:cxn modelId="{8327F540-72AC-4BC8-BC9B-FB79FCBA58C1}" srcId="{509C3EB9-610D-45D3-B1AD-62517B2DDA7B}" destId="{4FE51420-C818-44DC-98F3-C69F2C125C94}" srcOrd="3" destOrd="0" parTransId="{ABB74F2B-EFE7-4796-B205-14A8F7D04CAC}" sibTransId="{08BAEEAF-77E2-46D0-87F1-22B781C85459}"/>
    <dgm:cxn modelId="{29CE71FA-8E1A-4915-8EAB-1085247CD383}" srcId="{B4185B26-90E5-4186-A066-460DB59473F9}" destId="{C312969E-8D62-4DC4-AD62-60E694D65FBB}" srcOrd="0" destOrd="0" parTransId="{1FBD3F11-0EB5-4ED9-B8AA-8BA5A2A3890E}" sibTransId="{26671717-1505-4B26-B09B-5DB4F2BCC8B0}"/>
    <dgm:cxn modelId="{B48ACA2B-3B4E-4AE4-A9E4-AF2E8BD44BFA}" srcId="{481C3EB6-3E69-4BB8-9EF1-B68CF40DEF5C}" destId="{67C0D234-4923-43E4-9F74-6D2CBA50F59B}" srcOrd="0" destOrd="0" parTransId="{0237925C-9524-4EA7-9C78-294EC371F32C}" sibTransId="{C29550BD-4EB4-4477-A13A-6FC379E63946}"/>
    <dgm:cxn modelId="{AD3D8213-1DBD-4CBB-B0B5-86B32371590C}" type="presOf" srcId="{10A6ECD8-2B0D-494D-BF5B-418E4B049F03}" destId="{87943809-4818-400E-A487-749F3F32AE69}" srcOrd="0" destOrd="0" presId="urn:microsoft.com/office/officeart/2005/8/layout/chevron2"/>
    <dgm:cxn modelId="{12143A28-C17E-4C2F-B6F5-41952EC0833D}" srcId="{509C3EB9-610D-45D3-B1AD-62517B2DDA7B}" destId="{481C3EB6-3E69-4BB8-9EF1-B68CF40DEF5C}" srcOrd="1" destOrd="0" parTransId="{87EE044A-51D8-4486-AD07-DE229ACC69D1}" sibTransId="{E925FB8C-C775-4E50-9970-CA3E58149297}"/>
    <dgm:cxn modelId="{06383C08-6F79-4970-B3B8-75D8847C2036}" srcId="{48B921D5-7612-4E83-AED1-AF463D122582}" destId="{D9FA4A7C-6B32-48EA-AA40-0C36AE5919C9}" srcOrd="0" destOrd="0" parTransId="{C3E6A446-8406-4C12-A723-09DF5EDF8263}" sibTransId="{A10AD6FF-1717-4DEB-8370-8648565874F5}"/>
    <dgm:cxn modelId="{1F09CBCE-7DD5-4DD2-8EB3-250183B1C306}" type="presOf" srcId="{795FFA98-0F23-4919-84CF-772466766E36}" destId="{EA49A6DE-0F8F-4284-90BF-A831411F4254}" srcOrd="0" destOrd="0" presId="urn:microsoft.com/office/officeart/2005/8/layout/chevron2"/>
    <dgm:cxn modelId="{199F8959-A4A7-4D5F-958F-991C8297084C}" srcId="{509C3EB9-610D-45D3-B1AD-62517B2DDA7B}" destId="{27B07113-771B-4AFB-985A-1799F7AF8B4B}" srcOrd="2" destOrd="0" parTransId="{3E840785-E83C-4D69-9DFB-1EF416245B19}" sibTransId="{8B8D5674-EE24-4C25-9555-10B20F6E4575}"/>
    <dgm:cxn modelId="{2459C9A9-248A-4655-8D64-A6F1C77EB9C5}" srcId="{27B07113-771B-4AFB-985A-1799F7AF8B4B}" destId="{D44EF93B-8E58-4A72-8329-20871E9988DD}" srcOrd="0" destOrd="0" parTransId="{2C888023-67E9-4230-A3C8-AAE84897D7F1}" sibTransId="{E6E6C8E2-1134-4A0D-A2EB-5822DFAD12B8}"/>
    <dgm:cxn modelId="{61F498CF-A9FC-4502-BEF3-840C3746594E}" srcId="{4FE51420-C818-44DC-98F3-C69F2C125C94}" destId="{96167007-342A-460C-85EC-E91B1DA50E36}" srcOrd="0" destOrd="0" parTransId="{44D1CA7A-204A-4779-B872-B3394481805B}" sibTransId="{C7301E14-E824-4211-B003-F09686BEFB0A}"/>
    <dgm:cxn modelId="{7C3B8E42-1FF7-41F6-A23C-258501258F7A}" type="presOf" srcId="{67C0D234-4923-43E4-9F74-6D2CBA50F59B}" destId="{935295AA-E2E9-4CA2-A989-78D242077426}" srcOrd="0" destOrd="0" presId="urn:microsoft.com/office/officeart/2005/8/layout/chevron2"/>
    <dgm:cxn modelId="{26055D6D-31E2-4D4B-94AF-4F17E4D8C12A}" type="presOf" srcId="{C312969E-8D62-4DC4-AD62-60E694D65FBB}" destId="{3AB9DB22-7767-4BB0-9434-BDD7E8AB31DB}" srcOrd="0" destOrd="0" presId="urn:microsoft.com/office/officeart/2005/8/layout/chevron2"/>
    <dgm:cxn modelId="{D7236AB5-5D1F-454D-A1A3-D198146AAA25}" srcId="{795FFA98-0F23-4919-84CF-772466766E36}" destId="{10A6ECD8-2B0D-494D-BF5B-418E4B049F03}" srcOrd="0" destOrd="0" parTransId="{4CAA593C-28EC-4932-8A2F-86803B83284E}" sibTransId="{1AC4B0F9-7525-4106-A0B7-FD1C138DCBE6}"/>
    <dgm:cxn modelId="{5000B116-00A9-47FE-8F90-7F1492B3E17E}" type="presOf" srcId="{48B921D5-7612-4E83-AED1-AF463D122582}" destId="{B45B5C4D-A138-4C00-90B3-0D0A1230B1C4}" srcOrd="0" destOrd="0" presId="urn:microsoft.com/office/officeart/2005/8/layout/chevron2"/>
    <dgm:cxn modelId="{22F8901F-319E-45F3-92EE-F9F6404AF8C6}" type="presOf" srcId="{D9FA4A7C-6B32-48EA-AA40-0C36AE5919C9}" destId="{0B583C5C-D713-483B-92E3-4886E52F2937}" srcOrd="0" destOrd="0" presId="urn:microsoft.com/office/officeart/2005/8/layout/chevron2"/>
    <dgm:cxn modelId="{1023D14A-B193-484D-8FD2-3F335E13D4E5}" type="presOf" srcId="{509C3EB9-610D-45D3-B1AD-62517B2DDA7B}" destId="{C2ABDCD1-45CB-42EC-AA4E-9C1E02407F2D}" srcOrd="0" destOrd="0" presId="urn:microsoft.com/office/officeart/2005/8/layout/chevron2"/>
    <dgm:cxn modelId="{33D52B00-B0E7-42C0-A8B5-68B412F68B43}" type="presOf" srcId="{B4185B26-90E5-4186-A066-460DB59473F9}" destId="{5F965323-9500-4D95-ABA8-4717B576C328}" srcOrd="0" destOrd="0" presId="urn:microsoft.com/office/officeart/2005/8/layout/chevron2"/>
    <dgm:cxn modelId="{57616C04-55A3-43B9-BE16-48CF720D64F4}" type="presOf" srcId="{D44EF93B-8E58-4A72-8329-20871E9988DD}" destId="{26E21AAA-9035-4257-B0DE-E74689E5A6A2}" srcOrd="0" destOrd="0" presId="urn:microsoft.com/office/officeart/2005/8/layout/chevron2"/>
    <dgm:cxn modelId="{8F97B927-12E3-4017-9439-F8BD34F53FFB}" srcId="{509C3EB9-610D-45D3-B1AD-62517B2DDA7B}" destId="{B4185B26-90E5-4186-A066-460DB59473F9}" srcOrd="0" destOrd="0" parTransId="{48B53BC6-9127-4CA1-8085-01605B3F6315}" sibTransId="{D7258202-E1B9-40C5-9BEF-46FD4E3EA4C3}"/>
    <dgm:cxn modelId="{DBAAAAE4-87B9-4F6F-939A-CF7F4C7A588F}" type="presOf" srcId="{481C3EB6-3E69-4BB8-9EF1-B68CF40DEF5C}" destId="{91789EE2-5F90-4993-A9CC-5411A014557F}" srcOrd="0" destOrd="0" presId="urn:microsoft.com/office/officeart/2005/8/layout/chevron2"/>
    <dgm:cxn modelId="{2A74824B-8CA5-4E9E-8106-276B707D6132}" type="presParOf" srcId="{C2ABDCD1-45CB-42EC-AA4E-9C1E02407F2D}" destId="{3ABD077D-1B5B-4C51-B78D-9DAC5F6EE1C1}" srcOrd="0" destOrd="0" presId="urn:microsoft.com/office/officeart/2005/8/layout/chevron2"/>
    <dgm:cxn modelId="{6BFEFDA0-54C5-4D13-ADB3-6F35D4129E5A}" type="presParOf" srcId="{3ABD077D-1B5B-4C51-B78D-9DAC5F6EE1C1}" destId="{5F965323-9500-4D95-ABA8-4717B576C328}" srcOrd="0" destOrd="0" presId="urn:microsoft.com/office/officeart/2005/8/layout/chevron2"/>
    <dgm:cxn modelId="{670C2D1F-3BEC-433E-8037-D8394620918E}" type="presParOf" srcId="{3ABD077D-1B5B-4C51-B78D-9DAC5F6EE1C1}" destId="{3AB9DB22-7767-4BB0-9434-BDD7E8AB31DB}" srcOrd="1" destOrd="0" presId="urn:microsoft.com/office/officeart/2005/8/layout/chevron2"/>
    <dgm:cxn modelId="{9C28BAF7-FB28-47B7-8AD3-0A43FFE98048}" type="presParOf" srcId="{C2ABDCD1-45CB-42EC-AA4E-9C1E02407F2D}" destId="{3037A579-04A5-47B9-A1DE-42774DE4E428}" srcOrd="1" destOrd="0" presId="urn:microsoft.com/office/officeart/2005/8/layout/chevron2"/>
    <dgm:cxn modelId="{C45CFE16-9707-4575-AE89-16B1EC790DB5}" type="presParOf" srcId="{C2ABDCD1-45CB-42EC-AA4E-9C1E02407F2D}" destId="{CEC17F20-01B3-40F2-842E-96A152AA9225}" srcOrd="2" destOrd="0" presId="urn:microsoft.com/office/officeart/2005/8/layout/chevron2"/>
    <dgm:cxn modelId="{0AD0AF4C-9EF0-41BB-8C4A-4B0C62FFD5A3}" type="presParOf" srcId="{CEC17F20-01B3-40F2-842E-96A152AA9225}" destId="{91789EE2-5F90-4993-A9CC-5411A014557F}" srcOrd="0" destOrd="0" presId="urn:microsoft.com/office/officeart/2005/8/layout/chevron2"/>
    <dgm:cxn modelId="{4517B630-FE88-4049-97F1-6A6E4B286822}" type="presParOf" srcId="{CEC17F20-01B3-40F2-842E-96A152AA9225}" destId="{935295AA-E2E9-4CA2-A989-78D242077426}" srcOrd="1" destOrd="0" presId="urn:microsoft.com/office/officeart/2005/8/layout/chevron2"/>
    <dgm:cxn modelId="{F6BAD114-CFF8-467C-A29D-77056EA97379}" type="presParOf" srcId="{C2ABDCD1-45CB-42EC-AA4E-9C1E02407F2D}" destId="{F0A51B74-EDA6-46A7-924E-970315DE2D03}" srcOrd="3" destOrd="0" presId="urn:microsoft.com/office/officeart/2005/8/layout/chevron2"/>
    <dgm:cxn modelId="{66F08F67-48D4-4856-B6FB-E4239D4D235A}" type="presParOf" srcId="{C2ABDCD1-45CB-42EC-AA4E-9C1E02407F2D}" destId="{AEE3C090-B582-4E0C-B6D5-EDE125988898}" srcOrd="4" destOrd="0" presId="urn:microsoft.com/office/officeart/2005/8/layout/chevron2"/>
    <dgm:cxn modelId="{90C2D5BB-B643-48EA-868F-F5EAB290202D}" type="presParOf" srcId="{AEE3C090-B582-4E0C-B6D5-EDE125988898}" destId="{3800BA2E-A0EC-4485-BBC7-7835C705821C}" srcOrd="0" destOrd="0" presId="urn:microsoft.com/office/officeart/2005/8/layout/chevron2"/>
    <dgm:cxn modelId="{AB06FA12-DCA9-4BFC-83BF-36ED71355070}" type="presParOf" srcId="{AEE3C090-B582-4E0C-B6D5-EDE125988898}" destId="{26E21AAA-9035-4257-B0DE-E74689E5A6A2}" srcOrd="1" destOrd="0" presId="urn:microsoft.com/office/officeart/2005/8/layout/chevron2"/>
    <dgm:cxn modelId="{EAB7173C-9740-45F1-8F30-1833D6F81579}" type="presParOf" srcId="{C2ABDCD1-45CB-42EC-AA4E-9C1E02407F2D}" destId="{08AF2282-9822-48E3-9502-1ED34B820F63}" srcOrd="5" destOrd="0" presId="urn:microsoft.com/office/officeart/2005/8/layout/chevron2"/>
    <dgm:cxn modelId="{A2406DFF-9A0E-49BB-A387-CA745968FF41}" type="presParOf" srcId="{C2ABDCD1-45CB-42EC-AA4E-9C1E02407F2D}" destId="{B854C56D-CC0E-42FD-9456-B8DDE66C8608}" srcOrd="6" destOrd="0" presId="urn:microsoft.com/office/officeart/2005/8/layout/chevron2"/>
    <dgm:cxn modelId="{A86DC003-E57F-4601-A6A3-F28CCAAEA9E6}" type="presParOf" srcId="{B854C56D-CC0E-42FD-9456-B8DDE66C8608}" destId="{FCA64DE0-1C3B-41C4-B834-39E2DF122FA7}" srcOrd="0" destOrd="0" presId="urn:microsoft.com/office/officeart/2005/8/layout/chevron2"/>
    <dgm:cxn modelId="{FE65AFE0-97DF-4930-98EF-0847F0749FDE}" type="presParOf" srcId="{B854C56D-CC0E-42FD-9456-B8DDE66C8608}" destId="{5DCC3A92-DE4D-4720-89D6-822FA359ED9C}" srcOrd="1" destOrd="0" presId="urn:microsoft.com/office/officeart/2005/8/layout/chevron2"/>
    <dgm:cxn modelId="{E54EE468-677C-42B0-8AD7-60D923E7DFC8}" type="presParOf" srcId="{C2ABDCD1-45CB-42EC-AA4E-9C1E02407F2D}" destId="{28C9C035-0B5E-4170-8F99-326385C1FB0B}" srcOrd="7" destOrd="0" presId="urn:microsoft.com/office/officeart/2005/8/layout/chevron2"/>
    <dgm:cxn modelId="{F57331A0-78B7-4592-B2EB-3D77D4CC9509}" type="presParOf" srcId="{C2ABDCD1-45CB-42EC-AA4E-9C1E02407F2D}" destId="{42B73B15-F7F8-421A-B566-E1D786DFC781}" srcOrd="8" destOrd="0" presId="urn:microsoft.com/office/officeart/2005/8/layout/chevron2"/>
    <dgm:cxn modelId="{75E97F6F-0733-4A20-A497-38E76D4629E5}" type="presParOf" srcId="{42B73B15-F7F8-421A-B566-E1D786DFC781}" destId="{B45B5C4D-A138-4C00-90B3-0D0A1230B1C4}" srcOrd="0" destOrd="0" presId="urn:microsoft.com/office/officeart/2005/8/layout/chevron2"/>
    <dgm:cxn modelId="{F04F97AA-DB9E-48AD-BE07-212DF17A88D2}" type="presParOf" srcId="{42B73B15-F7F8-421A-B566-E1D786DFC781}" destId="{0B583C5C-D713-483B-92E3-4886E52F2937}" srcOrd="1" destOrd="0" presId="urn:microsoft.com/office/officeart/2005/8/layout/chevron2"/>
    <dgm:cxn modelId="{052B7E25-159D-49CB-A2EF-10EE036B327E}" type="presParOf" srcId="{C2ABDCD1-45CB-42EC-AA4E-9C1E02407F2D}" destId="{D0E52170-9D3D-46E5-A275-722427829528}" srcOrd="9" destOrd="0" presId="urn:microsoft.com/office/officeart/2005/8/layout/chevron2"/>
    <dgm:cxn modelId="{68E8C66C-C847-4296-91D5-9D38088A6148}" type="presParOf" srcId="{C2ABDCD1-45CB-42EC-AA4E-9C1E02407F2D}" destId="{B7A1FB53-BA01-4FCF-8E23-05410AD94FD4}" srcOrd="10" destOrd="0" presId="urn:microsoft.com/office/officeart/2005/8/layout/chevron2"/>
    <dgm:cxn modelId="{6EEB020D-A988-4849-B8FA-76982163484C}" type="presParOf" srcId="{B7A1FB53-BA01-4FCF-8E23-05410AD94FD4}" destId="{EA49A6DE-0F8F-4284-90BF-A831411F4254}" srcOrd="0" destOrd="0" presId="urn:microsoft.com/office/officeart/2005/8/layout/chevron2"/>
    <dgm:cxn modelId="{99C9022E-537A-4F15-9628-B9FE0D3427AC}" type="presParOf" srcId="{B7A1FB53-BA01-4FCF-8E23-05410AD94FD4}" destId="{87943809-4818-400E-A487-749F3F32AE69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9C3EB9-610D-45D3-B1AD-62517B2DDA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85B26-90E5-4186-A066-460DB59473F9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8B53BC6-9127-4CA1-8085-01605B3F6315}" type="parTrans" cxnId="{8F97B927-12E3-4017-9439-F8BD34F53FFB}">
      <dgm:prSet/>
      <dgm:spPr/>
      <dgm:t>
        <a:bodyPr/>
        <a:lstStyle/>
        <a:p>
          <a:endParaRPr lang="ru-RU"/>
        </a:p>
      </dgm:t>
    </dgm:pt>
    <dgm:pt modelId="{D7258202-E1B9-40C5-9BEF-46FD4E3EA4C3}" type="sibTrans" cxnId="{8F97B927-12E3-4017-9439-F8BD34F53FFB}">
      <dgm:prSet/>
      <dgm:spPr/>
      <dgm:t>
        <a:bodyPr/>
        <a:lstStyle/>
        <a:p>
          <a:endParaRPr lang="ru-RU"/>
        </a:p>
      </dgm:t>
    </dgm:pt>
    <dgm:pt modelId="{C312969E-8D62-4DC4-AD62-60E694D65FBB}">
      <dgm:prSet phldrT="[Текст]"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«Время, вперёд!»</a:t>
          </a:r>
          <a:endParaRPr lang="ru-RU" dirty="0"/>
        </a:p>
      </dgm:t>
    </dgm:pt>
    <dgm:pt modelId="{1FBD3F11-0EB5-4ED9-B8AA-8BA5A2A3890E}" type="parTrans" cxnId="{29CE71FA-8E1A-4915-8EAB-1085247CD383}">
      <dgm:prSet/>
      <dgm:spPr/>
      <dgm:t>
        <a:bodyPr/>
        <a:lstStyle/>
        <a:p>
          <a:endParaRPr lang="ru-RU"/>
        </a:p>
      </dgm:t>
    </dgm:pt>
    <dgm:pt modelId="{26671717-1505-4B26-B09B-5DB4F2BCC8B0}" type="sibTrans" cxnId="{29CE71FA-8E1A-4915-8EAB-1085247CD383}">
      <dgm:prSet/>
      <dgm:spPr/>
      <dgm:t>
        <a:bodyPr/>
        <a:lstStyle/>
        <a:p>
          <a:endParaRPr lang="ru-RU"/>
        </a:p>
      </dgm:t>
    </dgm:pt>
    <dgm:pt modelId="{481C3EB6-3E69-4BB8-9EF1-B68CF40DEF5C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7EE044A-51D8-4486-AD07-DE229ACC69D1}" type="parTrans" cxnId="{12143A28-C17E-4C2F-B6F5-41952EC0833D}">
      <dgm:prSet/>
      <dgm:spPr/>
      <dgm:t>
        <a:bodyPr/>
        <a:lstStyle/>
        <a:p>
          <a:endParaRPr lang="ru-RU"/>
        </a:p>
      </dgm:t>
    </dgm:pt>
    <dgm:pt modelId="{E925FB8C-C775-4E50-9970-CA3E58149297}" type="sibTrans" cxnId="{12143A28-C17E-4C2F-B6F5-41952EC0833D}">
      <dgm:prSet/>
      <dgm:spPr/>
      <dgm:t>
        <a:bodyPr/>
        <a:lstStyle/>
        <a:p>
          <a:endParaRPr lang="ru-RU"/>
        </a:p>
      </dgm:t>
    </dgm:pt>
    <dgm:pt modelId="{67C0D234-4923-43E4-9F74-6D2CBA50F59B}">
      <dgm:prSet phldrT="[Текст]"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«Полёт к звёздам»</a:t>
          </a:r>
          <a:endParaRPr lang="ru-RU" dirty="0"/>
        </a:p>
      </dgm:t>
    </dgm:pt>
    <dgm:pt modelId="{0237925C-9524-4EA7-9C78-294EC371F32C}" type="parTrans" cxnId="{B48ACA2B-3B4E-4AE4-A9E4-AF2E8BD44BFA}">
      <dgm:prSet/>
      <dgm:spPr/>
      <dgm:t>
        <a:bodyPr/>
        <a:lstStyle/>
        <a:p>
          <a:endParaRPr lang="ru-RU"/>
        </a:p>
      </dgm:t>
    </dgm:pt>
    <dgm:pt modelId="{C29550BD-4EB4-4477-A13A-6FC379E63946}" type="sibTrans" cxnId="{B48ACA2B-3B4E-4AE4-A9E4-AF2E8BD44BFA}">
      <dgm:prSet/>
      <dgm:spPr/>
      <dgm:t>
        <a:bodyPr/>
        <a:lstStyle/>
        <a:p>
          <a:endParaRPr lang="ru-RU"/>
        </a:p>
      </dgm:t>
    </dgm:pt>
    <dgm:pt modelId="{27B07113-771B-4AFB-985A-1799F7AF8B4B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E840785-E83C-4D69-9DFB-1EF416245B19}" type="parTrans" cxnId="{199F8959-A4A7-4D5F-958F-991C8297084C}">
      <dgm:prSet/>
      <dgm:spPr/>
      <dgm:t>
        <a:bodyPr/>
        <a:lstStyle/>
        <a:p>
          <a:endParaRPr lang="ru-RU"/>
        </a:p>
      </dgm:t>
    </dgm:pt>
    <dgm:pt modelId="{8B8D5674-EE24-4C25-9555-10B20F6E4575}" type="sibTrans" cxnId="{199F8959-A4A7-4D5F-958F-991C8297084C}">
      <dgm:prSet/>
      <dgm:spPr/>
      <dgm:t>
        <a:bodyPr/>
        <a:lstStyle/>
        <a:p>
          <a:endParaRPr lang="ru-RU"/>
        </a:p>
      </dgm:t>
    </dgm:pt>
    <dgm:pt modelId="{D44EF93B-8E58-4A72-8329-20871E9988DD}">
      <dgm:prSet phldrT="[Текст]"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«Лети, модель!»</a:t>
          </a:r>
          <a:endParaRPr lang="ru-RU" dirty="0"/>
        </a:p>
      </dgm:t>
    </dgm:pt>
    <dgm:pt modelId="{2C888023-67E9-4230-A3C8-AAE84897D7F1}" type="parTrans" cxnId="{2459C9A9-248A-4655-8D64-A6F1C77EB9C5}">
      <dgm:prSet/>
      <dgm:spPr/>
      <dgm:t>
        <a:bodyPr/>
        <a:lstStyle/>
        <a:p>
          <a:endParaRPr lang="ru-RU"/>
        </a:p>
      </dgm:t>
    </dgm:pt>
    <dgm:pt modelId="{E6E6C8E2-1134-4A0D-A2EB-5822DFAD12B8}" type="sibTrans" cxnId="{2459C9A9-248A-4655-8D64-A6F1C77EB9C5}">
      <dgm:prSet/>
      <dgm:spPr/>
      <dgm:t>
        <a:bodyPr/>
        <a:lstStyle/>
        <a:p>
          <a:endParaRPr lang="ru-RU"/>
        </a:p>
      </dgm:t>
    </dgm:pt>
    <dgm:pt modelId="{4FE51420-C818-44DC-98F3-C69F2C125C94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BB74F2B-EFE7-4796-B205-14A8F7D04CAC}" type="parTrans" cxnId="{8327F540-72AC-4BC8-BC9B-FB79FCBA58C1}">
      <dgm:prSet/>
      <dgm:spPr/>
      <dgm:t>
        <a:bodyPr/>
        <a:lstStyle/>
        <a:p>
          <a:endParaRPr lang="ru-RU"/>
        </a:p>
      </dgm:t>
    </dgm:pt>
    <dgm:pt modelId="{08BAEEAF-77E2-46D0-87F1-22B781C85459}" type="sibTrans" cxnId="{8327F540-72AC-4BC8-BC9B-FB79FCBA58C1}">
      <dgm:prSet/>
      <dgm:spPr/>
      <dgm:t>
        <a:bodyPr/>
        <a:lstStyle/>
        <a:p>
          <a:endParaRPr lang="ru-RU"/>
        </a:p>
      </dgm:t>
    </dgm:pt>
    <dgm:pt modelId="{96167007-342A-460C-85EC-E91B1DA50E36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Соревнования по запуску воздушных змеев</a:t>
          </a:r>
          <a:endParaRPr lang="ru-RU" dirty="0"/>
        </a:p>
      </dgm:t>
    </dgm:pt>
    <dgm:pt modelId="{C7301E14-E824-4211-B003-F09686BEFB0A}" type="sibTrans" cxnId="{61F498CF-A9FC-4502-BEF3-840C3746594E}">
      <dgm:prSet/>
      <dgm:spPr/>
      <dgm:t>
        <a:bodyPr/>
        <a:lstStyle/>
        <a:p>
          <a:endParaRPr lang="ru-RU"/>
        </a:p>
      </dgm:t>
    </dgm:pt>
    <dgm:pt modelId="{44D1CA7A-204A-4779-B872-B3394481805B}" type="parTrans" cxnId="{61F498CF-A9FC-4502-BEF3-840C3746594E}">
      <dgm:prSet/>
      <dgm:spPr/>
      <dgm:t>
        <a:bodyPr/>
        <a:lstStyle/>
        <a:p>
          <a:endParaRPr lang="ru-RU"/>
        </a:p>
      </dgm:t>
    </dgm:pt>
    <dgm:pt modelId="{C2ABDCD1-45CB-42EC-AA4E-9C1E02407F2D}" type="pres">
      <dgm:prSet presAssocID="{509C3EB9-610D-45D3-B1AD-62517B2DDA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BD077D-1B5B-4C51-B78D-9DAC5F6EE1C1}" type="pres">
      <dgm:prSet presAssocID="{B4185B26-90E5-4186-A066-460DB59473F9}" presName="composite" presStyleCnt="0"/>
      <dgm:spPr/>
    </dgm:pt>
    <dgm:pt modelId="{5F965323-9500-4D95-ABA8-4717B576C328}" type="pres">
      <dgm:prSet presAssocID="{B4185B26-90E5-4186-A066-460DB59473F9}" presName="parentText" presStyleLbl="alignNode1" presStyleIdx="0" presStyleCnt="4" custLinFactNeighborX="-6930" custLinFactNeighborY="-4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9DB22-7767-4BB0-9434-BDD7E8AB31DB}" type="pres">
      <dgm:prSet presAssocID="{B4185B26-90E5-4186-A066-460DB59473F9}" presName="descendantText" presStyleLbl="alignAcc1" presStyleIdx="0" presStyleCnt="4" custLinFactNeighborX="665" custLinFactNeighborY="12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7A579-04A5-47B9-A1DE-42774DE4E428}" type="pres">
      <dgm:prSet presAssocID="{D7258202-E1B9-40C5-9BEF-46FD4E3EA4C3}" presName="sp" presStyleCnt="0"/>
      <dgm:spPr/>
    </dgm:pt>
    <dgm:pt modelId="{CEC17F20-01B3-40F2-842E-96A152AA9225}" type="pres">
      <dgm:prSet presAssocID="{481C3EB6-3E69-4BB8-9EF1-B68CF40DEF5C}" presName="composite" presStyleCnt="0"/>
      <dgm:spPr/>
    </dgm:pt>
    <dgm:pt modelId="{91789EE2-5F90-4993-A9CC-5411A014557F}" type="pres">
      <dgm:prSet presAssocID="{481C3EB6-3E69-4BB8-9EF1-B68CF40DEF5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295AA-E2E9-4CA2-A989-78D242077426}" type="pres">
      <dgm:prSet presAssocID="{481C3EB6-3E69-4BB8-9EF1-B68CF40DEF5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51B74-EDA6-46A7-924E-970315DE2D03}" type="pres">
      <dgm:prSet presAssocID="{E925FB8C-C775-4E50-9970-CA3E58149297}" presName="sp" presStyleCnt="0"/>
      <dgm:spPr/>
    </dgm:pt>
    <dgm:pt modelId="{AEE3C090-B582-4E0C-B6D5-EDE125988898}" type="pres">
      <dgm:prSet presAssocID="{27B07113-771B-4AFB-985A-1799F7AF8B4B}" presName="composite" presStyleCnt="0"/>
      <dgm:spPr/>
    </dgm:pt>
    <dgm:pt modelId="{3800BA2E-A0EC-4485-BBC7-7835C705821C}" type="pres">
      <dgm:prSet presAssocID="{27B07113-771B-4AFB-985A-1799F7AF8B4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1AAA-9035-4257-B0DE-E74689E5A6A2}" type="pres">
      <dgm:prSet presAssocID="{27B07113-771B-4AFB-985A-1799F7AF8B4B}" presName="descendantText" presStyleLbl="alignAcc1" presStyleIdx="2" presStyleCnt="4" custLinFactNeighborX="-648" custLinFactNeighborY="5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F2282-9822-48E3-9502-1ED34B820F63}" type="pres">
      <dgm:prSet presAssocID="{8B8D5674-EE24-4C25-9555-10B20F6E4575}" presName="sp" presStyleCnt="0"/>
      <dgm:spPr/>
    </dgm:pt>
    <dgm:pt modelId="{B854C56D-CC0E-42FD-9456-B8DDE66C8608}" type="pres">
      <dgm:prSet presAssocID="{4FE51420-C818-44DC-98F3-C69F2C125C94}" presName="composite" presStyleCnt="0"/>
      <dgm:spPr/>
    </dgm:pt>
    <dgm:pt modelId="{FCA64DE0-1C3B-41C4-B834-39E2DF122FA7}" type="pres">
      <dgm:prSet presAssocID="{4FE51420-C818-44DC-98F3-C69F2C125C9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3A92-DE4D-4720-89D6-822FA359ED9C}" type="pres">
      <dgm:prSet presAssocID="{4FE51420-C818-44DC-98F3-C69F2C125C9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498CF-A9FC-4502-BEF3-840C3746594E}" srcId="{4FE51420-C818-44DC-98F3-C69F2C125C94}" destId="{96167007-342A-460C-85EC-E91B1DA50E36}" srcOrd="0" destOrd="0" parTransId="{44D1CA7A-204A-4779-B872-B3394481805B}" sibTransId="{C7301E14-E824-4211-B003-F09686BEFB0A}"/>
    <dgm:cxn modelId="{29CE71FA-8E1A-4915-8EAB-1085247CD383}" srcId="{B4185B26-90E5-4186-A066-460DB59473F9}" destId="{C312969E-8D62-4DC4-AD62-60E694D65FBB}" srcOrd="0" destOrd="0" parTransId="{1FBD3F11-0EB5-4ED9-B8AA-8BA5A2A3890E}" sibTransId="{26671717-1505-4B26-B09B-5DB4F2BCC8B0}"/>
    <dgm:cxn modelId="{51FBE89A-94D2-48B7-8AAF-AF61989A980D}" type="presOf" srcId="{4FE51420-C818-44DC-98F3-C69F2C125C94}" destId="{FCA64DE0-1C3B-41C4-B834-39E2DF122FA7}" srcOrd="0" destOrd="0" presId="urn:microsoft.com/office/officeart/2005/8/layout/chevron2"/>
    <dgm:cxn modelId="{B48ACA2B-3B4E-4AE4-A9E4-AF2E8BD44BFA}" srcId="{481C3EB6-3E69-4BB8-9EF1-B68CF40DEF5C}" destId="{67C0D234-4923-43E4-9F74-6D2CBA50F59B}" srcOrd="0" destOrd="0" parTransId="{0237925C-9524-4EA7-9C78-294EC371F32C}" sibTransId="{C29550BD-4EB4-4477-A13A-6FC379E63946}"/>
    <dgm:cxn modelId="{199F8959-A4A7-4D5F-958F-991C8297084C}" srcId="{509C3EB9-610D-45D3-B1AD-62517B2DDA7B}" destId="{27B07113-771B-4AFB-985A-1799F7AF8B4B}" srcOrd="2" destOrd="0" parTransId="{3E840785-E83C-4D69-9DFB-1EF416245B19}" sibTransId="{8B8D5674-EE24-4C25-9555-10B20F6E4575}"/>
    <dgm:cxn modelId="{8F97B927-12E3-4017-9439-F8BD34F53FFB}" srcId="{509C3EB9-610D-45D3-B1AD-62517B2DDA7B}" destId="{B4185B26-90E5-4186-A066-460DB59473F9}" srcOrd="0" destOrd="0" parTransId="{48B53BC6-9127-4CA1-8085-01605B3F6315}" sibTransId="{D7258202-E1B9-40C5-9BEF-46FD4E3EA4C3}"/>
    <dgm:cxn modelId="{B4FE5197-4B54-48DD-847B-5571E515B801}" type="presOf" srcId="{27B07113-771B-4AFB-985A-1799F7AF8B4B}" destId="{3800BA2E-A0EC-4485-BBC7-7835C705821C}" srcOrd="0" destOrd="0" presId="urn:microsoft.com/office/officeart/2005/8/layout/chevron2"/>
    <dgm:cxn modelId="{F8A25FFE-6309-45FC-8B5D-7F871292DC43}" type="presOf" srcId="{509C3EB9-610D-45D3-B1AD-62517B2DDA7B}" destId="{C2ABDCD1-45CB-42EC-AA4E-9C1E02407F2D}" srcOrd="0" destOrd="0" presId="urn:microsoft.com/office/officeart/2005/8/layout/chevron2"/>
    <dgm:cxn modelId="{2459C9A9-248A-4655-8D64-A6F1C77EB9C5}" srcId="{27B07113-771B-4AFB-985A-1799F7AF8B4B}" destId="{D44EF93B-8E58-4A72-8329-20871E9988DD}" srcOrd="0" destOrd="0" parTransId="{2C888023-67E9-4230-A3C8-AAE84897D7F1}" sibTransId="{E6E6C8E2-1134-4A0D-A2EB-5822DFAD12B8}"/>
    <dgm:cxn modelId="{D357D59B-388C-4E34-A815-1BE90357E20A}" type="presOf" srcId="{67C0D234-4923-43E4-9F74-6D2CBA50F59B}" destId="{935295AA-E2E9-4CA2-A989-78D242077426}" srcOrd="0" destOrd="0" presId="urn:microsoft.com/office/officeart/2005/8/layout/chevron2"/>
    <dgm:cxn modelId="{8327F540-72AC-4BC8-BC9B-FB79FCBA58C1}" srcId="{509C3EB9-610D-45D3-B1AD-62517B2DDA7B}" destId="{4FE51420-C818-44DC-98F3-C69F2C125C94}" srcOrd="3" destOrd="0" parTransId="{ABB74F2B-EFE7-4796-B205-14A8F7D04CAC}" sibTransId="{08BAEEAF-77E2-46D0-87F1-22B781C85459}"/>
    <dgm:cxn modelId="{E8071C32-0C8B-4D67-97CE-BB83D5BC5BD3}" type="presOf" srcId="{D44EF93B-8E58-4A72-8329-20871E9988DD}" destId="{26E21AAA-9035-4257-B0DE-E74689E5A6A2}" srcOrd="0" destOrd="0" presId="urn:microsoft.com/office/officeart/2005/8/layout/chevron2"/>
    <dgm:cxn modelId="{75F0421B-4C8C-4538-B3E6-143615D22558}" type="presOf" srcId="{C312969E-8D62-4DC4-AD62-60E694D65FBB}" destId="{3AB9DB22-7767-4BB0-9434-BDD7E8AB31DB}" srcOrd="0" destOrd="0" presId="urn:microsoft.com/office/officeart/2005/8/layout/chevron2"/>
    <dgm:cxn modelId="{55EA8AFF-E5F4-4523-9C54-844FC604E5A0}" type="presOf" srcId="{B4185B26-90E5-4186-A066-460DB59473F9}" destId="{5F965323-9500-4D95-ABA8-4717B576C328}" srcOrd="0" destOrd="0" presId="urn:microsoft.com/office/officeart/2005/8/layout/chevron2"/>
    <dgm:cxn modelId="{2FB8A512-2EDD-4E60-98D2-D125C24DFDD4}" type="presOf" srcId="{481C3EB6-3E69-4BB8-9EF1-B68CF40DEF5C}" destId="{91789EE2-5F90-4993-A9CC-5411A014557F}" srcOrd="0" destOrd="0" presId="urn:microsoft.com/office/officeart/2005/8/layout/chevron2"/>
    <dgm:cxn modelId="{12143A28-C17E-4C2F-B6F5-41952EC0833D}" srcId="{509C3EB9-610D-45D3-B1AD-62517B2DDA7B}" destId="{481C3EB6-3E69-4BB8-9EF1-B68CF40DEF5C}" srcOrd="1" destOrd="0" parTransId="{87EE044A-51D8-4486-AD07-DE229ACC69D1}" sibTransId="{E925FB8C-C775-4E50-9970-CA3E58149297}"/>
    <dgm:cxn modelId="{6BEB3956-9DEE-4CD8-B5B1-78E28F014F96}" type="presOf" srcId="{96167007-342A-460C-85EC-E91B1DA50E36}" destId="{5DCC3A92-DE4D-4720-89D6-822FA359ED9C}" srcOrd="0" destOrd="0" presId="urn:microsoft.com/office/officeart/2005/8/layout/chevron2"/>
    <dgm:cxn modelId="{22658DDC-BC6B-4DB1-AC90-6568A79445DD}" type="presParOf" srcId="{C2ABDCD1-45CB-42EC-AA4E-9C1E02407F2D}" destId="{3ABD077D-1B5B-4C51-B78D-9DAC5F6EE1C1}" srcOrd="0" destOrd="0" presId="urn:microsoft.com/office/officeart/2005/8/layout/chevron2"/>
    <dgm:cxn modelId="{857CA2AE-3165-4FFF-84C4-AE666AA41EF1}" type="presParOf" srcId="{3ABD077D-1B5B-4C51-B78D-9DAC5F6EE1C1}" destId="{5F965323-9500-4D95-ABA8-4717B576C328}" srcOrd="0" destOrd="0" presId="urn:microsoft.com/office/officeart/2005/8/layout/chevron2"/>
    <dgm:cxn modelId="{714296E8-851D-4A9B-8F93-3806F76A1B6B}" type="presParOf" srcId="{3ABD077D-1B5B-4C51-B78D-9DAC5F6EE1C1}" destId="{3AB9DB22-7767-4BB0-9434-BDD7E8AB31DB}" srcOrd="1" destOrd="0" presId="urn:microsoft.com/office/officeart/2005/8/layout/chevron2"/>
    <dgm:cxn modelId="{6C3CFFA5-8EF2-4E3B-9201-C81B6FB3EEAE}" type="presParOf" srcId="{C2ABDCD1-45CB-42EC-AA4E-9C1E02407F2D}" destId="{3037A579-04A5-47B9-A1DE-42774DE4E428}" srcOrd="1" destOrd="0" presId="urn:microsoft.com/office/officeart/2005/8/layout/chevron2"/>
    <dgm:cxn modelId="{BCBEBB24-D61B-410B-A4C5-1D2D86869A29}" type="presParOf" srcId="{C2ABDCD1-45CB-42EC-AA4E-9C1E02407F2D}" destId="{CEC17F20-01B3-40F2-842E-96A152AA9225}" srcOrd="2" destOrd="0" presId="urn:microsoft.com/office/officeart/2005/8/layout/chevron2"/>
    <dgm:cxn modelId="{8605A317-24DC-42C1-B338-36CD92646864}" type="presParOf" srcId="{CEC17F20-01B3-40F2-842E-96A152AA9225}" destId="{91789EE2-5F90-4993-A9CC-5411A014557F}" srcOrd="0" destOrd="0" presId="urn:microsoft.com/office/officeart/2005/8/layout/chevron2"/>
    <dgm:cxn modelId="{8CCC9FD3-B4AA-417C-9669-9D083D374B5E}" type="presParOf" srcId="{CEC17F20-01B3-40F2-842E-96A152AA9225}" destId="{935295AA-E2E9-4CA2-A989-78D242077426}" srcOrd="1" destOrd="0" presId="urn:microsoft.com/office/officeart/2005/8/layout/chevron2"/>
    <dgm:cxn modelId="{0DBAF9B3-AD63-4B18-B3C2-319B871F20F4}" type="presParOf" srcId="{C2ABDCD1-45CB-42EC-AA4E-9C1E02407F2D}" destId="{F0A51B74-EDA6-46A7-924E-970315DE2D03}" srcOrd="3" destOrd="0" presId="urn:microsoft.com/office/officeart/2005/8/layout/chevron2"/>
    <dgm:cxn modelId="{2F97CAB4-AFD3-4FBB-A3FB-DBD30F2820E4}" type="presParOf" srcId="{C2ABDCD1-45CB-42EC-AA4E-9C1E02407F2D}" destId="{AEE3C090-B582-4E0C-B6D5-EDE125988898}" srcOrd="4" destOrd="0" presId="urn:microsoft.com/office/officeart/2005/8/layout/chevron2"/>
    <dgm:cxn modelId="{69C52767-57EC-443F-B548-FFF6D2CA4FC1}" type="presParOf" srcId="{AEE3C090-B582-4E0C-B6D5-EDE125988898}" destId="{3800BA2E-A0EC-4485-BBC7-7835C705821C}" srcOrd="0" destOrd="0" presId="urn:microsoft.com/office/officeart/2005/8/layout/chevron2"/>
    <dgm:cxn modelId="{FFDE4D84-0EAD-4C50-A714-2178B26AE628}" type="presParOf" srcId="{AEE3C090-B582-4E0C-B6D5-EDE125988898}" destId="{26E21AAA-9035-4257-B0DE-E74689E5A6A2}" srcOrd="1" destOrd="0" presId="urn:microsoft.com/office/officeart/2005/8/layout/chevron2"/>
    <dgm:cxn modelId="{6B04687C-CFDB-4CB7-944B-9F36EDC08684}" type="presParOf" srcId="{C2ABDCD1-45CB-42EC-AA4E-9C1E02407F2D}" destId="{08AF2282-9822-48E3-9502-1ED34B820F63}" srcOrd="5" destOrd="0" presId="urn:microsoft.com/office/officeart/2005/8/layout/chevron2"/>
    <dgm:cxn modelId="{61E409A1-3F03-4B72-BC7B-8B4E8A0C7CE5}" type="presParOf" srcId="{C2ABDCD1-45CB-42EC-AA4E-9C1E02407F2D}" destId="{B854C56D-CC0E-42FD-9456-B8DDE66C8608}" srcOrd="6" destOrd="0" presId="urn:microsoft.com/office/officeart/2005/8/layout/chevron2"/>
    <dgm:cxn modelId="{1035B6DE-16C3-4D1A-ACF6-9A8DEBC13F51}" type="presParOf" srcId="{B854C56D-CC0E-42FD-9456-B8DDE66C8608}" destId="{FCA64DE0-1C3B-41C4-B834-39E2DF122FA7}" srcOrd="0" destOrd="0" presId="urn:microsoft.com/office/officeart/2005/8/layout/chevron2"/>
    <dgm:cxn modelId="{224FF469-14BE-431A-BA53-F0829DB63C41}" type="presParOf" srcId="{B854C56D-CC0E-42FD-9456-B8DDE66C8608}" destId="{5DCC3A92-DE4D-4720-89D6-822FA359ED9C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9C3EB9-610D-45D3-B1AD-62517B2DDA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85B26-90E5-4186-A066-460DB59473F9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8B53BC6-9127-4CA1-8085-01605B3F6315}" type="parTrans" cxnId="{8F97B927-12E3-4017-9439-F8BD34F53FFB}">
      <dgm:prSet/>
      <dgm:spPr/>
      <dgm:t>
        <a:bodyPr/>
        <a:lstStyle/>
        <a:p>
          <a:endParaRPr lang="ru-RU"/>
        </a:p>
      </dgm:t>
    </dgm:pt>
    <dgm:pt modelId="{D7258202-E1B9-40C5-9BEF-46FD4E3EA4C3}" type="sibTrans" cxnId="{8F97B927-12E3-4017-9439-F8BD34F53FFB}">
      <dgm:prSet/>
      <dgm:spPr/>
      <dgm:t>
        <a:bodyPr/>
        <a:lstStyle/>
        <a:p>
          <a:endParaRPr lang="ru-RU"/>
        </a:p>
      </dgm:t>
    </dgm:pt>
    <dgm:pt modelId="{C312969E-8D62-4DC4-AD62-60E694D65FBB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Студия декоративно-прикладного творчества</a:t>
          </a:r>
          <a:endParaRPr lang="ru-RU" dirty="0"/>
        </a:p>
      </dgm:t>
    </dgm:pt>
    <dgm:pt modelId="{1FBD3F11-0EB5-4ED9-B8AA-8BA5A2A3890E}" type="parTrans" cxnId="{29CE71FA-8E1A-4915-8EAB-1085247CD383}">
      <dgm:prSet/>
      <dgm:spPr/>
      <dgm:t>
        <a:bodyPr/>
        <a:lstStyle/>
        <a:p>
          <a:endParaRPr lang="ru-RU"/>
        </a:p>
      </dgm:t>
    </dgm:pt>
    <dgm:pt modelId="{26671717-1505-4B26-B09B-5DB4F2BCC8B0}" type="sibTrans" cxnId="{29CE71FA-8E1A-4915-8EAB-1085247CD383}">
      <dgm:prSet/>
      <dgm:spPr/>
      <dgm:t>
        <a:bodyPr/>
        <a:lstStyle/>
        <a:p>
          <a:endParaRPr lang="ru-RU"/>
        </a:p>
      </dgm:t>
    </dgm:pt>
    <dgm:pt modelId="{481C3EB6-3E69-4BB8-9EF1-B68CF40DEF5C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7EE044A-51D8-4486-AD07-DE229ACC69D1}" type="parTrans" cxnId="{12143A28-C17E-4C2F-B6F5-41952EC0833D}">
      <dgm:prSet/>
      <dgm:spPr/>
      <dgm:t>
        <a:bodyPr/>
        <a:lstStyle/>
        <a:p>
          <a:endParaRPr lang="ru-RU"/>
        </a:p>
      </dgm:t>
    </dgm:pt>
    <dgm:pt modelId="{E925FB8C-C775-4E50-9970-CA3E58149297}" type="sibTrans" cxnId="{12143A28-C17E-4C2F-B6F5-41952EC0833D}">
      <dgm:prSet/>
      <dgm:spPr/>
      <dgm:t>
        <a:bodyPr/>
        <a:lstStyle/>
        <a:p>
          <a:endParaRPr lang="ru-RU"/>
        </a:p>
      </dgm:t>
    </dgm:pt>
    <dgm:pt modelId="{67C0D234-4923-43E4-9F74-6D2CBA50F59B}">
      <dgm:prSet phldrT="[Текст]"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Творческая мастерская для педагогов</a:t>
          </a:r>
          <a:endParaRPr lang="ru-RU" dirty="0"/>
        </a:p>
      </dgm:t>
    </dgm:pt>
    <dgm:pt modelId="{0237925C-9524-4EA7-9C78-294EC371F32C}" type="parTrans" cxnId="{B48ACA2B-3B4E-4AE4-A9E4-AF2E8BD44BFA}">
      <dgm:prSet/>
      <dgm:spPr/>
      <dgm:t>
        <a:bodyPr/>
        <a:lstStyle/>
        <a:p>
          <a:endParaRPr lang="ru-RU"/>
        </a:p>
      </dgm:t>
    </dgm:pt>
    <dgm:pt modelId="{C29550BD-4EB4-4477-A13A-6FC379E63946}" type="sibTrans" cxnId="{B48ACA2B-3B4E-4AE4-A9E4-AF2E8BD44BFA}">
      <dgm:prSet/>
      <dgm:spPr/>
      <dgm:t>
        <a:bodyPr/>
        <a:lstStyle/>
        <a:p>
          <a:endParaRPr lang="ru-RU"/>
        </a:p>
      </dgm:t>
    </dgm:pt>
    <dgm:pt modelId="{27B07113-771B-4AFB-985A-1799F7AF8B4B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E840785-E83C-4D69-9DFB-1EF416245B19}" type="parTrans" cxnId="{199F8959-A4A7-4D5F-958F-991C8297084C}">
      <dgm:prSet/>
      <dgm:spPr/>
      <dgm:t>
        <a:bodyPr/>
        <a:lstStyle/>
        <a:p>
          <a:endParaRPr lang="ru-RU"/>
        </a:p>
      </dgm:t>
    </dgm:pt>
    <dgm:pt modelId="{8B8D5674-EE24-4C25-9555-10B20F6E4575}" type="sibTrans" cxnId="{199F8959-A4A7-4D5F-958F-991C8297084C}">
      <dgm:prSet/>
      <dgm:spPr/>
      <dgm:t>
        <a:bodyPr/>
        <a:lstStyle/>
        <a:p>
          <a:endParaRPr lang="ru-RU"/>
        </a:p>
      </dgm:t>
    </dgm:pt>
    <dgm:pt modelId="{D44EF93B-8E58-4A72-8329-20871E9988DD}">
      <dgm:prSet phldrT="[Текст]"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Мастер-классы</a:t>
          </a:r>
          <a:endParaRPr lang="ru-RU" dirty="0"/>
        </a:p>
      </dgm:t>
    </dgm:pt>
    <dgm:pt modelId="{2C888023-67E9-4230-A3C8-AAE84897D7F1}" type="parTrans" cxnId="{2459C9A9-248A-4655-8D64-A6F1C77EB9C5}">
      <dgm:prSet/>
      <dgm:spPr/>
      <dgm:t>
        <a:bodyPr/>
        <a:lstStyle/>
        <a:p>
          <a:endParaRPr lang="ru-RU"/>
        </a:p>
      </dgm:t>
    </dgm:pt>
    <dgm:pt modelId="{E6E6C8E2-1134-4A0D-A2EB-5822DFAD12B8}" type="sibTrans" cxnId="{2459C9A9-248A-4655-8D64-A6F1C77EB9C5}">
      <dgm:prSet/>
      <dgm:spPr/>
      <dgm:t>
        <a:bodyPr/>
        <a:lstStyle/>
        <a:p>
          <a:endParaRPr lang="ru-RU"/>
        </a:p>
      </dgm:t>
    </dgm:pt>
    <dgm:pt modelId="{4FE51420-C818-44DC-98F3-C69F2C125C94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BB74F2B-EFE7-4796-B205-14A8F7D04CAC}" type="parTrans" cxnId="{8327F540-72AC-4BC8-BC9B-FB79FCBA58C1}">
      <dgm:prSet/>
      <dgm:spPr/>
      <dgm:t>
        <a:bodyPr/>
        <a:lstStyle/>
        <a:p>
          <a:endParaRPr lang="ru-RU"/>
        </a:p>
      </dgm:t>
    </dgm:pt>
    <dgm:pt modelId="{08BAEEAF-77E2-46D0-87F1-22B781C85459}" type="sibTrans" cxnId="{8327F540-72AC-4BC8-BC9B-FB79FCBA58C1}">
      <dgm:prSet/>
      <dgm:spPr/>
      <dgm:t>
        <a:bodyPr/>
        <a:lstStyle/>
        <a:p>
          <a:endParaRPr lang="ru-RU"/>
        </a:p>
      </dgm:t>
    </dgm:pt>
    <dgm:pt modelId="{96167007-342A-460C-85EC-E91B1DA50E36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Семинар-практикум</a:t>
          </a:r>
          <a:endParaRPr lang="ru-RU" dirty="0"/>
        </a:p>
      </dgm:t>
    </dgm:pt>
    <dgm:pt modelId="{C7301E14-E824-4211-B003-F09686BEFB0A}" type="sibTrans" cxnId="{61F498CF-A9FC-4502-BEF3-840C3746594E}">
      <dgm:prSet/>
      <dgm:spPr/>
      <dgm:t>
        <a:bodyPr/>
        <a:lstStyle/>
        <a:p>
          <a:endParaRPr lang="ru-RU"/>
        </a:p>
      </dgm:t>
    </dgm:pt>
    <dgm:pt modelId="{44D1CA7A-204A-4779-B872-B3394481805B}" type="parTrans" cxnId="{61F498CF-A9FC-4502-BEF3-840C3746594E}">
      <dgm:prSet/>
      <dgm:spPr/>
      <dgm:t>
        <a:bodyPr/>
        <a:lstStyle/>
        <a:p>
          <a:endParaRPr lang="ru-RU"/>
        </a:p>
      </dgm:t>
    </dgm:pt>
    <dgm:pt modelId="{DFCCD941-0150-4E8F-B44C-553997783BCA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452A740-A473-4F98-B28B-4AEC62360F05}" type="parTrans" cxnId="{A7D7E75A-9507-4E27-B9CD-B3DDC8539C58}">
      <dgm:prSet/>
      <dgm:spPr/>
      <dgm:t>
        <a:bodyPr/>
        <a:lstStyle/>
        <a:p>
          <a:endParaRPr lang="ru-RU"/>
        </a:p>
      </dgm:t>
    </dgm:pt>
    <dgm:pt modelId="{47284EAA-D73A-4879-8540-5414444B3C5B}" type="sibTrans" cxnId="{A7D7E75A-9507-4E27-B9CD-B3DDC8539C58}">
      <dgm:prSet/>
      <dgm:spPr/>
      <dgm:t>
        <a:bodyPr/>
        <a:lstStyle/>
        <a:p>
          <a:endParaRPr lang="ru-RU"/>
        </a:p>
      </dgm:t>
    </dgm:pt>
    <dgm:pt modelId="{B2717323-D83C-4764-961B-410C126DE728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Педагогический фестиваль</a:t>
          </a:r>
          <a:endParaRPr lang="ru-RU" dirty="0"/>
        </a:p>
      </dgm:t>
    </dgm:pt>
    <dgm:pt modelId="{9C1FFAF4-32B0-4A8B-B4BD-7FCFD265A6A8}" type="parTrans" cxnId="{44AF0921-FB78-48C8-A2AC-93C38FA97A85}">
      <dgm:prSet/>
      <dgm:spPr/>
      <dgm:t>
        <a:bodyPr/>
        <a:lstStyle/>
        <a:p>
          <a:endParaRPr lang="ru-RU"/>
        </a:p>
      </dgm:t>
    </dgm:pt>
    <dgm:pt modelId="{FFB9B5BB-366A-4229-976E-0AF5D27ED296}" type="sibTrans" cxnId="{44AF0921-FB78-48C8-A2AC-93C38FA97A85}">
      <dgm:prSet/>
      <dgm:spPr/>
      <dgm:t>
        <a:bodyPr/>
        <a:lstStyle/>
        <a:p>
          <a:endParaRPr lang="ru-RU"/>
        </a:p>
      </dgm:t>
    </dgm:pt>
    <dgm:pt modelId="{849758D5-6FD5-4B27-AFA8-9FC2E387FF3C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631C1975-4BEC-4DDE-B501-103A5DD4575A}" type="parTrans" cxnId="{F5C9D915-FFC5-4DAD-9897-2A11A5C9E771}">
      <dgm:prSet/>
      <dgm:spPr/>
      <dgm:t>
        <a:bodyPr/>
        <a:lstStyle/>
        <a:p>
          <a:endParaRPr lang="ru-RU"/>
        </a:p>
      </dgm:t>
    </dgm:pt>
    <dgm:pt modelId="{4DC2F03E-7114-46C7-A61E-222408FFB308}" type="sibTrans" cxnId="{F5C9D915-FFC5-4DAD-9897-2A11A5C9E771}">
      <dgm:prSet/>
      <dgm:spPr/>
      <dgm:t>
        <a:bodyPr/>
        <a:lstStyle/>
        <a:p>
          <a:endParaRPr lang="ru-RU"/>
        </a:p>
      </dgm:t>
    </dgm:pt>
    <dgm:pt modelId="{17D4DA37-0A49-4828-91F7-54A32176ACCF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Областные педагогические мастерские</a:t>
          </a:r>
          <a:endParaRPr lang="ru-RU" dirty="0"/>
        </a:p>
      </dgm:t>
    </dgm:pt>
    <dgm:pt modelId="{A7B5DE16-B37A-42F1-A076-B005E1E959F0}" type="parTrans" cxnId="{E1D6F2B5-42A7-4ADE-9778-45C3D618FEF1}">
      <dgm:prSet/>
      <dgm:spPr/>
      <dgm:t>
        <a:bodyPr/>
        <a:lstStyle/>
        <a:p>
          <a:endParaRPr lang="ru-RU"/>
        </a:p>
      </dgm:t>
    </dgm:pt>
    <dgm:pt modelId="{AB36F2BF-5E31-41A2-8C9A-FE1DB161E54E}" type="sibTrans" cxnId="{E1D6F2B5-42A7-4ADE-9778-45C3D618FEF1}">
      <dgm:prSet/>
      <dgm:spPr/>
      <dgm:t>
        <a:bodyPr/>
        <a:lstStyle/>
        <a:p>
          <a:endParaRPr lang="ru-RU"/>
        </a:p>
      </dgm:t>
    </dgm:pt>
    <dgm:pt modelId="{C2ABDCD1-45CB-42EC-AA4E-9C1E02407F2D}" type="pres">
      <dgm:prSet presAssocID="{509C3EB9-610D-45D3-B1AD-62517B2DDA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BD077D-1B5B-4C51-B78D-9DAC5F6EE1C1}" type="pres">
      <dgm:prSet presAssocID="{B4185B26-90E5-4186-A066-460DB59473F9}" presName="composite" presStyleCnt="0"/>
      <dgm:spPr/>
    </dgm:pt>
    <dgm:pt modelId="{5F965323-9500-4D95-ABA8-4717B576C328}" type="pres">
      <dgm:prSet presAssocID="{B4185B26-90E5-4186-A066-460DB59473F9}" presName="parentText" presStyleLbl="alignNode1" presStyleIdx="0" presStyleCnt="6" custLinFactNeighborX="-6930" custLinFactNeighborY="-4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9DB22-7767-4BB0-9434-BDD7E8AB31DB}" type="pres">
      <dgm:prSet presAssocID="{B4185B26-90E5-4186-A066-460DB59473F9}" presName="descendantText" presStyleLbl="alignAcc1" presStyleIdx="0" presStyleCnt="6" custLinFactNeighborX="665" custLinFactNeighborY="12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7A579-04A5-47B9-A1DE-42774DE4E428}" type="pres">
      <dgm:prSet presAssocID="{D7258202-E1B9-40C5-9BEF-46FD4E3EA4C3}" presName="sp" presStyleCnt="0"/>
      <dgm:spPr/>
    </dgm:pt>
    <dgm:pt modelId="{CEC17F20-01B3-40F2-842E-96A152AA9225}" type="pres">
      <dgm:prSet presAssocID="{481C3EB6-3E69-4BB8-9EF1-B68CF40DEF5C}" presName="composite" presStyleCnt="0"/>
      <dgm:spPr/>
    </dgm:pt>
    <dgm:pt modelId="{91789EE2-5F90-4993-A9CC-5411A014557F}" type="pres">
      <dgm:prSet presAssocID="{481C3EB6-3E69-4BB8-9EF1-B68CF40DEF5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295AA-E2E9-4CA2-A989-78D242077426}" type="pres">
      <dgm:prSet presAssocID="{481C3EB6-3E69-4BB8-9EF1-B68CF40DEF5C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51B74-EDA6-46A7-924E-970315DE2D03}" type="pres">
      <dgm:prSet presAssocID="{E925FB8C-C775-4E50-9970-CA3E58149297}" presName="sp" presStyleCnt="0"/>
      <dgm:spPr/>
    </dgm:pt>
    <dgm:pt modelId="{AEE3C090-B582-4E0C-B6D5-EDE125988898}" type="pres">
      <dgm:prSet presAssocID="{27B07113-771B-4AFB-985A-1799F7AF8B4B}" presName="composite" presStyleCnt="0"/>
      <dgm:spPr/>
    </dgm:pt>
    <dgm:pt modelId="{3800BA2E-A0EC-4485-BBC7-7835C705821C}" type="pres">
      <dgm:prSet presAssocID="{27B07113-771B-4AFB-985A-1799F7AF8B4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1AAA-9035-4257-B0DE-E74689E5A6A2}" type="pres">
      <dgm:prSet presAssocID="{27B07113-771B-4AFB-985A-1799F7AF8B4B}" presName="descendantText" presStyleLbl="alignAcc1" presStyleIdx="2" presStyleCnt="6" custLinFactNeighborX="-648" custLinFactNeighborY="5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F2282-9822-48E3-9502-1ED34B820F63}" type="pres">
      <dgm:prSet presAssocID="{8B8D5674-EE24-4C25-9555-10B20F6E4575}" presName="sp" presStyleCnt="0"/>
      <dgm:spPr/>
    </dgm:pt>
    <dgm:pt modelId="{B854C56D-CC0E-42FD-9456-B8DDE66C8608}" type="pres">
      <dgm:prSet presAssocID="{4FE51420-C818-44DC-98F3-C69F2C125C94}" presName="composite" presStyleCnt="0"/>
      <dgm:spPr/>
    </dgm:pt>
    <dgm:pt modelId="{FCA64DE0-1C3B-41C4-B834-39E2DF122FA7}" type="pres">
      <dgm:prSet presAssocID="{4FE51420-C818-44DC-98F3-C69F2C125C9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3A92-DE4D-4720-89D6-822FA359ED9C}" type="pres">
      <dgm:prSet presAssocID="{4FE51420-C818-44DC-98F3-C69F2C125C9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9C035-0B5E-4170-8F99-326385C1FB0B}" type="pres">
      <dgm:prSet presAssocID="{08BAEEAF-77E2-46D0-87F1-22B781C85459}" presName="sp" presStyleCnt="0"/>
      <dgm:spPr/>
    </dgm:pt>
    <dgm:pt modelId="{81E43D00-1E15-4DB5-95F7-21D3C3678540}" type="pres">
      <dgm:prSet presAssocID="{DFCCD941-0150-4E8F-B44C-553997783BCA}" presName="composite" presStyleCnt="0"/>
      <dgm:spPr/>
    </dgm:pt>
    <dgm:pt modelId="{2F417ADB-6202-4E0F-9B0D-76074A0C20AA}" type="pres">
      <dgm:prSet presAssocID="{DFCCD941-0150-4E8F-B44C-553997783BC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11EEB-9CC2-4F09-8DEF-3CC8644593CE}" type="pres">
      <dgm:prSet presAssocID="{DFCCD941-0150-4E8F-B44C-553997783BC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C736E-9B69-41E4-B87C-9B6BB934A511}" type="pres">
      <dgm:prSet presAssocID="{47284EAA-D73A-4879-8540-5414444B3C5B}" presName="sp" presStyleCnt="0"/>
      <dgm:spPr/>
    </dgm:pt>
    <dgm:pt modelId="{8B889139-41D4-473F-8174-82F355B30D02}" type="pres">
      <dgm:prSet presAssocID="{849758D5-6FD5-4B27-AFA8-9FC2E387FF3C}" presName="composite" presStyleCnt="0"/>
      <dgm:spPr/>
    </dgm:pt>
    <dgm:pt modelId="{6E3C20DD-64F6-4F70-9898-8842AF199784}" type="pres">
      <dgm:prSet presAssocID="{849758D5-6FD5-4B27-AFA8-9FC2E387FF3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F513B-FE7E-42C4-927F-A68177F6B45F}" type="pres">
      <dgm:prSet presAssocID="{849758D5-6FD5-4B27-AFA8-9FC2E387FF3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05B57D-1CF4-4B80-BD04-96E3884DAEDD}" type="presOf" srcId="{B2717323-D83C-4764-961B-410C126DE728}" destId="{EAC11EEB-9CC2-4F09-8DEF-3CC8644593CE}" srcOrd="0" destOrd="0" presId="urn:microsoft.com/office/officeart/2005/8/layout/chevron2"/>
    <dgm:cxn modelId="{51DDED55-4AF6-4B34-9308-76E2266044AE}" type="presOf" srcId="{DFCCD941-0150-4E8F-B44C-553997783BCA}" destId="{2F417ADB-6202-4E0F-9B0D-76074A0C20AA}" srcOrd="0" destOrd="0" presId="urn:microsoft.com/office/officeart/2005/8/layout/chevron2"/>
    <dgm:cxn modelId="{7722063D-A9E2-429A-95CE-5C008F218F4F}" type="presOf" srcId="{C312969E-8D62-4DC4-AD62-60E694D65FBB}" destId="{3AB9DB22-7767-4BB0-9434-BDD7E8AB31DB}" srcOrd="0" destOrd="0" presId="urn:microsoft.com/office/officeart/2005/8/layout/chevron2"/>
    <dgm:cxn modelId="{D78CF130-D5DA-4634-AFC4-3D58181B9765}" type="presOf" srcId="{27B07113-771B-4AFB-985A-1799F7AF8B4B}" destId="{3800BA2E-A0EC-4485-BBC7-7835C705821C}" srcOrd="0" destOrd="0" presId="urn:microsoft.com/office/officeart/2005/8/layout/chevron2"/>
    <dgm:cxn modelId="{8327F540-72AC-4BC8-BC9B-FB79FCBA58C1}" srcId="{509C3EB9-610D-45D3-B1AD-62517B2DDA7B}" destId="{4FE51420-C818-44DC-98F3-C69F2C125C94}" srcOrd="3" destOrd="0" parTransId="{ABB74F2B-EFE7-4796-B205-14A8F7D04CAC}" sibTransId="{08BAEEAF-77E2-46D0-87F1-22B781C85459}"/>
    <dgm:cxn modelId="{44AF0921-FB78-48C8-A2AC-93C38FA97A85}" srcId="{DFCCD941-0150-4E8F-B44C-553997783BCA}" destId="{B2717323-D83C-4764-961B-410C126DE728}" srcOrd="0" destOrd="0" parTransId="{9C1FFAF4-32B0-4A8B-B4BD-7FCFD265A6A8}" sibTransId="{FFB9B5BB-366A-4229-976E-0AF5D27ED296}"/>
    <dgm:cxn modelId="{E1D6F2B5-42A7-4ADE-9778-45C3D618FEF1}" srcId="{849758D5-6FD5-4B27-AFA8-9FC2E387FF3C}" destId="{17D4DA37-0A49-4828-91F7-54A32176ACCF}" srcOrd="0" destOrd="0" parTransId="{A7B5DE16-B37A-42F1-A076-B005E1E959F0}" sibTransId="{AB36F2BF-5E31-41A2-8C9A-FE1DB161E54E}"/>
    <dgm:cxn modelId="{29CE71FA-8E1A-4915-8EAB-1085247CD383}" srcId="{B4185B26-90E5-4186-A066-460DB59473F9}" destId="{C312969E-8D62-4DC4-AD62-60E694D65FBB}" srcOrd="0" destOrd="0" parTransId="{1FBD3F11-0EB5-4ED9-B8AA-8BA5A2A3890E}" sibTransId="{26671717-1505-4B26-B09B-5DB4F2BCC8B0}"/>
    <dgm:cxn modelId="{E256768B-A5F9-4625-A5D5-96ECC933CA32}" type="presOf" srcId="{B4185B26-90E5-4186-A066-460DB59473F9}" destId="{5F965323-9500-4D95-ABA8-4717B576C328}" srcOrd="0" destOrd="0" presId="urn:microsoft.com/office/officeart/2005/8/layout/chevron2"/>
    <dgm:cxn modelId="{A7D7E75A-9507-4E27-B9CD-B3DDC8539C58}" srcId="{509C3EB9-610D-45D3-B1AD-62517B2DDA7B}" destId="{DFCCD941-0150-4E8F-B44C-553997783BCA}" srcOrd="4" destOrd="0" parTransId="{F452A740-A473-4F98-B28B-4AEC62360F05}" sibTransId="{47284EAA-D73A-4879-8540-5414444B3C5B}"/>
    <dgm:cxn modelId="{9C077A80-399C-477B-8D5F-B7EF316744BB}" type="presOf" srcId="{96167007-342A-460C-85EC-E91B1DA50E36}" destId="{5DCC3A92-DE4D-4720-89D6-822FA359ED9C}" srcOrd="0" destOrd="0" presId="urn:microsoft.com/office/officeart/2005/8/layout/chevron2"/>
    <dgm:cxn modelId="{B48ACA2B-3B4E-4AE4-A9E4-AF2E8BD44BFA}" srcId="{481C3EB6-3E69-4BB8-9EF1-B68CF40DEF5C}" destId="{67C0D234-4923-43E4-9F74-6D2CBA50F59B}" srcOrd="0" destOrd="0" parTransId="{0237925C-9524-4EA7-9C78-294EC371F32C}" sibTransId="{C29550BD-4EB4-4477-A13A-6FC379E63946}"/>
    <dgm:cxn modelId="{12143A28-C17E-4C2F-B6F5-41952EC0833D}" srcId="{509C3EB9-610D-45D3-B1AD-62517B2DDA7B}" destId="{481C3EB6-3E69-4BB8-9EF1-B68CF40DEF5C}" srcOrd="1" destOrd="0" parTransId="{87EE044A-51D8-4486-AD07-DE229ACC69D1}" sibTransId="{E925FB8C-C775-4E50-9970-CA3E58149297}"/>
    <dgm:cxn modelId="{BBBFF4B6-8498-44CF-AD0A-0EF2AA6370D8}" type="presOf" srcId="{481C3EB6-3E69-4BB8-9EF1-B68CF40DEF5C}" destId="{91789EE2-5F90-4993-A9CC-5411A014557F}" srcOrd="0" destOrd="0" presId="urn:microsoft.com/office/officeart/2005/8/layout/chevron2"/>
    <dgm:cxn modelId="{ECE06FC8-2C1B-4826-B6D2-0EDF4EDCC01B}" type="presOf" srcId="{D44EF93B-8E58-4A72-8329-20871E9988DD}" destId="{26E21AAA-9035-4257-B0DE-E74689E5A6A2}" srcOrd="0" destOrd="0" presId="urn:microsoft.com/office/officeart/2005/8/layout/chevron2"/>
    <dgm:cxn modelId="{199F8959-A4A7-4D5F-958F-991C8297084C}" srcId="{509C3EB9-610D-45D3-B1AD-62517B2DDA7B}" destId="{27B07113-771B-4AFB-985A-1799F7AF8B4B}" srcOrd="2" destOrd="0" parTransId="{3E840785-E83C-4D69-9DFB-1EF416245B19}" sibTransId="{8B8D5674-EE24-4C25-9555-10B20F6E4575}"/>
    <dgm:cxn modelId="{82891CC4-690D-4AF3-B3CC-07F47E844178}" type="presOf" srcId="{509C3EB9-610D-45D3-B1AD-62517B2DDA7B}" destId="{C2ABDCD1-45CB-42EC-AA4E-9C1E02407F2D}" srcOrd="0" destOrd="0" presId="urn:microsoft.com/office/officeart/2005/8/layout/chevron2"/>
    <dgm:cxn modelId="{2459C9A9-248A-4655-8D64-A6F1C77EB9C5}" srcId="{27B07113-771B-4AFB-985A-1799F7AF8B4B}" destId="{D44EF93B-8E58-4A72-8329-20871E9988DD}" srcOrd="0" destOrd="0" parTransId="{2C888023-67E9-4230-A3C8-AAE84897D7F1}" sibTransId="{E6E6C8E2-1134-4A0D-A2EB-5822DFAD12B8}"/>
    <dgm:cxn modelId="{61F498CF-A9FC-4502-BEF3-840C3746594E}" srcId="{4FE51420-C818-44DC-98F3-C69F2C125C94}" destId="{96167007-342A-460C-85EC-E91B1DA50E36}" srcOrd="0" destOrd="0" parTransId="{44D1CA7A-204A-4779-B872-B3394481805B}" sibTransId="{C7301E14-E824-4211-B003-F09686BEFB0A}"/>
    <dgm:cxn modelId="{4204E238-A3B4-4FBE-9CA3-F49A982BF381}" type="presOf" srcId="{67C0D234-4923-43E4-9F74-6D2CBA50F59B}" destId="{935295AA-E2E9-4CA2-A989-78D242077426}" srcOrd="0" destOrd="0" presId="urn:microsoft.com/office/officeart/2005/8/layout/chevron2"/>
    <dgm:cxn modelId="{8F97B927-12E3-4017-9439-F8BD34F53FFB}" srcId="{509C3EB9-610D-45D3-B1AD-62517B2DDA7B}" destId="{B4185B26-90E5-4186-A066-460DB59473F9}" srcOrd="0" destOrd="0" parTransId="{48B53BC6-9127-4CA1-8085-01605B3F6315}" sibTransId="{D7258202-E1B9-40C5-9BEF-46FD4E3EA4C3}"/>
    <dgm:cxn modelId="{F5C9D915-FFC5-4DAD-9897-2A11A5C9E771}" srcId="{509C3EB9-610D-45D3-B1AD-62517B2DDA7B}" destId="{849758D5-6FD5-4B27-AFA8-9FC2E387FF3C}" srcOrd="5" destOrd="0" parTransId="{631C1975-4BEC-4DDE-B501-103A5DD4575A}" sibTransId="{4DC2F03E-7114-46C7-A61E-222408FFB308}"/>
    <dgm:cxn modelId="{2C733D1F-5514-4675-AEF8-322984F1900A}" type="presOf" srcId="{4FE51420-C818-44DC-98F3-C69F2C125C94}" destId="{FCA64DE0-1C3B-41C4-B834-39E2DF122FA7}" srcOrd="0" destOrd="0" presId="urn:microsoft.com/office/officeart/2005/8/layout/chevron2"/>
    <dgm:cxn modelId="{AE919E44-4A6D-4311-AFF2-A3E807CBE5AD}" type="presOf" srcId="{849758D5-6FD5-4B27-AFA8-9FC2E387FF3C}" destId="{6E3C20DD-64F6-4F70-9898-8842AF199784}" srcOrd="0" destOrd="0" presId="urn:microsoft.com/office/officeart/2005/8/layout/chevron2"/>
    <dgm:cxn modelId="{DA7E75A3-6D1D-4CA5-BE0C-16CDC8761078}" type="presOf" srcId="{17D4DA37-0A49-4828-91F7-54A32176ACCF}" destId="{AEFF513B-FE7E-42C4-927F-A68177F6B45F}" srcOrd="0" destOrd="0" presId="urn:microsoft.com/office/officeart/2005/8/layout/chevron2"/>
    <dgm:cxn modelId="{C732B52D-31EA-45E7-8845-91D22BEDE508}" type="presParOf" srcId="{C2ABDCD1-45CB-42EC-AA4E-9C1E02407F2D}" destId="{3ABD077D-1B5B-4C51-B78D-9DAC5F6EE1C1}" srcOrd="0" destOrd="0" presId="urn:microsoft.com/office/officeart/2005/8/layout/chevron2"/>
    <dgm:cxn modelId="{F38638B1-E679-4C85-B465-F34C82BCC7C7}" type="presParOf" srcId="{3ABD077D-1B5B-4C51-B78D-9DAC5F6EE1C1}" destId="{5F965323-9500-4D95-ABA8-4717B576C328}" srcOrd="0" destOrd="0" presId="urn:microsoft.com/office/officeart/2005/8/layout/chevron2"/>
    <dgm:cxn modelId="{8423482F-E611-417C-8BCB-7E289573EB7F}" type="presParOf" srcId="{3ABD077D-1B5B-4C51-B78D-9DAC5F6EE1C1}" destId="{3AB9DB22-7767-4BB0-9434-BDD7E8AB31DB}" srcOrd="1" destOrd="0" presId="urn:microsoft.com/office/officeart/2005/8/layout/chevron2"/>
    <dgm:cxn modelId="{C9A0BD23-6238-4C3F-A4AB-474E39AFD007}" type="presParOf" srcId="{C2ABDCD1-45CB-42EC-AA4E-9C1E02407F2D}" destId="{3037A579-04A5-47B9-A1DE-42774DE4E428}" srcOrd="1" destOrd="0" presId="urn:microsoft.com/office/officeart/2005/8/layout/chevron2"/>
    <dgm:cxn modelId="{2FA19CFA-BB76-47D1-9BA7-7A2CFFE10CE8}" type="presParOf" srcId="{C2ABDCD1-45CB-42EC-AA4E-9C1E02407F2D}" destId="{CEC17F20-01B3-40F2-842E-96A152AA9225}" srcOrd="2" destOrd="0" presId="urn:microsoft.com/office/officeart/2005/8/layout/chevron2"/>
    <dgm:cxn modelId="{5840F5A8-2BFF-431A-9993-645660EBE5A1}" type="presParOf" srcId="{CEC17F20-01B3-40F2-842E-96A152AA9225}" destId="{91789EE2-5F90-4993-A9CC-5411A014557F}" srcOrd="0" destOrd="0" presId="urn:microsoft.com/office/officeart/2005/8/layout/chevron2"/>
    <dgm:cxn modelId="{926F2535-C5E0-4578-9C29-DE2A5239DE52}" type="presParOf" srcId="{CEC17F20-01B3-40F2-842E-96A152AA9225}" destId="{935295AA-E2E9-4CA2-A989-78D242077426}" srcOrd="1" destOrd="0" presId="urn:microsoft.com/office/officeart/2005/8/layout/chevron2"/>
    <dgm:cxn modelId="{629D0008-53D6-4B2A-97BC-1C88836988A4}" type="presParOf" srcId="{C2ABDCD1-45CB-42EC-AA4E-9C1E02407F2D}" destId="{F0A51B74-EDA6-46A7-924E-970315DE2D03}" srcOrd="3" destOrd="0" presId="urn:microsoft.com/office/officeart/2005/8/layout/chevron2"/>
    <dgm:cxn modelId="{B3C6F396-16AA-4CE7-92D7-375A08C6BD5A}" type="presParOf" srcId="{C2ABDCD1-45CB-42EC-AA4E-9C1E02407F2D}" destId="{AEE3C090-B582-4E0C-B6D5-EDE125988898}" srcOrd="4" destOrd="0" presId="urn:microsoft.com/office/officeart/2005/8/layout/chevron2"/>
    <dgm:cxn modelId="{2FFF71B2-F090-422B-A829-989CBE527949}" type="presParOf" srcId="{AEE3C090-B582-4E0C-B6D5-EDE125988898}" destId="{3800BA2E-A0EC-4485-BBC7-7835C705821C}" srcOrd="0" destOrd="0" presId="urn:microsoft.com/office/officeart/2005/8/layout/chevron2"/>
    <dgm:cxn modelId="{DC60DE49-89DF-41B4-8F39-C23F02AFFD16}" type="presParOf" srcId="{AEE3C090-B582-4E0C-B6D5-EDE125988898}" destId="{26E21AAA-9035-4257-B0DE-E74689E5A6A2}" srcOrd="1" destOrd="0" presId="urn:microsoft.com/office/officeart/2005/8/layout/chevron2"/>
    <dgm:cxn modelId="{247C2511-CC5D-42FE-8CD4-7DF2157DC080}" type="presParOf" srcId="{C2ABDCD1-45CB-42EC-AA4E-9C1E02407F2D}" destId="{08AF2282-9822-48E3-9502-1ED34B820F63}" srcOrd="5" destOrd="0" presId="urn:microsoft.com/office/officeart/2005/8/layout/chevron2"/>
    <dgm:cxn modelId="{E8E76B15-EA78-4AA5-A59A-B214079DC079}" type="presParOf" srcId="{C2ABDCD1-45CB-42EC-AA4E-9C1E02407F2D}" destId="{B854C56D-CC0E-42FD-9456-B8DDE66C8608}" srcOrd="6" destOrd="0" presId="urn:microsoft.com/office/officeart/2005/8/layout/chevron2"/>
    <dgm:cxn modelId="{130A3931-C904-42AF-891F-96AC840FD3D9}" type="presParOf" srcId="{B854C56D-CC0E-42FD-9456-B8DDE66C8608}" destId="{FCA64DE0-1C3B-41C4-B834-39E2DF122FA7}" srcOrd="0" destOrd="0" presId="urn:microsoft.com/office/officeart/2005/8/layout/chevron2"/>
    <dgm:cxn modelId="{EADF387B-0F2B-4900-9CE4-E2DA57ECDCDD}" type="presParOf" srcId="{B854C56D-CC0E-42FD-9456-B8DDE66C8608}" destId="{5DCC3A92-DE4D-4720-89D6-822FA359ED9C}" srcOrd="1" destOrd="0" presId="urn:microsoft.com/office/officeart/2005/8/layout/chevron2"/>
    <dgm:cxn modelId="{71E78CC4-D13B-4DFC-932A-B5E61F01EDF3}" type="presParOf" srcId="{C2ABDCD1-45CB-42EC-AA4E-9C1E02407F2D}" destId="{28C9C035-0B5E-4170-8F99-326385C1FB0B}" srcOrd="7" destOrd="0" presId="urn:microsoft.com/office/officeart/2005/8/layout/chevron2"/>
    <dgm:cxn modelId="{385852AF-AB34-4050-9246-1B24E334143B}" type="presParOf" srcId="{C2ABDCD1-45CB-42EC-AA4E-9C1E02407F2D}" destId="{81E43D00-1E15-4DB5-95F7-21D3C3678540}" srcOrd="8" destOrd="0" presId="urn:microsoft.com/office/officeart/2005/8/layout/chevron2"/>
    <dgm:cxn modelId="{CCEAA6C5-6E68-4603-B98D-8431885D384E}" type="presParOf" srcId="{81E43D00-1E15-4DB5-95F7-21D3C3678540}" destId="{2F417ADB-6202-4E0F-9B0D-76074A0C20AA}" srcOrd="0" destOrd="0" presId="urn:microsoft.com/office/officeart/2005/8/layout/chevron2"/>
    <dgm:cxn modelId="{D3FCD028-33D3-4520-8B34-3D940B570E01}" type="presParOf" srcId="{81E43D00-1E15-4DB5-95F7-21D3C3678540}" destId="{EAC11EEB-9CC2-4F09-8DEF-3CC8644593CE}" srcOrd="1" destOrd="0" presId="urn:microsoft.com/office/officeart/2005/8/layout/chevron2"/>
    <dgm:cxn modelId="{A9E398FF-80E2-453D-BEF0-845F9D934B6A}" type="presParOf" srcId="{C2ABDCD1-45CB-42EC-AA4E-9C1E02407F2D}" destId="{B8FC736E-9B69-41E4-B87C-9B6BB934A511}" srcOrd="9" destOrd="0" presId="urn:microsoft.com/office/officeart/2005/8/layout/chevron2"/>
    <dgm:cxn modelId="{999BC950-9E36-43DC-B79B-428B7700D719}" type="presParOf" srcId="{C2ABDCD1-45CB-42EC-AA4E-9C1E02407F2D}" destId="{8B889139-41D4-473F-8174-82F355B30D02}" srcOrd="10" destOrd="0" presId="urn:microsoft.com/office/officeart/2005/8/layout/chevron2"/>
    <dgm:cxn modelId="{01B81848-6897-4A52-97E1-4B7A5047E595}" type="presParOf" srcId="{8B889139-41D4-473F-8174-82F355B30D02}" destId="{6E3C20DD-64F6-4F70-9898-8842AF199784}" srcOrd="0" destOrd="0" presId="urn:microsoft.com/office/officeart/2005/8/layout/chevron2"/>
    <dgm:cxn modelId="{A42D8A02-5FF1-4509-99F3-785C5F5BF41F}" type="presParOf" srcId="{8B889139-41D4-473F-8174-82F355B30D02}" destId="{AEFF513B-FE7E-42C4-927F-A68177F6B45F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9C3EB9-610D-45D3-B1AD-62517B2DDA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85B26-90E5-4186-A066-460DB59473F9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8B53BC6-9127-4CA1-8085-01605B3F6315}" type="parTrans" cxnId="{8F97B927-12E3-4017-9439-F8BD34F53FFB}">
      <dgm:prSet/>
      <dgm:spPr/>
      <dgm:t>
        <a:bodyPr/>
        <a:lstStyle/>
        <a:p>
          <a:endParaRPr lang="ru-RU"/>
        </a:p>
      </dgm:t>
    </dgm:pt>
    <dgm:pt modelId="{D7258202-E1B9-40C5-9BEF-46FD4E3EA4C3}" type="sibTrans" cxnId="{8F97B927-12E3-4017-9439-F8BD34F53FFB}">
      <dgm:prSet/>
      <dgm:spPr/>
      <dgm:t>
        <a:bodyPr/>
        <a:lstStyle/>
        <a:p>
          <a:endParaRPr lang="ru-RU"/>
        </a:p>
      </dgm:t>
    </dgm:pt>
    <dgm:pt modelId="{C312969E-8D62-4DC4-AD62-60E694D65FBB}">
      <dgm:prSet phldrT="[Текст]"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«Юный исследователь»</a:t>
          </a:r>
          <a:endParaRPr lang="ru-RU" dirty="0"/>
        </a:p>
      </dgm:t>
    </dgm:pt>
    <dgm:pt modelId="{1FBD3F11-0EB5-4ED9-B8AA-8BA5A2A3890E}" type="parTrans" cxnId="{29CE71FA-8E1A-4915-8EAB-1085247CD383}">
      <dgm:prSet/>
      <dgm:spPr/>
      <dgm:t>
        <a:bodyPr/>
        <a:lstStyle/>
        <a:p>
          <a:endParaRPr lang="ru-RU"/>
        </a:p>
      </dgm:t>
    </dgm:pt>
    <dgm:pt modelId="{26671717-1505-4B26-B09B-5DB4F2BCC8B0}" type="sibTrans" cxnId="{29CE71FA-8E1A-4915-8EAB-1085247CD383}">
      <dgm:prSet/>
      <dgm:spPr/>
      <dgm:t>
        <a:bodyPr/>
        <a:lstStyle/>
        <a:p>
          <a:endParaRPr lang="ru-RU"/>
        </a:p>
      </dgm:t>
    </dgm:pt>
    <dgm:pt modelId="{481C3EB6-3E69-4BB8-9EF1-B68CF40DEF5C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7EE044A-51D8-4486-AD07-DE229ACC69D1}" type="parTrans" cxnId="{12143A28-C17E-4C2F-B6F5-41952EC0833D}">
      <dgm:prSet/>
      <dgm:spPr/>
      <dgm:t>
        <a:bodyPr/>
        <a:lstStyle/>
        <a:p>
          <a:endParaRPr lang="ru-RU"/>
        </a:p>
      </dgm:t>
    </dgm:pt>
    <dgm:pt modelId="{E925FB8C-C775-4E50-9970-CA3E58149297}" type="sibTrans" cxnId="{12143A28-C17E-4C2F-B6F5-41952EC0833D}">
      <dgm:prSet/>
      <dgm:spPr/>
      <dgm:t>
        <a:bodyPr/>
        <a:lstStyle/>
        <a:p>
          <a:endParaRPr lang="ru-RU"/>
        </a:p>
      </dgm:t>
    </dgm:pt>
    <dgm:pt modelId="{67C0D234-4923-43E4-9F74-6D2CBA50F59B}">
      <dgm:prSet phldrT="[Текст]"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«Окно в мир»</a:t>
          </a:r>
          <a:endParaRPr lang="ru-RU" dirty="0"/>
        </a:p>
      </dgm:t>
    </dgm:pt>
    <dgm:pt modelId="{0237925C-9524-4EA7-9C78-294EC371F32C}" type="parTrans" cxnId="{B48ACA2B-3B4E-4AE4-A9E4-AF2E8BD44BFA}">
      <dgm:prSet/>
      <dgm:spPr/>
      <dgm:t>
        <a:bodyPr/>
        <a:lstStyle/>
        <a:p>
          <a:endParaRPr lang="ru-RU"/>
        </a:p>
      </dgm:t>
    </dgm:pt>
    <dgm:pt modelId="{C29550BD-4EB4-4477-A13A-6FC379E63946}" type="sibTrans" cxnId="{B48ACA2B-3B4E-4AE4-A9E4-AF2E8BD44BFA}">
      <dgm:prSet/>
      <dgm:spPr/>
      <dgm:t>
        <a:bodyPr/>
        <a:lstStyle/>
        <a:p>
          <a:endParaRPr lang="ru-RU"/>
        </a:p>
      </dgm:t>
    </dgm:pt>
    <dgm:pt modelId="{27B07113-771B-4AFB-985A-1799F7AF8B4B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E840785-E83C-4D69-9DFB-1EF416245B19}" type="parTrans" cxnId="{199F8959-A4A7-4D5F-958F-991C8297084C}">
      <dgm:prSet/>
      <dgm:spPr/>
      <dgm:t>
        <a:bodyPr/>
        <a:lstStyle/>
        <a:p>
          <a:endParaRPr lang="ru-RU"/>
        </a:p>
      </dgm:t>
    </dgm:pt>
    <dgm:pt modelId="{8B8D5674-EE24-4C25-9555-10B20F6E4575}" type="sibTrans" cxnId="{199F8959-A4A7-4D5F-958F-991C8297084C}">
      <dgm:prSet/>
      <dgm:spPr/>
      <dgm:t>
        <a:bodyPr/>
        <a:lstStyle/>
        <a:p>
          <a:endParaRPr lang="ru-RU"/>
        </a:p>
      </dgm:t>
    </dgm:pt>
    <dgm:pt modelId="{D44EF93B-8E58-4A72-8329-20871E9988DD}">
      <dgm:prSet phldrT="[Текст]"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«Пергамент»</a:t>
          </a:r>
          <a:endParaRPr lang="ru-RU" dirty="0"/>
        </a:p>
      </dgm:t>
    </dgm:pt>
    <dgm:pt modelId="{2C888023-67E9-4230-A3C8-AAE84897D7F1}" type="parTrans" cxnId="{2459C9A9-248A-4655-8D64-A6F1C77EB9C5}">
      <dgm:prSet/>
      <dgm:spPr/>
      <dgm:t>
        <a:bodyPr/>
        <a:lstStyle/>
        <a:p>
          <a:endParaRPr lang="ru-RU"/>
        </a:p>
      </dgm:t>
    </dgm:pt>
    <dgm:pt modelId="{E6E6C8E2-1134-4A0D-A2EB-5822DFAD12B8}" type="sibTrans" cxnId="{2459C9A9-248A-4655-8D64-A6F1C77EB9C5}">
      <dgm:prSet/>
      <dgm:spPr/>
      <dgm:t>
        <a:bodyPr/>
        <a:lstStyle/>
        <a:p>
          <a:endParaRPr lang="ru-RU"/>
        </a:p>
      </dgm:t>
    </dgm:pt>
    <dgm:pt modelId="{4FE51420-C818-44DC-98F3-C69F2C125C94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BB74F2B-EFE7-4796-B205-14A8F7D04CAC}" type="parTrans" cxnId="{8327F540-72AC-4BC8-BC9B-FB79FCBA58C1}">
      <dgm:prSet/>
      <dgm:spPr/>
      <dgm:t>
        <a:bodyPr/>
        <a:lstStyle/>
        <a:p>
          <a:endParaRPr lang="ru-RU"/>
        </a:p>
      </dgm:t>
    </dgm:pt>
    <dgm:pt modelId="{08BAEEAF-77E2-46D0-87F1-22B781C85459}" type="sibTrans" cxnId="{8327F540-72AC-4BC8-BC9B-FB79FCBA58C1}">
      <dgm:prSet/>
      <dgm:spPr/>
      <dgm:t>
        <a:bodyPr/>
        <a:lstStyle/>
        <a:p>
          <a:endParaRPr lang="ru-RU"/>
        </a:p>
      </dgm:t>
    </dgm:pt>
    <dgm:pt modelId="{96167007-342A-460C-85EC-E91B1DA50E36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«Светить всегда, светить везде»</a:t>
          </a:r>
          <a:endParaRPr lang="ru-RU" dirty="0"/>
        </a:p>
      </dgm:t>
    </dgm:pt>
    <dgm:pt modelId="{C7301E14-E824-4211-B003-F09686BEFB0A}" type="sibTrans" cxnId="{61F498CF-A9FC-4502-BEF3-840C3746594E}">
      <dgm:prSet/>
      <dgm:spPr/>
      <dgm:t>
        <a:bodyPr/>
        <a:lstStyle/>
        <a:p>
          <a:endParaRPr lang="ru-RU"/>
        </a:p>
      </dgm:t>
    </dgm:pt>
    <dgm:pt modelId="{44D1CA7A-204A-4779-B872-B3394481805B}" type="parTrans" cxnId="{61F498CF-A9FC-4502-BEF3-840C3746594E}">
      <dgm:prSet/>
      <dgm:spPr/>
      <dgm:t>
        <a:bodyPr/>
        <a:lstStyle/>
        <a:p>
          <a:endParaRPr lang="ru-RU"/>
        </a:p>
      </dgm:t>
    </dgm:pt>
    <dgm:pt modelId="{7EDDE7F9-7DD4-4AF8-A10E-54BB04977CAE}">
      <dgm:prSet phldrT="[Текст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823A85A8-6986-4657-984A-F43690B898E9}" type="parTrans" cxnId="{6BAD5193-01A3-4E15-BBF8-6E51D6B2554B}">
      <dgm:prSet/>
      <dgm:spPr/>
      <dgm:t>
        <a:bodyPr/>
        <a:lstStyle/>
        <a:p>
          <a:endParaRPr lang="ru-RU"/>
        </a:p>
      </dgm:t>
    </dgm:pt>
    <dgm:pt modelId="{89E62D4A-0AF3-4945-A891-B84FEF8E1C9E}" type="sibTrans" cxnId="{6BAD5193-01A3-4E15-BBF8-6E51D6B2554B}">
      <dgm:prSet/>
      <dgm:spPr/>
      <dgm:t>
        <a:bodyPr/>
        <a:lstStyle/>
        <a:p>
          <a:endParaRPr lang="ru-RU"/>
        </a:p>
      </dgm:t>
    </dgm:pt>
    <dgm:pt modelId="{4AE38ADB-B6D6-46CE-A09C-70A12AD67BC6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«С чего начинается Родина»</a:t>
          </a:r>
          <a:endParaRPr lang="ru-RU" dirty="0"/>
        </a:p>
      </dgm:t>
    </dgm:pt>
    <dgm:pt modelId="{71092286-8B73-4EF1-8E57-2E9CD410B030}" type="parTrans" cxnId="{5A2D93E9-CA7A-4927-908B-ED7B8C8D1E04}">
      <dgm:prSet/>
      <dgm:spPr/>
      <dgm:t>
        <a:bodyPr/>
        <a:lstStyle/>
        <a:p>
          <a:endParaRPr lang="ru-RU"/>
        </a:p>
      </dgm:t>
    </dgm:pt>
    <dgm:pt modelId="{2F81011A-332A-4B56-B097-222136F93969}" type="sibTrans" cxnId="{5A2D93E9-CA7A-4927-908B-ED7B8C8D1E04}">
      <dgm:prSet/>
      <dgm:spPr/>
      <dgm:t>
        <a:bodyPr/>
        <a:lstStyle/>
        <a:p>
          <a:endParaRPr lang="ru-RU"/>
        </a:p>
      </dgm:t>
    </dgm:pt>
    <dgm:pt modelId="{C2ABDCD1-45CB-42EC-AA4E-9C1E02407F2D}" type="pres">
      <dgm:prSet presAssocID="{509C3EB9-610D-45D3-B1AD-62517B2DDA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BD077D-1B5B-4C51-B78D-9DAC5F6EE1C1}" type="pres">
      <dgm:prSet presAssocID="{B4185B26-90E5-4186-A066-460DB59473F9}" presName="composite" presStyleCnt="0"/>
      <dgm:spPr/>
    </dgm:pt>
    <dgm:pt modelId="{5F965323-9500-4D95-ABA8-4717B576C328}" type="pres">
      <dgm:prSet presAssocID="{B4185B26-90E5-4186-A066-460DB59473F9}" presName="parentText" presStyleLbl="alignNode1" presStyleIdx="0" presStyleCnt="5" custLinFactNeighborX="-6930" custLinFactNeighborY="-4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9DB22-7767-4BB0-9434-BDD7E8AB31DB}" type="pres">
      <dgm:prSet presAssocID="{B4185B26-90E5-4186-A066-460DB59473F9}" presName="descendantText" presStyleLbl="alignAcc1" presStyleIdx="0" presStyleCnt="5" custLinFactNeighborX="665" custLinFactNeighborY="12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7A579-04A5-47B9-A1DE-42774DE4E428}" type="pres">
      <dgm:prSet presAssocID="{D7258202-E1B9-40C5-9BEF-46FD4E3EA4C3}" presName="sp" presStyleCnt="0"/>
      <dgm:spPr/>
    </dgm:pt>
    <dgm:pt modelId="{CEC17F20-01B3-40F2-842E-96A152AA9225}" type="pres">
      <dgm:prSet presAssocID="{481C3EB6-3E69-4BB8-9EF1-B68CF40DEF5C}" presName="composite" presStyleCnt="0"/>
      <dgm:spPr/>
    </dgm:pt>
    <dgm:pt modelId="{91789EE2-5F90-4993-A9CC-5411A014557F}" type="pres">
      <dgm:prSet presAssocID="{481C3EB6-3E69-4BB8-9EF1-B68CF40DEF5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295AA-E2E9-4CA2-A989-78D242077426}" type="pres">
      <dgm:prSet presAssocID="{481C3EB6-3E69-4BB8-9EF1-B68CF40DEF5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51B74-EDA6-46A7-924E-970315DE2D03}" type="pres">
      <dgm:prSet presAssocID="{E925FB8C-C775-4E50-9970-CA3E58149297}" presName="sp" presStyleCnt="0"/>
      <dgm:spPr/>
    </dgm:pt>
    <dgm:pt modelId="{AEE3C090-B582-4E0C-B6D5-EDE125988898}" type="pres">
      <dgm:prSet presAssocID="{27B07113-771B-4AFB-985A-1799F7AF8B4B}" presName="composite" presStyleCnt="0"/>
      <dgm:spPr/>
    </dgm:pt>
    <dgm:pt modelId="{3800BA2E-A0EC-4485-BBC7-7835C705821C}" type="pres">
      <dgm:prSet presAssocID="{27B07113-771B-4AFB-985A-1799F7AF8B4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1AAA-9035-4257-B0DE-E74689E5A6A2}" type="pres">
      <dgm:prSet presAssocID="{27B07113-771B-4AFB-985A-1799F7AF8B4B}" presName="descendantText" presStyleLbl="alignAcc1" presStyleIdx="2" presStyleCnt="5" custLinFactNeighborX="-648" custLinFactNeighborY="5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F2282-9822-48E3-9502-1ED34B820F63}" type="pres">
      <dgm:prSet presAssocID="{8B8D5674-EE24-4C25-9555-10B20F6E4575}" presName="sp" presStyleCnt="0"/>
      <dgm:spPr/>
    </dgm:pt>
    <dgm:pt modelId="{B854C56D-CC0E-42FD-9456-B8DDE66C8608}" type="pres">
      <dgm:prSet presAssocID="{4FE51420-C818-44DC-98F3-C69F2C125C94}" presName="composite" presStyleCnt="0"/>
      <dgm:spPr/>
    </dgm:pt>
    <dgm:pt modelId="{FCA64DE0-1C3B-41C4-B834-39E2DF122FA7}" type="pres">
      <dgm:prSet presAssocID="{4FE51420-C818-44DC-98F3-C69F2C125C9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3A92-DE4D-4720-89D6-822FA359ED9C}" type="pres">
      <dgm:prSet presAssocID="{4FE51420-C818-44DC-98F3-C69F2C125C9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9C035-0B5E-4170-8F99-326385C1FB0B}" type="pres">
      <dgm:prSet presAssocID="{08BAEEAF-77E2-46D0-87F1-22B781C85459}" presName="sp" presStyleCnt="0"/>
      <dgm:spPr/>
    </dgm:pt>
    <dgm:pt modelId="{531B8502-FE52-4598-B4B1-D3A4D10240E8}" type="pres">
      <dgm:prSet presAssocID="{7EDDE7F9-7DD4-4AF8-A10E-54BB04977CAE}" presName="composite" presStyleCnt="0"/>
      <dgm:spPr/>
    </dgm:pt>
    <dgm:pt modelId="{6067E3CE-22BD-41AA-8DA3-EFB671011FF2}" type="pres">
      <dgm:prSet presAssocID="{7EDDE7F9-7DD4-4AF8-A10E-54BB04977CAE}" presName="parentText" presStyleLbl="alignNode1" presStyleIdx="4" presStyleCnt="5" custLinFactNeighborX="-29553" custLinFactNeighborY="3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87364-3BD8-418F-BD95-C91662F6072E}" type="pres">
      <dgm:prSet presAssocID="{7EDDE7F9-7DD4-4AF8-A10E-54BB04977CA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AD5193-01A3-4E15-BBF8-6E51D6B2554B}" srcId="{509C3EB9-610D-45D3-B1AD-62517B2DDA7B}" destId="{7EDDE7F9-7DD4-4AF8-A10E-54BB04977CAE}" srcOrd="4" destOrd="0" parTransId="{823A85A8-6986-4657-984A-F43690B898E9}" sibTransId="{89E62D4A-0AF3-4945-A891-B84FEF8E1C9E}"/>
    <dgm:cxn modelId="{C530E749-4BBC-49AC-9DDF-8F9AF44252D1}" type="presOf" srcId="{7EDDE7F9-7DD4-4AF8-A10E-54BB04977CAE}" destId="{6067E3CE-22BD-41AA-8DA3-EFB671011FF2}" srcOrd="0" destOrd="0" presId="urn:microsoft.com/office/officeart/2005/8/layout/chevron2"/>
    <dgm:cxn modelId="{61F498CF-A9FC-4502-BEF3-840C3746594E}" srcId="{4FE51420-C818-44DC-98F3-C69F2C125C94}" destId="{96167007-342A-460C-85EC-E91B1DA50E36}" srcOrd="0" destOrd="0" parTransId="{44D1CA7A-204A-4779-B872-B3394481805B}" sibTransId="{C7301E14-E824-4211-B003-F09686BEFB0A}"/>
    <dgm:cxn modelId="{29CE71FA-8E1A-4915-8EAB-1085247CD383}" srcId="{B4185B26-90E5-4186-A066-460DB59473F9}" destId="{C312969E-8D62-4DC4-AD62-60E694D65FBB}" srcOrd="0" destOrd="0" parTransId="{1FBD3F11-0EB5-4ED9-B8AA-8BA5A2A3890E}" sibTransId="{26671717-1505-4B26-B09B-5DB4F2BCC8B0}"/>
    <dgm:cxn modelId="{199F8959-A4A7-4D5F-958F-991C8297084C}" srcId="{509C3EB9-610D-45D3-B1AD-62517B2DDA7B}" destId="{27B07113-771B-4AFB-985A-1799F7AF8B4B}" srcOrd="2" destOrd="0" parTransId="{3E840785-E83C-4D69-9DFB-1EF416245B19}" sibTransId="{8B8D5674-EE24-4C25-9555-10B20F6E4575}"/>
    <dgm:cxn modelId="{BBB3848B-DF36-42D0-BB10-34CFB75C08EC}" type="presOf" srcId="{B4185B26-90E5-4186-A066-460DB59473F9}" destId="{5F965323-9500-4D95-ABA8-4717B576C328}" srcOrd="0" destOrd="0" presId="urn:microsoft.com/office/officeart/2005/8/layout/chevron2"/>
    <dgm:cxn modelId="{B48ACA2B-3B4E-4AE4-A9E4-AF2E8BD44BFA}" srcId="{481C3EB6-3E69-4BB8-9EF1-B68CF40DEF5C}" destId="{67C0D234-4923-43E4-9F74-6D2CBA50F59B}" srcOrd="0" destOrd="0" parTransId="{0237925C-9524-4EA7-9C78-294EC371F32C}" sibTransId="{C29550BD-4EB4-4477-A13A-6FC379E63946}"/>
    <dgm:cxn modelId="{8F97B927-12E3-4017-9439-F8BD34F53FFB}" srcId="{509C3EB9-610D-45D3-B1AD-62517B2DDA7B}" destId="{B4185B26-90E5-4186-A066-460DB59473F9}" srcOrd="0" destOrd="0" parTransId="{48B53BC6-9127-4CA1-8085-01605B3F6315}" sibTransId="{D7258202-E1B9-40C5-9BEF-46FD4E3EA4C3}"/>
    <dgm:cxn modelId="{8D01FF69-2C84-4890-86D2-36B0DB3F2B95}" type="presOf" srcId="{C312969E-8D62-4DC4-AD62-60E694D65FBB}" destId="{3AB9DB22-7767-4BB0-9434-BDD7E8AB31DB}" srcOrd="0" destOrd="0" presId="urn:microsoft.com/office/officeart/2005/8/layout/chevron2"/>
    <dgm:cxn modelId="{E4FDCD5A-D97D-4D61-BC4A-4A7E25DC3E60}" type="presOf" srcId="{D44EF93B-8E58-4A72-8329-20871E9988DD}" destId="{26E21AAA-9035-4257-B0DE-E74689E5A6A2}" srcOrd="0" destOrd="0" presId="urn:microsoft.com/office/officeart/2005/8/layout/chevron2"/>
    <dgm:cxn modelId="{2459C9A9-248A-4655-8D64-A6F1C77EB9C5}" srcId="{27B07113-771B-4AFB-985A-1799F7AF8B4B}" destId="{D44EF93B-8E58-4A72-8329-20871E9988DD}" srcOrd="0" destOrd="0" parTransId="{2C888023-67E9-4230-A3C8-AAE84897D7F1}" sibTransId="{E6E6C8E2-1134-4A0D-A2EB-5822DFAD12B8}"/>
    <dgm:cxn modelId="{48484D4C-936A-4E2D-8327-EC6472F31FFA}" type="presOf" srcId="{481C3EB6-3E69-4BB8-9EF1-B68CF40DEF5C}" destId="{91789EE2-5F90-4993-A9CC-5411A014557F}" srcOrd="0" destOrd="0" presId="urn:microsoft.com/office/officeart/2005/8/layout/chevron2"/>
    <dgm:cxn modelId="{F939C677-02BA-4E4A-9CA0-437374BC42B6}" type="presOf" srcId="{4AE38ADB-B6D6-46CE-A09C-70A12AD67BC6}" destId="{B9087364-3BD8-418F-BD95-C91662F6072E}" srcOrd="0" destOrd="0" presId="urn:microsoft.com/office/officeart/2005/8/layout/chevron2"/>
    <dgm:cxn modelId="{5A2D93E9-CA7A-4927-908B-ED7B8C8D1E04}" srcId="{7EDDE7F9-7DD4-4AF8-A10E-54BB04977CAE}" destId="{4AE38ADB-B6D6-46CE-A09C-70A12AD67BC6}" srcOrd="0" destOrd="0" parTransId="{71092286-8B73-4EF1-8E57-2E9CD410B030}" sibTransId="{2F81011A-332A-4B56-B097-222136F93969}"/>
    <dgm:cxn modelId="{B316CFB6-7FBA-4204-B250-723E86F9E256}" type="presOf" srcId="{27B07113-771B-4AFB-985A-1799F7AF8B4B}" destId="{3800BA2E-A0EC-4485-BBC7-7835C705821C}" srcOrd="0" destOrd="0" presId="urn:microsoft.com/office/officeart/2005/8/layout/chevron2"/>
    <dgm:cxn modelId="{78D7EBA4-9AB4-45E9-AE28-5A33C29B2095}" type="presOf" srcId="{509C3EB9-610D-45D3-B1AD-62517B2DDA7B}" destId="{C2ABDCD1-45CB-42EC-AA4E-9C1E02407F2D}" srcOrd="0" destOrd="0" presId="urn:microsoft.com/office/officeart/2005/8/layout/chevron2"/>
    <dgm:cxn modelId="{8327F540-72AC-4BC8-BC9B-FB79FCBA58C1}" srcId="{509C3EB9-610D-45D3-B1AD-62517B2DDA7B}" destId="{4FE51420-C818-44DC-98F3-C69F2C125C94}" srcOrd="3" destOrd="0" parTransId="{ABB74F2B-EFE7-4796-B205-14A8F7D04CAC}" sibTransId="{08BAEEAF-77E2-46D0-87F1-22B781C85459}"/>
    <dgm:cxn modelId="{6CF6547E-1C7E-4475-884F-A7DDA8811B19}" type="presOf" srcId="{67C0D234-4923-43E4-9F74-6D2CBA50F59B}" destId="{935295AA-E2E9-4CA2-A989-78D242077426}" srcOrd="0" destOrd="0" presId="urn:microsoft.com/office/officeart/2005/8/layout/chevron2"/>
    <dgm:cxn modelId="{5FD7234A-CCF1-49BE-8690-EC0FEA62C0C7}" type="presOf" srcId="{4FE51420-C818-44DC-98F3-C69F2C125C94}" destId="{FCA64DE0-1C3B-41C4-B834-39E2DF122FA7}" srcOrd="0" destOrd="0" presId="urn:microsoft.com/office/officeart/2005/8/layout/chevron2"/>
    <dgm:cxn modelId="{9F6F4DB1-1886-4768-BB3E-CF53D1682347}" type="presOf" srcId="{96167007-342A-460C-85EC-E91B1DA50E36}" destId="{5DCC3A92-DE4D-4720-89D6-822FA359ED9C}" srcOrd="0" destOrd="0" presId="urn:microsoft.com/office/officeart/2005/8/layout/chevron2"/>
    <dgm:cxn modelId="{12143A28-C17E-4C2F-B6F5-41952EC0833D}" srcId="{509C3EB9-610D-45D3-B1AD-62517B2DDA7B}" destId="{481C3EB6-3E69-4BB8-9EF1-B68CF40DEF5C}" srcOrd="1" destOrd="0" parTransId="{87EE044A-51D8-4486-AD07-DE229ACC69D1}" sibTransId="{E925FB8C-C775-4E50-9970-CA3E58149297}"/>
    <dgm:cxn modelId="{78C75698-2105-4504-8FD5-5D60963FA316}" type="presParOf" srcId="{C2ABDCD1-45CB-42EC-AA4E-9C1E02407F2D}" destId="{3ABD077D-1B5B-4C51-B78D-9DAC5F6EE1C1}" srcOrd="0" destOrd="0" presId="urn:microsoft.com/office/officeart/2005/8/layout/chevron2"/>
    <dgm:cxn modelId="{0E43EC87-D74F-45F1-90EF-3735B266DCBA}" type="presParOf" srcId="{3ABD077D-1B5B-4C51-B78D-9DAC5F6EE1C1}" destId="{5F965323-9500-4D95-ABA8-4717B576C328}" srcOrd="0" destOrd="0" presId="urn:microsoft.com/office/officeart/2005/8/layout/chevron2"/>
    <dgm:cxn modelId="{E4C29400-B746-4B27-BC2C-309CF581AFC6}" type="presParOf" srcId="{3ABD077D-1B5B-4C51-B78D-9DAC5F6EE1C1}" destId="{3AB9DB22-7767-4BB0-9434-BDD7E8AB31DB}" srcOrd="1" destOrd="0" presId="urn:microsoft.com/office/officeart/2005/8/layout/chevron2"/>
    <dgm:cxn modelId="{5A7C6255-0187-4AC3-8129-DCB1F9F88A3B}" type="presParOf" srcId="{C2ABDCD1-45CB-42EC-AA4E-9C1E02407F2D}" destId="{3037A579-04A5-47B9-A1DE-42774DE4E428}" srcOrd="1" destOrd="0" presId="urn:microsoft.com/office/officeart/2005/8/layout/chevron2"/>
    <dgm:cxn modelId="{C3A6B763-D541-471E-9A46-207601BBF0BD}" type="presParOf" srcId="{C2ABDCD1-45CB-42EC-AA4E-9C1E02407F2D}" destId="{CEC17F20-01B3-40F2-842E-96A152AA9225}" srcOrd="2" destOrd="0" presId="urn:microsoft.com/office/officeart/2005/8/layout/chevron2"/>
    <dgm:cxn modelId="{3C0FAA7A-CF62-48CA-87FA-4A3ABCA3672D}" type="presParOf" srcId="{CEC17F20-01B3-40F2-842E-96A152AA9225}" destId="{91789EE2-5F90-4993-A9CC-5411A014557F}" srcOrd="0" destOrd="0" presId="urn:microsoft.com/office/officeart/2005/8/layout/chevron2"/>
    <dgm:cxn modelId="{84F9F914-624B-4A47-9CC2-CD97FE2E601A}" type="presParOf" srcId="{CEC17F20-01B3-40F2-842E-96A152AA9225}" destId="{935295AA-E2E9-4CA2-A989-78D242077426}" srcOrd="1" destOrd="0" presId="urn:microsoft.com/office/officeart/2005/8/layout/chevron2"/>
    <dgm:cxn modelId="{F27DB8E6-0802-4D08-BD06-7DD848526ABA}" type="presParOf" srcId="{C2ABDCD1-45CB-42EC-AA4E-9C1E02407F2D}" destId="{F0A51B74-EDA6-46A7-924E-970315DE2D03}" srcOrd="3" destOrd="0" presId="urn:microsoft.com/office/officeart/2005/8/layout/chevron2"/>
    <dgm:cxn modelId="{DD338B7D-2EFD-48A3-AC2C-2AF9FC8CA906}" type="presParOf" srcId="{C2ABDCD1-45CB-42EC-AA4E-9C1E02407F2D}" destId="{AEE3C090-B582-4E0C-B6D5-EDE125988898}" srcOrd="4" destOrd="0" presId="urn:microsoft.com/office/officeart/2005/8/layout/chevron2"/>
    <dgm:cxn modelId="{1CF03D6F-E3BF-44B8-9078-1A192C87BC20}" type="presParOf" srcId="{AEE3C090-B582-4E0C-B6D5-EDE125988898}" destId="{3800BA2E-A0EC-4485-BBC7-7835C705821C}" srcOrd="0" destOrd="0" presId="urn:microsoft.com/office/officeart/2005/8/layout/chevron2"/>
    <dgm:cxn modelId="{F66D7794-9085-4B05-95ED-B25B852E784A}" type="presParOf" srcId="{AEE3C090-B582-4E0C-B6D5-EDE125988898}" destId="{26E21AAA-9035-4257-B0DE-E74689E5A6A2}" srcOrd="1" destOrd="0" presId="urn:microsoft.com/office/officeart/2005/8/layout/chevron2"/>
    <dgm:cxn modelId="{E7D86CBB-F3EB-4D15-8E91-77FDD34021DE}" type="presParOf" srcId="{C2ABDCD1-45CB-42EC-AA4E-9C1E02407F2D}" destId="{08AF2282-9822-48E3-9502-1ED34B820F63}" srcOrd="5" destOrd="0" presId="urn:microsoft.com/office/officeart/2005/8/layout/chevron2"/>
    <dgm:cxn modelId="{C7CB30FD-9342-42F5-B662-49E8CC1F1F0D}" type="presParOf" srcId="{C2ABDCD1-45CB-42EC-AA4E-9C1E02407F2D}" destId="{B854C56D-CC0E-42FD-9456-B8DDE66C8608}" srcOrd="6" destOrd="0" presId="urn:microsoft.com/office/officeart/2005/8/layout/chevron2"/>
    <dgm:cxn modelId="{9CC9B33B-70C6-4CB0-8F37-42CFFBEDFBF7}" type="presParOf" srcId="{B854C56D-CC0E-42FD-9456-B8DDE66C8608}" destId="{FCA64DE0-1C3B-41C4-B834-39E2DF122FA7}" srcOrd="0" destOrd="0" presId="urn:microsoft.com/office/officeart/2005/8/layout/chevron2"/>
    <dgm:cxn modelId="{265E9EAF-A26B-4B3C-8D29-1DAD0D822D3C}" type="presParOf" srcId="{B854C56D-CC0E-42FD-9456-B8DDE66C8608}" destId="{5DCC3A92-DE4D-4720-89D6-822FA359ED9C}" srcOrd="1" destOrd="0" presId="urn:microsoft.com/office/officeart/2005/8/layout/chevron2"/>
    <dgm:cxn modelId="{B753951A-5F53-4CA1-9F70-2B9CB634125E}" type="presParOf" srcId="{C2ABDCD1-45CB-42EC-AA4E-9C1E02407F2D}" destId="{28C9C035-0B5E-4170-8F99-326385C1FB0B}" srcOrd="7" destOrd="0" presId="urn:microsoft.com/office/officeart/2005/8/layout/chevron2"/>
    <dgm:cxn modelId="{80ABE8A4-D47A-4363-8FCC-E077F5568660}" type="presParOf" srcId="{C2ABDCD1-45CB-42EC-AA4E-9C1E02407F2D}" destId="{531B8502-FE52-4598-B4B1-D3A4D10240E8}" srcOrd="8" destOrd="0" presId="urn:microsoft.com/office/officeart/2005/8/layout/chevron2"/>
    <dgm:cxn modelId="{CF3F3163-A8C3-424F-AFA5-80A583DBFBF5}" type="presParOf" srcId="{531B8502-FE52-4598-B4B1-D3A4D10240E8}" destId="{6067E3CE-22BD-41AA-8DA3-EFB671011FF2}" srcOrd="0" destOrd="0" presId="urn:microsoft.com/office/officeart/2005/8/layout/chevron2"/>
    <dgm:cxn modelId="{5BA4D1E9-47E6-4C53-B995-70F37857E3E4}" type="presParOf" srcId="{531B8502-FE52-4598-B4B1-D3A4D10240E8}" destId="{B9087364-3BD8-418F-BD95-C91662F6072E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6ABE21-537A-458F-A2B7-208343FE5B62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54217A-4A85-4C43-BE25-89D20D572178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chilly" dir="t"/>
        </a:scene3d>
        <a:sp3d>
          <a:bevelT w="139700" prst="cross"/>
        </a:sp3d>
      </dgm:spPr>
      <dgm:t>
        <a:bodyPr/>
        <a:lstStyle/>
        <a:p>
          <a:r>
            <a:rPr lang="ru-RU" sz="36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Программы </a:t>
          </a:r>
        </a:p>
        <a:p>
          <a:r>
            <a:rPr lang="ru-RU" sz="36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2013-2014 учебном году</a:t>
          </a:r>
          <a:endParaRPr lang="ru-RU" sz="3600" b="1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50EB88-D9D9-4E70-B8B0-072127B20128}" type="parTrans" cxnId="{F9E0B157-2966-406F-BEBE-4212ADCED30C}">
      <dgm:prSet/>
      <dgm:spPr/>
      <dgm:t>
        <a:bodyPr/>
        <a:lstStyle/>
        <a:p>
          <a:endParaRPr lang="ru-RU"/>
        </a:p>
      </dgm:t>
    </dgm:pt>
    <dgm:pt modelId="{4D16BD1F-FCAC-47FD-B924-4EDB04022BF2}" type="sibTrans" cxnId="{F9E0B157-2966-406F-BEBE-4212ADCED30C}">
      <dgm:prSet/>
      <dgm:spPr/>
      <dgm:t>
        <a:bodyPr/>
        <a:lstStyle/>
        <a:p>
          <a:endParaRPr lang="ru-RU"/>
        </a:p>
      </dgm:t>
    </dgm:pt>
    <dgm:pt modelId="{5D3437F9-7F3C-4C8E-A859-29C7FDF0BC91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chilly" dir="t"/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Эколого-биологическая деятельность</a:t>
          </a:r>
          <a:endParaRPr lang="ru-RU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DE72D564-6749-4493-899B-CA68463476DF}" type="parTrans" cxnId="{64A8880C-2C92-4BC0-93A0-F90102A68151}">
      <dgm:prSet/>
      <dgm:spPr/>
      <dgm:t>
        <a:bodyPr/>
        <a:lstStyle/>
        <a:p>
          <a:endParaRPr lang="ru-RU"/>
        </a:p>
      </dgm:t>
    </dgm:pt>
    <dgm:pt modelId="{F7815427-48D4-4141-BFCF-0692940A0318}" type="sibTrans" cxnId="{64A8880C-2C92-4BC0-93A0-F90102A68151}">
      <dgm:prSet/>
      <dgm:spPr/>
      <dgm:t>
        <a:bodyPr/>
        <a:lstStyle/>
        <a:p>
          <a:endParaRPr lang="ru-RU"/>
        </a:p>
      </dgm:t>
    </dgm:pt>
    <dgm:pt modelId="{A489689D-8EFB-4ADF-9130-046773981C16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chilly" dir="t"/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Комплексные проекты</a:t>
          </a:r>
          <a:endParaRPr lang="ru-RU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FC80E8DC-ECA9-4200-B1EF-276CB52B714A}" type="parTrans" cxnId="{FBC73312-E182-4C05-9616-C96775EEAF70}">
      <dgm:prSet/>
      <dgm:spPr/>
      <dgm:t>
        <a:bodyPr/>
        <a:lstStyle/>
        <a:p>
          <a:endParaRPr lang="ru-RU"/>
        </a:p>
      </dgm:t>
    </dgm:pt>
    <dgm:pt modelId="{1671DFD4-F9C1-4684-8D16-EF5479C3BD41}" type="sibTrans" cxnId="{FBC73312-E182-4C05-9616-C96775EEAF70}">
      <dgm:prSet/>
      <dgm:spPr/>
      <dgm:t>
        <a:bodyPr/>
        <a:lstStyle/>
        <a:p>
          <a:endParaRPr lang="ru-RU"/>
        </a:p>
      </dgm:t>
    </dgm:pt>
    <dgm:pt modelId="{8976E6C2-8226-4B89-948B-03661C786023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chilly" dir="t"/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Конкурсы и обучающие мероприятия для педагого</a:t>
          </a:r>
          <a:r>
            <a:rPr lang="ru-RU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rPr>
            <a:t>в</a:t>
          </a:r>
          <a:endParaRPr lang="ru-RU" dirty="0"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a:endParaRPr>
        </a:p>
      </dgm:t>
    </dgm:pt>
    <dgm:pt modelId="{2F8AA2F4-B0AC-4B78-993D-A2F3CDAEA053}" type="parTrans" cxnId="{B8423C2C-7A1A-499D-A49D-7D13EAE8CCD0}">
      <dgm:prSet/>
      <dgm:spPr/>
      <dgm:t>
        <a:bodyPr/>
        <a:lstStyle/>
        <a:p>
          <a:endParaRPr lang="ru-RU"/>
        </a:p>
      </dgm:t>
    </dgm:pt>
    <dgm:pt modelId="{97C04F02-2559-47FE-9AFD-3CABD40F2A3C}" type="sibTrans" cxnId="{B8423C2C-7A1A-499D-A49D-7D13EAE8CCD0}">
      <dgm:prSet/>
      <dgm:spPr/>
      <dgm:t>
        <a:bodyPr/>
        <a:lstStyle/>
        <a:p>
          <a:endParaRPr lang="ru-RU"/>
        </a:p>
      </dgm:t>
    </dgm:pt>
    <dgm:pt modelId="{0F682DC1-B4F3-4B32-BC14-452F099D09AE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chilly" dir="t"/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Декоративно-прикладное творчество</a:t>
          </a:r>
          <a:endParaRPr lang="ru-RU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8FAEEC8A-8268-4276-A22E-68F71505F614}" type="parTrans" cxnId="{152E14A0-6564-4EFF-BAAE-9978BA54AF6F}">
      <dgm:prSet/>
      <dgm:spPr/>
      <dgm:t>
        <a:bodyPr/>
        <a:lstStyle/>
        <a:p>
          <a:endParaRPr lang="ru-RU"/>
        </a:p>
      </dgm:t>
    </dgm:pt>
    <dgm:pt modelId="{A91B9C61-A31B-406B-A313-319C60AD7E8B}" type="sibTrans" cxnId="{152E14A0-6564-4EFF-BAAE-9978BA54AF6F}">
      <dgm:prSet/>
      <dgm:spPr/>
      <dgm:t>
        <a:bodyPr/>
        <a:lstStyle/>
        <a:p>
          <a:endParaRPr lang="ru-RU"/>
        </a:p>
      </dgm:t>
    </dgm:pt>
    <dgm:pt modelId="{7056622B-0517-469A-B8A5-A617434D0BD3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chilly" dir="t"/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Техническое творчество</a:t>
          </a:r>
          <a:endParaRPr lang="ru-RU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CCA2772B-2177-4BEF-9916-8A020855F654}" type="parTrans" cxnId="{D515C383-D1D3-4E3C-A5AE-CA48AF19FD8E}">
      <dgm:prSet/>
      <dgm:spPr/>
      <dgm:t>
        <a:bodyPr/>
        <a:lstStyle/>
        <a:p>
          <a:endParaRPr lang="ru-RU"/>
        </a:p>
      </dgm:t>
    </dgm:pt>
    <dgm:pt modelId="{8CC65D03-CE4F-4D31-A784-B63128804E58}" type="sibTrans" cxnId="{D515C383-D1D3-4E3C-A5AE-CA48AF19FD8E}">
      <dgm:prSet/>
      <dgm:spPr/>
      <dgm:t>
        <a:bodyPr/>
        <a:lstStyle/>
        <a:p>
          <a:endParaRPr lang="ru-RU"/>
        </a:p>
      </dgm:t>
    </dgm:pt>
    <dgm:pt modelId="{F4C0FF2F-A9CC-441F-846E-77E9B4796D00}" type="pres">
      <dgm:prSet presAssocID="{E96ABE21-537A-458F-A2B7-208343FE5B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8ACF91-3895-4601-8CB4-34D94796250B}" type="pres">
      <dgm:prSet presAssocID="{C054217A-4A85-4C43-BE25-89D20D572178}" presName="node" presStyleLbl="node1" presStyleIdx="0" presStyleCnt="6" custScaleX="321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18579-A396-4504-9E0A-06DFE1E79C19}" type="pres">
      <dgm:prSet presAssocID="{4D16BD1F-FCAC-47FD-B924-4EDB04022BF2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9EF61261-28A9-4C9F-8BBE-725BB0CFEF17}" type="pres">
      <dgm:prSet presAssocID="{5D3437F9-7F3C-4C8E-A859-29C7FDF0BC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FEB9A-A794-4383-9DAE-9DFFFD84067C}" type="pres">
      <dgm:prSet presAssocID="{F7815427-48D4-4141-BFCF-0692940A0318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C6021EC3-54AD-4007-AC05-FC7CC05EE4A6}" type="pres">
      <dgm:prSet presAssocID="{0F682DC1-B4F3-4B32-BC14-452F099D09A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6C1A6-EC11-49E5-BF26-D2FC196A9ADE}" type="pres">
      <dgm:prSet presAssocID="{A91B9C61-A31B-406B-A313-319C60AD7E8B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8370B5B0-8945-4F16-B753-71A8DB72B712}" type="pres">
      <dgm:prSet presAssocID="{7056622B-0517-469A-B8A5-A617434D0BD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D86DF-CF10-428C-A70E-183A6982D98D}" type="pres">
      <dgm:prSet presAssocID="{8CC65D03-CE4F-4D31-A784-B63128804E58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270ED6D7-98C6-4618-81C8-E20942E0DCAC}" type="pres">
      <dgm:prSet presAssocID="{A489689D-8EFB-4ADF-9130-046773981C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678B4-F3E0-4B78-901C-4BF8F37CB8A1}" type="pres">
      <dgm:prSet presAssocID="{1671DFD4-F9C1-4684-8D16-EF5479C3BD41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27CDD3C5-2D36-4187-BB6A-117088B8061B}" type="pres">
      <dgm:prSet presAssocID="{8976E6C2-8226-4B89-948B-03661C78602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9EE5DF-3E99-437E-8C9F-D5225F2F97DD}" type="presOf" srcId="{0F682DC1-B4F3-4B32-BC14-452F099D09AE}" destId="{C6021EC3-54AD-4007-AC05-FC7CC05EE4A6}" srcOrd="0" destOrd="0" presId="urn:microsoft.com/office/officeart/2005/8/layout/default"/>
    <dgm:cxn modelId="{152E14A0-6564-4EFF-BAAE-9978BA54AF6F}" srcId="{E96ABE21-537A-458F-A2B7-208343FE5B62}" destId="{0F682DC1-B4F3-4B32-BC14-452F099D09AE}" srcOrd="2" destOrd="0" parTransId="{8FAEEC8A-8268-4276-A22E-68F71505F614}" sibTransId="{A91B9C61-A31B-406B-A313-319C60AD7E8B}"/>
    <dgm:cxn modelId="{65BE5BAD-10C7-4C55-964E-950B177D2BE5}" type="presOf" srcId="{E96ABE21-537A-458F-A2B7-208343FE5B62}" destId="{F4C0FF2F-A9CC-441F-846E-77E9B4796D00}" srcOrd="0" destOrd="0" presId="urn:microsoft.com/office/officeart/2005/8/layout/default"/>
    <dgm:cxn modelId="{6ED7C12C-8AD3-43EE-9499-E4B834C3EA92}" type="presOf" srcId="{A489689D-8EFB-4ADF-9130-046773981C16}" destId="{270ED6D7-98C6-4618-81C8-E20942E0DCAC}" srcOrd="0" destOrd="0" presId="urn:microsoft.com/office/officeart/2005/8/layout/default"/>
    <dgm:cxn modelId="{D515C383-D1D3-4E3C-A5AE-CA48AF19FD8E}" srcId="{E96ABE21-537A-458F-A2B7-208343FE5B62}" destId="{7056622B-0517-469A-B8A5-A617434D0BD3}" srcOrd="3" destOrd="0" parTransId="{CCA2772B-2177-4BEF-9916-8A020855F654}" sibTransId="{8CC65D03-CE4F-4D31-A784-B63128804E58}"/>
    <dgm:cxn modelId="{EB80FAB4-D0B4-4DE9-88D2-AA2560C45CCF}" type="presOf" srcId="{5D3437F9-7F3C-4C8E-A859-29C7FDF0BC91}" destId="{9EF61261-28A9-4C9F-8BBE-725BB0CFEF17}" srcOrd="0" destOrd="0" presId="urn:microsoft.com/office/officeart/2005/8/layout/default"/>
    <dgm:cxn modelId="{64A8880C-2C92-4BC0-93A0-F90102A68151}" srcId="{E96ABE21-537A-458F-A2B7-208343FE5B62}" destId="{5D3437F9-7F3C-4C8E-A859-29C7FDF0BC91}" srcOrd="1" destOrd="0" parTransId="{DE72D564-6749-4493-899B-CA68463476DF}" sibTransId="{F7815427-48D4-4141-BFCF-0692940A0318}"/>
    <dgm:cxn modelId="{30F5E423-19D5-4DC1-9E9A-F56CBD185F80}" type="presOf" srcId="{C054217A-4A85-4C43-BE25-89D20D572178}" destId="{098ACF91-3895-4601-8CB4-34D94796250B}" srcOrd="0" destOrd="0" presId="urn:microsoft.com/office/officeart/2005/8/layout/default"/>
    <dgm:cxn modelId="{B8423C2C-7A1A-499D-A49D-7D13EAE8CCD0}" srcId="{E96ABE21-537A-458F-A2B7-208343FE5B62}" destId="{8976E6C2-8226-4B89-948B-03661C786023}" srcOrd="5" destOrd="0" parTransId="{2F8AA2F4-B0AC-4B78-993D-A2F3CDAEA053}" sibTransId="{97C04F02-2559-47FE-9AFD-3CABD40F2A3C}"/>
    <dgm:cxn modelId="{52F8F54D-9D69-4A96-8326-0B76FAA7A8BE}" type="presOf" srcId="{8976E6C2-8226-4B89-948B-03661C786023}" destId="{27CDD3C5-2D36-4187-BB6A-117088B8061B}" srcOrd="0" destOrd="0" presId="urn:microsoft.com/office/officeart/2005/8/layout/default"/>
    <dgm:cxn modelId="{034A58C9-3EDC-415B-B0B4-1ECD67C16905}" type="presOf" srcId="{7056622B-0517-469A-B8A5-A617434D0BD3}" destId="{8370B5B0-8945-4F16-B753-71A8DB72B712}" srcOrd="0" destOrd="0" presId="urn:microsoft.com/office/officeart/2005/8/layout/default"/>
    <dgm:cxn modelId="{F9E0B157-2966-406F-BEBE-4212ADCED30C}" srcId="{E96ABE21-537A-458F-A2B7-208343FE5B62}" destId="{C054217A-4A85-4C43-BE25-89D20D572178}" srcOrd="0" destOrd="0" parTransId="{2C50EB88-D9D9-4E70-B8B0-072127B20128}" sibTransId="{4D16BD1F-FCAC-47FD-B924-4EDB04022BF2}"/>
    <dgm:cxn modelId="{FBC73312-E182-4C05-9616-C96775EEAF70}" srcId="{E96ABE21-537A-458F-A2B7-208343FE5B62}" destId="{A489689D-8EFB-4ADF-9130-046773981C16}" srcOrd="4" destOrd="0" parTransId="{FC80E8DC-ECA9-4200-B1EF-276CB52B714A}" sibTransId="{1671DFD4-F9C1-4684-8D16-EF5479C3BD41}"/>
    <dgm:cxn modelId="{AC2F52F1-396C-492E-A0E9-5B1A478279DA}" type="presParOf" srcId="{F4C0FF2F-A9CC-441F-846E-77E9B4796D00}" destId="{098ACF91-3895-4601-8CB4-34D94796250B}" srcOrd="0" destOrd="0" presId="urn:microsoft.com/office/officeart/2005/8/layout/default"/>
    <dgm:cxn modelId="{CF97312B-256B-4FF5-9FF4-B5897141B036}" type="presParOf" srcId="{F4C0FF2F-A9CC-441F-846E-77E9B4796D00}" destId="{83D18579-A396-4504-9E0A-06DFE1E79C19}" srcOrd="1" destOrd="0" presId="urn:microsoft.com/office/officeart/2005/8/layout/default"/>
    <dgm:cxn modelId="{E7C3451A-C5DE-4888-BB38-AD0DFB249CB0}" type="presParOf" srcId="{F4C0FF2F-A9CC-441F-846E-77E9B4796D00}" destId="{9EF61261-28A9-4C9F-8BBE-725BB0CFEF17}" srcOrd="2" destOrd="0" presId="urn:microsoft.com/office/officeart/2005/8/layout/default"/>
    <dgm:cxn modelId="{FA72E21A-D01D-4888-AA83-9B4D13E2A75C}" type="presParOf" srcId="{F4C0FF2F-A9CC-441F-846E-77E9B4796D00}" destId="{D72FEB9A-A794-4383-9DAE-9DFFFD84067C}" srcOrd="3" destOrd="0" presId="urn:microsoft.com/office/officeart/2005/8/layout/default"/>
    <dgm:cxn modelId="{A63EEE5B-9634-4FD6-87EC-DE942057EF7F}" type="presParOf" srcId="{F4C0FF2F-A9CC-441F-846E-77E9B4796D00}" destId="{C6021EC3-54AD-4007-AC05-FC7CC05EE4A6}" srcOrd="4" destOrd="0" presId="urn:microsoft.com/office/officeart/2005/8/layout/default"/>
    <dgm:cxn modelId="{C7A8C7C9-780E-4EE4-A943-19DB44B9CB2D}" type="presParOf" srcId="{F4C0FF2F-A9CC-441F-846E-77E9B4796D00}" destId="{9296C1A6-EC11-49E5-BF26-D2FC196A9ADE}" srcOrd="5" destOrd="0" presId="urn:microsoft.com/office/officeart/2005/8/layout/default"/>
    <dgm:cxn modelId="{3033F6B1-8DEA-48E7-AB92-A8B777C6B092}" type="presParOf" srcId="{F4C0FF2F-A9CC-441F-846E-77E9B4796D00}" destId="{8370B5B0-8945-4F16-B753-71A8DB72B712}" srcOrd="6" destOrd="0" presId="urn:microsoft.com/office/officeart/2005/8/layout/default"/>
    <dgm:cxn modelId="{F63706F0-398A-4A46-9517-BB7477EB8402}" type="presParOf" srcId="{F4C0FF2F-A9CC-441F-846E-77E9B4796D00}" destId="{B89D86DF-CF10-428C-A70E-183A6982D98D}" srcOrd="7" destOrd="0" presId="urn:microsoft.com/office/officeart/2005/8/layout/default"/>
    <dgm:cxn modelId="{9EFA10AC-5936-41B9-B1A3-F2BF4ED82911}" type="presParOf" srcId="{F4C0FF2F-A9CC-441F-846E-77E9B4796D00}" destId="{270ED6D7-98C6-4618-81C8-E20942E0DCAC}" srcOrd="8" destOrd="0" presId="urn:microsoft.com/office/officeart/2005/8/layout/default"/>
    <dgm:cxn modelId="{822211AB-7BAB-4F38-847F-C38FA524F2A4}" type="presParOf" srcId="{F4C0FF2F-A9CC-441F-846E-77E9B4796D00}" destId="{BBD678B4-F3E0-4B78-901C-4BF8F37CB8A1}" srcOrd="9" destOrd="0" presId="urn:microsoft.com/office/officeart/2005/8/layout/default"/>
    <dgm:cxn modelId="{EA290746-CD55-439A-8686-836CE830B358}" type="presParOf" srcId="{F4C0FF2F-A9CC-441F-846E-77E9B4796D00}" destId="{27CDD3C5-2D36-4187-BB6A-117088B8061B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FBFA48-3104-4FE6-A383-9DE2F41CA6AA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FA323899-FD1E-44E0-BF2A-75EA14DCA720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Конкурс учебно-исследовательских работ «Снежная крепость»</a:t>
          </a:r>
          <a:endParaRPr lang="ru-RU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36A1F7BA-D78C-40E7-83C9-34773CEC5BFD}" type="parTrans" cxnId="{BEE9B9D3-2FE6-4B28-B05F-7EBF5EAB1E9B}">
      <dgm:prSet/>
      <dgm:spPr/>
      <dgm:t>
        <a:bodyPr/>
        <a:lstStyle/>
        <a:p>
          <a:endParaRPr lang="ru-RU"/>
        </a:p>
      </dgm:t>
    </dgm:pt>
    <dgm:pt modelId="{C03840DE-58E4-4C06-9F9E-B48B9C9DB745}" type="sibTrans" cxnId="{BEE9B9D3-2FE6-4B28-B05F-7EBF5EAB1E9B}">
      <dgm:prSet/>
      <dgm:spPr/>
      <dgm:t>
        <a:bodyPr/>
        <a:lstStyle/>
        <a:p>
          <a:endParaRPr lang="ru-RU"/>
        </a:p>
      </dgm:t>
    </dgm:pt>
    <dgm:pt modelId="{3F2834C6-E554-4CF7-A679-506C425B9C72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Конкурс технического творчества «Время, вперёд!</a:t>
          </a:r>
          <a:endParaRPr lang="ru-RU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AD2EBE5B-F64A-4EF1-A91D-F1902493630E}" type="parTrans" cxnId="{B7B28922-172B-4C9B-937D-F75ABF6F9BB7}">
      <dgm:prSet/>
      <dgm:spPr/>
      <dgm:t>
        <a:bodyPr/>
        <a:lstStyle/>
        <a:p>
          <a:endParaRPr lang="ru-RU"/>
        </a:p>
      </dgm:t>
    </dgm:pt>
    <dgm:pt modelId="{7A752BC8-DED0-4789-A11C-7AA28254F10B}" type="sibTrans" cxnId="{B7B28922-172B-4C9B-937D-F75ABF6F9BB7}">
      <dgm:prSet/>
      <dgm:spPr/>
      <dgm:t>
        <a:bodyPr/>
        <a:lstStyle/>
        <a:p>
          <a:endParaRPr lang="ru-RU"/>
        </a:p>
      </dgm:t>
    </dgm:pt>
    <dgm:pt modelId="{F2BE8C31-0A2C-4BCE-A7D2-FF37E3B8FD40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Соревнования по робототехнике</a:t>
          </a:r>
          <a:endParaRPr lang="ru-RU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BAE8EB6A-EA27-4013-8672-064BAE2F0835}" type="parTrans" cxnId="{6249DCCD-F333-419B-AE0E-162885D86079}">
      <dgm:prSet/>
      <dgm:spPr/>
      <dgm:t>
        <a:bodyPr/>
        <a:lstStyle/>
        <a:p>
          <a:endParaRPr lang="ru-RU"/>
        </a:p>
      </dgm:t>
    </dgm:pt>
    <dgm:pt modelId="{6734750B-90B9-48FA-962C-C0B2DA46AF8D}" type="sibTrans" cxnId="{6249DCCD-F333-419B-AE0E-162885D86079}">
      <dgm:prSet/>
      <dgm:spPr/>
      <dgm:t>
        <a:bodyPr/>
        <a:lstStyle/>
        <a:p>
          <a:endParaRPr lang="ru-RU"/>
        </a:p>
      </dgm:t>
    </dgm:pt>
    <dgm:pt modelId="{63764C7B-D0C7-4473-9557-36864089C755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Спортивно-технический марафон</a:t>
          </a:r>
          <a:endParaRPr lang="ru-RU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41F741FE-56D6-4057-9BD8-8D4E7E74D7EE}" type="parTrans" cxnId="{D2D013D0-DFEB-4F69-AB5F-A029AA39E9D2}">
      <dgm:prSet/>
      <dgm:spPr/>
      <dgm:t>
        <a:bodyPr/>
        <a:lstStyle/>
        <a:p>
          <a:endParaRPr lang="ru-RU"/>
        </a:p>
      </dgm:t>
    </dgm:pt>
    <dgm:pt modelId="{8C57B2C9-FB8B-4560-A2AE-603A2BADC2C6}" type="sibTrans" cxnId="{D2D013D0-DFEB-4F69-AB5F-A029AA39E9D2}">
      <dgm:prSet/>
      <dgm:spPr/>
      <dgm:t>
        <a:bodyPr/>
        <a:lstStyle/>
        <a:p>
          <a:endParaRPr lang="ru-RU"/>
        </a:p>
      </dgm:t>
    </dgm:pt>
    <dgm:pt modelId="{6ECD7202-002A-4A49-AD54-98E297A18691}" type="pres">
      <dgm:prSet presAssocID="{28FBFA48-3104-4FE6-A383-9DE2F41CA6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BA3510-3825-4096-B71D-5E0A5FCB735F}" type="pres">
      <dgm:prSet presAssocID="{FA323899-FD1E-44E0-BF2A-75EA14DCA720}" presName="parentText" presStyleLbl="node1" presStyleIdx="0" presStyleCnt="4" custLinFactNeighborY="2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DCA63-E544-416D-8A62-E02B3E8E07EE}" type="pres">
      <dgm:prSet presAssocID="{C03840DE-58E4-4C06-9F9E-B48B9C9DB745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ross"/>
        </a:sp3d>
      </dgm:spPr>
      <dgm:t>
        <a:bodyPr/>
        <a:lstStyle/>
        <a:p>
          <a:endParaRPr lang="ru-RU"/>
        </a:p>
      </dgm:t>
    </dgm:pt>
    <dgm:pt modelId="{C00FB822-0499-4D48-BDFC-8A131C37CC66}" type="pres">
      <dgm:prSet presAssocID="{3F2834C6-E554-4CF7-A679-506C425B9C72}" presName="parentText" presStyleLbl="node1" presStyleIdx="1" presStyleCnt="4" custLinFactNeighborX="399" custLinFactNeighborY="149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9AA66-FE6A-4F1A-8B25-3F4B10D4E457}" type="pres">
      <dgm:prSet presAssocID="{7A752BC8-DED0-4789-A11C-7AA28254F10B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ross"/>
        </a:sp3d>
      </dgm:spPr>
      <dgm:t>
        <a:bodyPr/>
        <a:lstStyle/>
        <a:p>
          <a:endParaRPr lang="ru-RU"/>
        </a:p>
      </dgm:t>
    </dgm:pt>
    <dgm:pt modelId="{CA33B9FF-4300-4A6B-9F03-C2D184F9CBD8}" type="pres">
      <dgm:prSet presAssocID="{F2BE8C31-0A2C-4BCE-A7D2-FF37E3B8FD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F8302-5A01-49A3-9604-2F681401B2D9}" type="pres">
      <dgm:prSet presAssocID="{6734750B-90B9-48FA-962C-C0B2DA46AF8D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ross"/>
        </a:sp3d>
      </dgm:spPr>
      <dgm:t>
        <a:bodyPr/>
        <a:lstStyle/>
        <a:p>
          <a:endParaRPr lang="ru-RU"/>
        </a:p>
      </dgm:t>
    </dgm:pt>
    <dgm:pt modelId="{56117104-0FD3-4DEA-B634-E2E125C15EE2}" type="pres">
      <dgm:prSet presAssocID="{63764C7B-D0C7-4473-9557-36864089C7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005AD-A139-4907-A046-11B51DDFCF3E}" type="presOf" srcId="{28FBFA48-3104-4FE6-A383-9DE2F41CA6AA}" destId="{6ECD7202-002A-4A49-AD54-98E297A18691}" srcOrd="0" destOrd="0" presId="urn:microsoft.com/office/officeart/2005/8/layout/vList2"/>
    <dgm:cxn modelId="{6249DCCD-F333-419B-AE0E-162885D86079}" srcId="{28FBFA48-3104-4FE6-A383-9DE2F41CA6AA}" destId="{F2BE8C31-0A2C-4BCE-A7D2-FF37E3B8FD40}" srcOrd="2" destOrd="0" parTransId="{BAE8EB6A-EA27-4013-8672-064BAE2F0835}" sibTransId="{6734750B-90B9-48FA-962C-C0B2DA46AF8D}"/>
    <dgm:cxn modelId="{55B01A33-6F2F-41C0-9DEE-24428E174F1C}" type="presOf" srcId="{FA323899-FD1E-44E0-BF2A-75EA14DCA720}" destId="{13BA3510-3825-4096-B71D-5E0A5FCB735F}" srcOrd="0" destOrd="0" presId="urn:microsoft.com/office/officeart/2005/8/layout/vList2"/>
    <dgm:cxn modelId="{D2D013D0-DFEB-4F69-AB5F-A029AA39E9D2}" srcId="{28FBFA48-3104-4FE6-A383-9DE2F41CA6AA}" destId="{63764C7B-D0C7-4473-9557-36864089C755}" srcOrd="3" destOrd="0" parTransId="{41F741FE-56D6-4057-9BD8-8D4E7E74D7EE}" sibTransId="{8C57B2C9-FB8B-4560-A2AE-603A2BADC2C6}"/>
    <dgm:cxn modelId="{B3E9A67E-5614-479D-ACA1-E57E5B13A8B7}" type="presOf" srcId="{F2BE8C31-0A2C-4BCE-A7D2-FF37E3B8FD40}" destId="{CA33B9FF-4300-4A6B-9F03-C2D184F9CBD8}" srcOrd="0" destOrd="0" presId="urn:microsoft.com/office/officeart/2005/8/layout/vList2"/>
    <dgm:cxn modelId="{BEE9B9D3-2FE6-4B28-B05F-7EBF5EAB1E9B}" srcId="{28FBFA48-3104-4FE6-A383-9DE2F41CA6AA}" destId="{FA323899-FD1E-44E0-BF2A-75EA14DCA720}" srcOrd="0" destOrd="0" parTransId="{36A1F7BA-D78C-40E7-83C9-34773CEC5BFD}" sibTransId="{C03840DE-58E4-4C06-9F9E-B48B9C9DB745}"/>
    <dgm:cxn modelId="{6FB9B7E7-7B04-44D7-A6C2-89C4079C3BF5}" type="presOf" srcId="{63764C7B-D0C7-4473-9557-36864089C755}" destId="{56117104-0FD3-4DEA-B634-E2E125C15EE2}" srcOrd="0" destOrd="0" presId="urn:microsoft.com/office/officeart/2005/8/layout/vList2"/>
    <dgm:cxn modelId="{DF0D5D83-16D9-4BEB-B9AC-104126657914}" type="presOf" srcId="{3F2834C6-E554-4CF7-A679-506C425B9C72}" destId="{C00FB822-0499-4D48-BDFC-8A131C37CC66}" srcOrd="0" destOrd="0" presId="urn:microsoft.com/office/officeart/2005/8/layout/vList2"/>
    <dgm:cxn modelId="{B7B28922-172B-4C9B-937D-F75ABF6F9BB7}" srcId="{28FBFA48-3104-4FE6-A383-9DE2F41CA6AA}" destId="{3F2834C6-E554-4CF7-A679-506C425B9C72}" srcOrd="1" destOrd="0" parTransId="{AD2EBE5B-F64A-4EF1-A91D-F1902493630E}" sibTransId="{7A752BC8-DED0-4789-A11C-7AA28254F10B}"/>
    <dgm:cxn modelId="{E58D8B70-CB9F-4729-87BC-9A80593350EA}" type="presParOf" srcId="{6ECD7202-002A-4A49-AD54-98E297A18691}" destId="{13BA3510-3825-4096-B71D-5E0A5FCB735F}" srcOrd="0" destOrd="0" presId="urn:microsoft.com/office/officeart/2005/8/layout/vList2"/>
    <dgm:cxn modelId="{436EA174-01FA-40D2-B2B7-47657C8DB19A}" type="presParOf" srcId="{6ECD7202-002A-4A49-AD54-98E297A18691}" destId="{335DCA63-E544-416D-8A62-E02B3E8E07EE}" srcOrd="1" destOrd="0" presId="urn:microsoft.com/office/officeart/2005/8/layout/vList2"/>
    <dgm:cxn modelId="{9AB354E7-ADC1-489B-9180-F2E43BFB05BE}" type="presParOf" srcId="{6ECD7202-002A-4A49-AD54-98E297A18691}" destId="{C00FB822-0499-4D48-BDFC-8A131C37CC66}" srcOrd="2" destOrd="0" presId="urn:microsoft.com/office/officeart/2005/8/layout/vList2"/>
    <dgm:cxn modelId="{BF6E72F8-DFA1-4ABC-B5ED-7EB44E1BE10C}" type="presParOf" srcId="{6ECD7202-002A-4A49-AD54-98E297A18691}" destId="{B359AA66-FE6A-4F1A-8B25-3F4B10D4E457}" srcOrd="3" destOrd="0" presId="urn:microsoft.com/office/officeart/2005/8/layout/vList2"/>
    <dgm:cxn modelId="{9DAD9268-B956-4622-A746-408F93252FD0}" type="presParOf" srcId="{6ECD7202-002A-4A49-AD54-98E297A18691}" destId="{CA33B9FF-4300-4A6B-9F03-C2D184F9CBD8}" srcOrd="4" destOrd="0" presId="urn:microsoft.com/office/officeart/2005/8/layout/vList2"/>
    <dgm:cxn modelId="{B2F91519-2476-4746-9D73-85763A6C8F9C}" type="presParOf" srcId="{6ECD7202-002A-4A49-AD54-98E297A18691}" destId="{549F8302-5A01-49A3-9604-2F681401B2D9}" srcOrd="5" destOrd="0" presId="urn:microsoft.com/office/officeart/2005/8/layout/vList2"/>
    <dgm:cxn modelId="{A2FDD70E-4B8F-45DD-B662-2FE0EA871278}" type="presParOf" srcId="{6ECD7202-002A-4A49-AD54-98E297A18691}" destId="{56117104-0FD3-4DEA-B634-E2E125C15E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65323-9500-4D95-ABA8-4717B576C328}">
      <dsp:nvSpPr>
        <dsp:cNvPr id="0" name=""/>
        <dsp:cNvSpPr/>
      </dsp:nvSpPr>
      <dsp:spPr>
        <a:xfrm rot="5400000">
          <a:off x="-156638" y="156638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5400000">
        <a:off x="-156638" y="156638"/>
        <a:ext cx="1044256" cy="730979"/>
      </dsp:txXfrm>
    </dsp:sp>
    <dsp:sp modelId="{3AB9DB22-7767-4BB0-9434-BDD7E8AB31DB}">
      <dsp:nvSpPr>
        <dsp:cNvPr id="0" name=""/>
        <dsp:cNvSpPr/>
      </dsp:nvSpPr>
      <dsp:spPr>
        <a:xfrm rot="5400000">
          <a:off x="3074106" y="-2342098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Эколого-биологическая деятельность</a:t>
          </a:r>
          <a:endParaRPr lang="ru-RU" sz="2200" kern="1200" dirty="0"/>
        </a:p>
      </dsp:txBody>
      <dsp:txXfrm rot="5400000">
        <a:off x="3074106" y="-2342098"/>
        <a:ext cx="678766" cy="5365020"/>
      </dsp:txXfrm>
    </dsp:sp>
    <dsp:sp modelId="{91789EE2-5F90-4993-A9CC-5411A014557F}">
      <dsp:nvSpPr>
        <dsp:cNvPr id="0" name=""/>
        <dsp:cNvSpPr/>
      </dsp:nvSpPr>
      <dsp:spPr>
        <a:xfrm rot="5400000">
          <a:off x="-156638" y="1084220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5400000">
        <a:off x="-156638" y="1084220"/>
        <a:ext cx="1044256" cy="730979"/>
      </dsp:txXfrm>
    </dsp:sp>
    <dsp:sp modelId="{935295AA-E2E9-4CA2-A989-78D242077426}">
      <dsp:nvSpPr>
        <dsp:cNvPr id="0" name=""/>
        <dsp:cNvSpPr/>
      </dsp:nvSpPr>
      <dsp:spPr>
        <a:xfrm rot="5400000">
          <a:off x="3074106" y="-1415544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Декоративно-прикладное творчество</a:t>
          </a:r>
          <a:endParaRPr lang="ru-RU" sz="2200" kern="1200" dirty="0"/>
        </a:p>
      </dsp:txBody>
      <dsp:txXfrm rot="5400000">
        <a:off x="3074106" y="-1415544"/>
        <a:ext cx="678766" cy="5365020"/>
      </dsp:txXfrm>
    </dsp:sp>
    <dsp:sp modelId="{3800BA2E-A0EC-4485-BBC7-7835C705821C}">
      <dsp:nvSpPr>
        <dsp:cNvPr id="0" name=""/>
        <dsp:cNvSpPr/>
      </dsp:nvSpPr>
      <dsp:spPr>
        <a:xfrm rot="5400000">
          <a:off x="-156638" y="2010774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5400000">
        <a:off x="-156638" y="2010774"/>
        <a:ext cx="1044256" cy="730979"/>
      </dsp:txXfrm>
    </dsp:sp>
    <dsp:sp modelId="{26E21AAA-9035-4257-B0DE-E74689E5A6A2}">
      <dsp:nvSpPr>
        <dsp:cNvPr id="0" name=""/>
        <dsp:cNvSpPr/>
      </dsp:nvSpPr>
      <dsp:spPr>
        <a:xfrm rot="5400000">
          <a:off x="3074106" y="-488991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Техническое творчество</a:t>
          </a:r>
          <a:endParaRPr lang="ru-RU" sz="2200" kern="1200" dirty="0"/>
        </a:p>
      </dsp:txBody>
      <dsp:txXfrm rot="5400000">
        <a:off x="3074106" y="-488991"/>
        <a:ext cx="678766" cy="5365020"/>
      </dsp:txXfrm>
    </dsp:sp>
    <dsp:sp modelId="{FCA64DE0-1C3B-41C4-B834-39E2DF122FA7}">
      <dsp:nvSpPr>
        <dsp:cNvPr id="0" name=""/>
        <dsp:cNvSpPr/>
      </dsp:nvSpPr>
      <dsp:spPr>
        <a:xfrm rot="5400000">
          <a:off x="-156638" y="2937327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endParaRPr lang="ru-RU" sz="2000" kern="1200" dirty="0"/>
        </a:p>
      </dsp:txBody>
      <dsp:txXfrm rot="5400000">
        <a:off x="-156638" y="2937327"/>
        <a:ext cx="1044256" cy="730979"/>
      </dsp:txXfrm>
    </dsp:sp>
    <dsp:sp modelId="{5DCC3A92-DE4D-4720-89D6-822FA359ED9C}">
      <dsp:nvSpPr>
        <dsp:cNvPr id="0" name=""/>
        <dsp:cNvSpPr/>
      </dsp:nvSpPr>
      <dsp:spPr>
        <a:xfrm rot="5400000">
          <a:off x="3074106" y="437562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Профессионализм и мастерство педагога</a:t>
          </a:r>
          <a:endParaRPr lang="ru-RU" sz="2200" kern="1200" dirty="0"/>
        </a:p>
      </dsp:txBody>
      <dsp:txXfrm rot="5400000">
        <a:off x="3074106" y="437562"/>
        <a:ext cx="678766" cy="5365020"/>
      </dsp:txXfrm>
    </dsp:sp>
    <dsp:sp modelId="{B45B5C4D-A138-4C00-90B3-0D0A1230B1C4}">
      <dsp:nvSpPr>
        <dsp:cNvPr id="0" name=""/>
        <dsp:cNvSpPr/>
      </dsp:nvSpPr>
      <dsp:spPr>
        <a:xfrm rot="5400000">
          <a:off x="-156638" y="3863881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</a:t>
          </a:r>
          <a:endParaRPr lang="ru-RU" sz="2000" kern="1200" dirty="0"/>
        </a:p>
      </dsp:txBody>
      <dsp:txXfrm rot="5400000">
        <a:off x="-156638" y="3863881"/>
        <a:ext cx="1044256" cy="730979"/>
      </dsp:txXfrm>
    </dsp:sp>
    <dsp:sp modelId="{0B583C5C-D713-483B-92E3-4886E52F2937}">
      <dsp:nvSpPr>
        <dsp:cNvPr id="0" name=""/>
        <dsp:cNvSpPr/>
      </dsp:nvSpPr>
      <dsp:spPr>
        <a:xfrm rot="5400000">
          <a:off x="3074106" y="1364115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Комплексные проекты</a:t>
          </a:r>
          <a:endParaRPr lang="ru-RU" sz="2200" kern="1200" dirty="0"/>
        </a:p>
      </dsp:txBody>
      <dsp:txXfrm rot="5400000">
        <a:off x="3074106" y="1364115"/>
        <a:ext cx="678766" cy="53650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4C8004-DB2C-4DE8-8929-6BA4FB2E7C3B}">
      <dsp:nvSpPr>
        <dsp:cNvPr id="0" name=""/>
        <dsp:cNvSpPr/>
      </dsp:nvSpPr>
      <dsp:spPr>
        <a:xfrm>
          <a:off x="0" y="56365"/>
          <a:ext cx="6096000" cy="1110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Фестиваль </a:t>
          </a:r>
          <a:br>
            <a:rPr lang="ru-RU" sz="3000" kern="1200" dirty="0" smtClean="0">
              <a:solidFill>
                <a:schemeClr val="tx1"/>
              </a:solidFill>
            </a:rPr>
          </a:br>
          <a:r>
            <a:rPr lang="ru-RU" sz="3000" kern="1200" dirty="0" smtClean="0">
              <a:solidFill>
                <a:schemeClr val="tx1"/>
              </a:solidFill>
            </a:rPr>
            <a:t>«Экологическая мозаика»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0" y="56365"/>
        <a:ext cx="6096000" cy="1110000"/>
      </dsp:txXfrm>
    </dsp:sp>
    <dsp:sp modelId="{22BD2BB7-9DE8-418A-B440-8447B338ED74}">
      <dsp:nvSpPr>
        <dsp:cNvPr id="0" name=""/>
        <dsp:cNvSpPr/>
      </dsp:nvSpPr>
      <dsp:spPr>
        <a:xfrm>
          <a:off x="0" y="1166365"/>
          <a:ext cx="6096000" cy="31293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Командный турнир «Машина времени»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Командный турнир «Увлекательная экология»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Конкурс профессионального мастерства для педагогов</a:t>
          </a:r>
          <a:endParaRPr lang="ru-RU" sz="3000" kern="1200" dirty="0"/>
        </a:p>
      </dsp:txBody>
      <dsp:txXfrm>
        <a:off x="0" y="1166365"/>
        <a:ext cx="6096000" cy="31293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65323-9500-4D95-ABA8-4717B576C328}">
      <dsp:nvSpPr>
        <dsp:cNvPr id="0" name=""/>
        <dsp:cNvSpPr/>
      </dsp:nvSpPr>
      <dsp:spPr>
        <a:xfrm rot="5400000">
          <a:off x="-131054" y="131054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5400000">
        <a:off x="-131054" y="131054"/>
        <a:ext cx="873694" cy="611586"/>
      </dsp:txXfrm>
    </dsp:sp>
    <dsp:sp modelId="{3AB9DB22-7767-4BB0-9434-BDD7E8AB31DB}">
      <dsp:nvSpPr>
        <dsp:cNvPr id="0" name=""/>
        <dsp:cNvSpPr/>
      </dsp:nvSpPr>
      <dsp:spPr>
        <a:xfrm rot="5400000">
          <a:off x="3069842" y="-2456880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«Новогодний серпантин»</a:t>
          </a:r>
          <a:endParaRPr lang="ru-RU" sz="2200" kern="1200" dirty="0"/>
        </a:p>
      </dsp:txBody>
      <dsp:txXfrm rot="5400000">
        <a:off x="3069842" y="-2456880"/>
        <a:ext cx="567901" cy="5484413"/>
      </dsp:txXfrm>
    </dsp:sp>
    <dsp:sp modelId="{91789EE2-5F90-4993-A9CC-5411A014557F}">
      <dsp:nvSpPr>
        <dsp:cNvPr id="0" name=""/>
        <dsp:cNvSpPr/>
      </dsp:nvSpPr>
      <dsp:spPr>
        <a:xfrm rot="5400000">
          <a:off x="-131054" y="907646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5400000">
        <a:off x="-131054" y="907646"/>
        <a:ext cx="873694" cy="611586"/>
      </dsp:txXfrm>
    </dsp:sp>
    <dsp:sp modelId="{935295AA-E2E9-4CA2-A989-78D242077426}">
      <dsp:nvSpPr>
        <dsp:cNvPr id="0" name=""/>
        <dsp:cNvSpPr/>
      </dsp:nvSpPr>
      <dsp:spPr>
        <a:xfrm rot="5400000">
          <a:off x="3069842" y="-1681664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«</a:t>
          </a:r>
          <a:r>
            <a:rPr lang="ru-RU" sz="2200" kern="1200" dirty="0" err="1" smtClean="0"/>
            <a:t>Арт-деко</a:t>
          </a:r>
          <a:r>
            <a:rPr lang="ru-RU" sz="2200" kern="1200" dirty="0" smtClean="0"/>
            <a:t>»</a:t>
          </a:r>
          <a:endParaRPr lang="ru-RU" sz="2200" kern="1200" dirty="0"/>
        </a:p>
      </dsp:txBody>
      <dsp:txXfrm rot="5400000">
        <a:off x="3069842" y="-1681664"/>
        <a:ext cx="567901" cy="5484413"/>
      </dsp:txXfrm>
    </dsp:sp>
    <dsp:sp modelId="{3800BA2E-A0EC-4485-BBC7-7835C705821C}">
      <dsp:nvSpPr>
        <dsp:cNvPr id="0" name=""/>
        <dsp:cNvSpPr/>
      </dsp:nvSpPr>
      <dsp:spPr>
        <a:xfrm rot="5400000">
          <a:off x="-131054" y="1682862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5400000">
        <a:off x="-131054" y="1682862"/>
        <a:ext cx="873694" cy="611586"/>
      </dsp:txXfrm>
    </dsp:sp>
    <dsp:sp modelId="{26E21AAA-9035-4257-B0DE-E74689E5A6A2}">
      <dsp:nvSpPr>
        <dsp:cNvPr id="0" name=""/>
        <dsp:cNvSpPr/>
      </dsp:nvSpPr>
      <dsp:spPr>
        <a:xfrm rot="5400000">
          <a:off x="3034303" y="-874082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«Я рисую мир»</a:t>
          </a:r>
          <a:endParaRPr lang="ru-RU" sz="2200" kern="1200" dirty="0"/>
        </a:p>
      </dsp:txBody>
      <dsp:txXfrm rot="5400000">
        <a:off x="3034303" y="-874082"/>
        <a:ext cx="567901" cy="5484413"/>
      </dsp:txXfrm>
    </dsp:sp>
    <dsp:sp modelId="{FCA64DE0-1C3B-41C4-B834-39E2DF122FA7}">
      <dsp:nvSpPr>
        <dsp:cNvPr id="0" name=""/>
        <dsp:cNvSpPr/>
      </dsp:nvSpPr>
      <dsp:spPr>
        <a:xfrm rot="5400000">
          <a:off x="-131054" y="2458079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5400000">
        <a:off x="-131054" y="2458079"/>
        <a:ext cx="873694" cy="611586"/>
      </dsp:txXfrm>
    </dsp:sp>
    <dsp:sp modelId="{5DCC3A92-DE4D-4720-89D6-822FA359ED9C}">
      <dsp:nvSpPr>
        <dsp:cNvPr id="0" name=""/>
        <dsp:cNvSpPr/>
      </dsp:nvSpPr>
      <dsp:spPr>
        <a:xfrm rot="5400000">
          <a:off x="3069842" y="-131231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«Оранжевое солнце»</a:t>
          </a:r>
          <a:endParaRPr lang="ru-RU" sz="2200" kern="1200" dirty="0"/>
        </a:p>
      </dsp:txBody>
      <dsp:txXfrm rot="5400000">
        <a:off x="3069842" y="-131231"/>
        <a:ext cx="567901" cy="5484413"/>
      </dsp:txXfrm>
    </dsp:sp>
    <dsp:sp modelId="{B45B5C4D-A138-4C00-90B3-0D0A1230B1C4}">
      <dsp:nvSpPr>
        <dsp:cNvPr id="0" name=""/>
        <dsp:cNvSpPr/>
      </dsp:nvSpPr>
      <dsp:spPr>
        <a:xfrm rot="5400000">
          <a:off x="-131054" y="3233295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</a:t>
          </a:r>
          <a:endParaRPr lang="ru-RU" sz="1700" kern="1200" dirty="0"/>
        </a:p>
      </dsp:txBody>
      <dsp:txXfrm rot="5400000">
        <a:off x="-131054" y="3233295"/>
        <a:ext cx="873694" cy="611586"/>
      </dsp:txXfrm>
    </dsp:sp>
    <dsp:sp modelId="{0B583C5C-D713-483B-92E3-4886E52F2937}">
      <dsp:nvSpPr>
        <dsp:cNvPr id="0" name=""/>
        <dsp:cNvSpPr/>
      </dsp:nvSpPr>
      <dsp:spPr>
        <a:xfrm rot="5400000">
          <a:off x="3069842" y="643985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Фотоконкурс «</a:t>
          </a:r>
          <a:r>
            <a:rPr lang="ru-RU" sz="2200" kern="1200" dirty="0" err="1" smtClean="0"/>
            <a:t>Дети.Творчество</a:t>
          </a:r>
          <a:r>
            <a:rPr lang="ru-RU" sz="2200" kern="1200" dirty="0" smtClean="0"/>
            <a:t>. Родина»</a:t>
          </a:r>
          <a:endParaRPr lang="ru-RU" sz="2200" kern="1200" dirty="0"/>
        </a:p>
      </dsp:txBody>
      <dsp:txXfrm rot="5400000">
        <a:off x="3069842" y="643985"/>
        <a:ext cx="567901" cy="5484413"/>
      </dsp:txXfrm>
    </dsp:sp>
    <dsp:sp modelId="{EA49A6DE-0F8F-4284-90BF-A831411F4254}">
      <dsp:nvSpPr>
        <dsp:cNvPr id="0" name=""/>
        <dsp:cNvSpPr/>
      </dsp:nvSpPr>
      <dsp:spPr>
        <a:xfrm rot="5400000">
          <a:off x="-131054" y="4008511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6</a:t>
          </a:r>
          <a:endParaRPr lang="ru-RU" sz="1700" kern="1200" dirty="0"/>
        </a:p>
      </dsp:txBody>
      <dsp:txXfrm rot="5400000">
        <a:off x="-131054" y="4008511"/>
        <a:ext cx="873694" cy="611586"/>
      </dsp:txXfrm>
    </dsp:sp>
    <dsp:sp modelId="{87943809-4818-400E-A487-749F3F32AE69}">
      <dsp:nvSpPr>
        <dsp:cNvPr id="0" name=""/>
        <dsp:cNvSpPr/>
      </dsp:nvSpPr>
      <dsp:spPr>
        <a:xfrm rot="5400000">
          <a:off x="3069842" y="1419201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«Творчество: традиции и современность»</a:t>
          </a:r>
          <a:endParaRPr lang="ru-RU" sz="2200" kern="1200" dirty="0"/>
        </a:p>
      </dsp:txBody>
      <dsp:txXfrm rot="5400000">
        <a:off x="3069842" y="1419201"/>
        <a:ext cx="567901" cy="548441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65323-9500-4D95-ABA8-4717B576C328}">
      <dsp:nvSpPr>
        <dsp:cNvPr id="0" name=""/>
        <dsp:cNvSpPr/>
      </dsp:nvSpPr>
      <dsp:spPr>
        <a:xfrm rot="5400000">
          <a:off x="-194579" y="194579"/>
          <a:ext cx="1297198" cy="90803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5400000">
        <a:off x="-194579" y="194579"/>
        <a:ext cx="1297198" cy="908039"/>
      </dsp:txXfrm>
    </dsp:sp>
    <dsp:sp modelId="{3AB9DB22-7767-4BB0-9434-BDD7E8AB31DB}">
      <dsp:nvSpPr>
        <dsp:cNvPr id="0" name=""/>
        <dsp:cNvSpPr/>
      </dsp:nvSpPr>
      <dsp:spPr>
        <a:xfrm rot="5400000">
          <a:off x="3080429" y="-2066338"/>
          <a:ext cx="843179" cy="5187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«Время, вперёд!»</a:t>
          </a:r>
          <a:endParaRPr lang="ru-RU" sz="2600" kern="1200" dirty="0"/>
        </a:p>
      </dsp:txBody>
      <dsp:txXfrm rot="5400000">
        <a:off x="3080429" y="-2066338"/>
        <a:ext cx="843179" cy="5187960"/>
      </dsp:txXfrm>
    </dsp:sp>
    <dsp:sp modelId="{91789EE2-5F90-4993-A9CC-5411A014557F}">
      <dsp:nvSpPr>
        <dsp:cNvPr id="0" name=""/>
        <dsp:cNvSpPr/>
      </dsp:nvSpPr>
      <dsp:spPr>
        <a:xfrm rot="5400000">
          <a:off x="-194579" y="1346751"/>
          <a:ext cx="1297198" cy="90803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5400000">
        <a:off x="-194579" y="1346751"/>
        <a:ext cx="1297198" cy="908039"/>
      </dsp:txXfrm>
    </dsp:sp>
    <dsp:sp modelId="{935295AA-E2E9-4CA2-A989-78D242077426}">
      <dsp:nvSpPr>
        <dsp:cNvPr id="0" name=""/>
        <dsp:cNvSpPr/>
      </dsp:nvSpPr>
      <dsp:spPr>
        <a:xfrm rot="5400000">
          <a:off x="3080429" y="-1020218"/>
          <a:ext cx="843179" cy="5187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«Полёт к звёздам»</a:t>
          </a:r>
          <a:endParaRPr lang="ru-RU" sz="2600" kern="1200" dirty="0"/>
        </a:p>
      </dsp:txBody>
      <dsp:txXfrm rot="5400000">
        <a:off x="3080429" y="-1020218"/>
        <a:ext cx="843179" cy="5187960"/>
      </dsp:txXfrm>
    </dsp:sp>
    <dsp:sp modelId="{3800BA2E-A0EC-4485-BBC7-7835C705821C}">
      <dsp:nvSpPr>
        <dsp:cNvPr id="0" name=""/>
        <dsp:cNvSpPr/>
      </dsp:nvSpPr>
      <dsp:spPr>
        <a:xfrm rot="5400000">
          <a:off x="-194579" y="2497737"/>
          <a:ext cx="1297198" cy="90803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5400000">
        <a:off x="-194579" y="2497737"/>
        <a:ext cx="1297198" cy="908039"/>
      </dsp:txXfrm>
    </dsp:sp>
    <dsp:sp modelId="{26E21AAA-9035-4257-B0DE-E74689E5A6A2}">
      <dsp:nvSpPr>
        <dsp:cNvPr id="0" name=""/>
        <dsp:cNvSpPr/>
      </dsp:nvSpPr>
      <dsp:spPr>
        <a:xfrm rot="5400000">
          <a:off x="3046811" y="178819"/>
          <a:ext cx="843179" cy="5187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«Лети, модель!»</a:t>
          </a:r>
          <a:endParaRPr lang="ru-RU" sz="2600" kern="1200" dirty="0"/>
        </a:p>
      </dsp:txBody>
      <dsp:txXfrm rot="5400000">
        <a:off x="3046811" y="178819"/>
        <a:ext cx="843179" cy="5187960"/>
      </dsp:txXfrm>
    </dsp:sp>
    <dsp:sp modelId="{FCA64DE0-1C3B-41C4-B834-39E2DF122FA7}">
      <dsp:nvSpPr>
        <dsp:cNvPr id="0" name=""/>
        <dsp:cNvSpPr/>
      </dsp:nvSpPr>
      <dsp:spPr>
        <a:xfrm rot="5400000">
          <a:off x="-194579" y="3648722"/>
          <a:ext cx="1297198" cy="90803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5400000">
        <a:off x="-194579" y="3648722"/>
        <a:ext cx="1297198" cy="908039"/>
      </dsp:txXfrm>
    </dsp:sp>
    <dsp:sp modelId="{5DCC3A92-DE4D-4720-89D6-822FA359ED9C}">
      <dsp:nvSpPr>
        <dsp:cNvPr id="0" name=""/>
        <dsp:cNvSpPr/>
      </dsp:nvSpPr>
      <dsp:spPr>
        <a:xfrm rot="5400000">
          <a:off x="3080429" y="1281751"/>
          <a:ext cx="843179" cy="5187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Соревнования по запуску воздушных змеев</a:t>
          </a:r>
          <a:endParaRPr lang="ru-RU" sz="2600" kern="1200" dirty="0"/>
        </a:p>
      </dsp:txBody>
      <dsp:txXfrm rot="5400000">
        <a:off x="3080429" y="1281751"/>
        <a:ext cx="843179" cy="51879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65323-9500-4D95-ABA8-4717B576C328}">
      <dsp:nvSpPr>
        <dsp:cNvPr id="0" name=""/>
        <dsp:cNvSpPr/>
      </dsp:nvSpPr>
      <dsp:spPr>
        <a:xfrm rot="5400000">
          <a:off x="-131054" y="131054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5400000">
        <a:off x="-131054" y="131054"/>
        <a:ext cx="873694" cy="611586"/>
      </dsp:txXfrm>
    </dsp:sp>
    <dsp:sp modelId="{3AB9DB22-7767-4BB0-9434-BDD7E8AB31DB}">
      <dsp:nvSpPr>
        <dsp:cNvPr id="0" name=""/>
        <dsp:cNvSpPr/>
      </dsp:nvSpPr>
      <dsp:spPr>
        <a:xfrm rot="5400000">
          <a:off x="3069842" y="-2386250"/>
          <a:ext cx="567901" cy="5484413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Студия декоративно-прикладного творчества</a:t>
          </a:r>
          <a:endParaRPr lang="ru-RU" sz="2000" kern="1200" dirty="0"/>
        </a:p>
      </dsp:txBody>
      <dsp:txXfrm rot="5400000">
        <a:off x="3069842" y="-2386250"/>
        <a:ext cx="567901" cy="5484413"/>
      </dsp:txXfrm>
    </dsp:sp>
    <dsp:sp modelId="{91789EE2-5F90-4993-A9CC-5411A014557F}">
      <dsp:nvSpPr>
        <dsp:cNvPr id="0" name=""/>
        <dsp:cNvSpPr/>
      </dsp:nvSpPr>
      <dsp:spPr>
        <a:xfrm rot="5400000">
          <a:off x="-131054" y="907646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5400000">
        <a:off x="-131054" y="907646"/>
        <a:ext cx="873694" cy="611586"/>
      </dsp:txXfrm>
    </dsp:sp>
    <dsp:sp modelId="{935295AA-E2E9-4CA2-A989-78D242077426}">
      <dsp:nvSpPr>
        <dsp:cNvPr id="0" name=""/>
        <dsp:cNvSpPr/>
      </dsp:nvSpPr>
      <dsp:spPr>
        <a:xfrm rot="5400000">
          <a:off x="3069842" y="-1681664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Творческая мастерская для педагогов</a:t>
          </a:r>
          <a:endParaRPr lang="ru-RU" sz="2000" kern="1200" dirty="0"/>
        </a:p>
      </dsp:txBody>
      <dsp:txXfrm rot="5400000">
        <a:off x="3069842" y="-1681664"/>
        <a:ext cx="567901" cy="5484413"/>
      </dsp:txXfrm>
    </dsp:sp>
    <dsp:sp modelId="{3800BA2E-A0EC-4485-BBC7-7835C705821C}">
      <dsp:nvSpPr>
        <dsp:cNvPr id="0" name=""/>
        <dsp:cNvSpPr/>
      </dsp:nvSpPr>
      <dsp:spPr>
        <a:xfrm rot="5400000">
          <a:off x="-131054" y="1682862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5400000">
        <a:off x="-131054" y="1682862"/>
        <a:ext cx="873694" cy="611586"/>
      </dsp:txXfrm>
    </dsp:sp>
    <dsp:sp modelId="{26E21AAA-9035-4257-B0DE-E74689E5A6A2}">
      <dsp:nvSpPr>
        <dsp:cNvPr id="0" name=""/>
        <dsp:cNvSpPr/>
      </dsp:nvSpPr>
      <dsp:spPr>
        <a:xfrm rot="5400000">
          <a:off x="3034303" y="-874082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Мастер-классы</a:t>
          </a:r>
          <a:endParaRPr lang="ru-RU" sz="2000" kern="1200" dirty="0"/>
        </a:p>
      </dsp:txBody>
      <dsp:txXfrm rot="5400000">
        <a:off x="3034303" y="-874082"/>
        <a:ext cx="567901" cy="5484413"/>
      </dsp:txXfrm>
    </dsp:sp>
    <dsp:sp modelId="{FCA64DE0-1C3B-41C4-B834-39E2DF122FA7}">
      <dsp:nvSpPr>
        <dsp:cNvPr id="0" name=""/>
        <dsp:cNvSpPr/>
      </dsp:nvSpPr>
      <dsp:spPr>
        <a:xfrm rot="5400000">
          <a:off x="-131054" y="2458079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5400000">
        <a:off x="-131054" y="2458079"/>
        <a:ext cx="873694" cy="611586"/>
      </dsp:txXfrm>
    </dsp:sp>
    <dsp:sp modelId="{5DCC3A92-DE4D-4720-89D6-822FA359ED9C}">
      <dsp:nvSpPr>
        <dsp:cNvPr id="0" name=""/>
        <dsp:cNvSpPr/>
      </dsp:nvSpPr>
      <dsp:spPr>
        <a:xfrm rot="5400000">
          <a:off x="3069842" y="-131231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Семинар-практикум</a:t>
          </a:r>
          <a:endParaRPr lang="ru-RU" sz="2000" kern="1200" dirty="0"/>
        </a:p>
      </dsp:txBody>
      <dsp:txXfrm rot="5400000">
        <a:off x="3069842" y="-131231"/>
        <a:ext cx="567901" cy="5484413"/>
      </dsp:txXfrm>
    </dsp:sp>
    <dsp:sp modelId="{2F417ADB-6202-4E0F-9B0D-76074A0C20AA}">
      <dsp:nvSpPr>
        <dsp:cNvPr id="0" name=""/>
        <dsp:cNvSpPr/>
      </dsp:nvSpPr>
      <dsp:spPr>
        <a:xfrm rot="5400000">
          <a:off x="-131054" y="3233295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</a:t>
          </a:r>
          <a:endParaRPr lang="ru-RU" sz="1700" kern="1200" dirty="0"/>
        </a:p>
      </dsp:txBody>
      <dsp:txXfrm rot="5400000">
        <a:off x="-131054" y="3233295"/>
        <a:ext cx="873694" cy="611586"/>
      </dsp:txXfrm>
    </dsp:sp>
    <dsp:sp modelId="{EAC11EEB-9CC2-4F09-8DEF-3CC8644593CE}">
      <dsp:nvSpPr>
        <dsp:cNvPr id="0" name=""/>
        <dsp:cNvSpPr/>
      </dsp:nvSpPr>
      <dsp:spPr>
        <a:xfrm rot="5400000">
          <a:off x="3069842" y="643985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Педагогический фестиваль</a:t>
          </a:r>
          <a:endParaRPr lang="ru-RU" sz="2000" kern="1200" dirty="0"/>
        </a:p>
      </dsp:txBody>
      <dsp:txXfrm rot="5400000">
        <a:off x="3069842" y="643985"/>
        <a:ext cx="567901" cy="5484413"/>
      </dsp:txXfrm>
    </dsp:sp>
    <dsp:sp modelId="{6E3C20DD-64F6-4F70-9898-8842AF199784}">
      <dsp:nvSpPr>
        <dsp:cNvPr id="0" name=""/>
        <dsp:cNvSpPr/>
      </dsp:nvSpPr>
      <dsp:spPr>
        <a:xfrm rot="5400000">
          <a:off x="-131054" y="4008511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6</a:t>
          </a:r>
          <a:endParaRPr lang="ru-RU" sz="1700" kern="1200" dirty="0"/>
        </a:p>
      </dsp:txBody>
      <dsp:txXfrm rot="5400000">
        <a:off x="-131054" y="4008511"/>
        <a:ext cx="873694" cy="611586"/>
      </dsp:txXfrm>
    </dsp:sp>
    <dsp:sp modelId="{AEFF513B-FE7E-42C4-927F-A68177F6B45F}">
      <dsp:nvSpPr>
        <dsp:cNvPr id="0" name=""/>
        <dsp:cNvSpPr/>
      </dsp:nvSpPr>
      <dsp:spPr>
        <a:xfrm rot="5400000">
          <a:off x="3069842" y="1419201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Областные педагогические мастерские</a:t>
          </a:r>
          <a:endParaRPr lang="ru-RU" sz="2000" kern="1200" dirty="0"/>
        </a:p>
      </dsp:txBody>
      <dsp:txXfrm rot="5400000">
        <a:off x="3069842" y="1419201"/>
        <a:ext cx="567901" cy="548441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65323-9500-4D95-ABA8-4717B576C328}">
      <dsp:nvSpPr>
        <dsp:cNvPr id="0" name=""/>
        <dsp:cNvSpPr/>
      </dsp:nvSpPr>
      <dsp:spPr>
        <a:xfrm rot="5400000">
          <a:off x="-156638" y="156638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5400000">
        <a:off x="-156638" y="156638"/>
        <a:ext cx="1044256" cy="730979"/>
      </dsp:txXfrm>
    </dsp:sp>
    <dsp:sp modelId="{3AB9DB22-7767-4BB0-9434-BDD7E8AB31DB}">
      <dsp:nvSpPr>
        <dsp:cNvPr id="0" name=""/>
        <dsp:cNvSpPr/>
      </dsp:nvSpPr>
      <dsp:spPr>
        <a:xfrm rot="5400000">
          <a:off x="3074106" y="-2257679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«Юный исследователь»</a:t>
          </a:r>
          <a:endParaRPr lang="ru-RU" sz="2700" kern="1200" dirty="0"/>
        </a:p>
      </dsp:txBody>
      <dsp:txXfrm rot="5400000">
        <a:off x="3074106" y="-2257679"/>
        <a:ext cx="678766" cy="5365020"/>
      </dsp:txXfrm>
    </dsp:sp>
    <dsp:sp modelId="{91789EE2-5F90-4993-A9CC-5411A014557F}">
      <dsp:nvSpPr>
        <dsp:cNvPr id="0" name=""/>
        <dsp:cNvSpPr/>
      </dsp:nvSpPr>
      <dsp:spPr>
        <a:xfrm rot="5400000">
          <a:off x="-156638" y="1084220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5400000">
        <a:off x="-156638" y="1084220"/>
        <a:ext cx="1044256" cy="730979"/>
      </dsp:txXfrm>
    </dsp:sp>
    <dsp:sp modelId="{935295AA-E2E9-4CA2-A989-78D242077426}">
      <dsp:nvSpPr>
        <dsp:cNvPr id="0" name=""/>
        <dsp:cNvSpPr/>
      </dsp:nvSpPr>
      <dsp:spPr>
        <a:xfrm rot="5400000">
          <a:off x="3074106" y="-1415544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«Окно в мир»</a:t>
          </a:r>
          <a:endParaRPr lang="ru-RU" sz="2700" kern="1200" dirty="0"/>
        </a:p>
      </dsp:txBody>
      <dsp:txXfrm rot="5400000">
        <a:off x="3074106" y="-1415544"/>
        <a:ext cx="678766" cy="5365020"/>
      </dsp:txXfrm>
    </dsp:sp>
    <dsp:sp modelId="{3800BA2E-A0EC-4485-BBC7-7835C705821C}">
      <dsp:nvSpPr>
        <dsp:cNvPr id="0" name=""/>
        <dsp:cNvSpPr/>
      </dsp:nvSpPr>
      <dsp:spPr>
        <a:xfrm rot="5400000">
          <a:off x="-156638" y="2010774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5400000">
        <a:off x="-156638" y="2010774"/>
        <a:ext cx="1044256" cy="730979"/>
      </dsp:txXfrm>
    </dsp:sp>
    <dsp:sp modelId="{26E21AAA-9035-4257-B0DE-E74689E5A6A2}">
      <dsp:nvSpPr>
        <dsp:cNvPr id="0" name=""/>
        <dsp:cNvSpPr/>
      </dsp:nvSpPr>
      <dsp:spPr>
        <a:xfrm rot="5400000">
          <a:off x="3039341" y="-450308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«Пергамент»</a:t>
          </a:r>
          <a:endParaRPr lang="ru-RU" sz="2700" kern="1200" dirty="0"/>
        </a:p>
      </dsp:txBody>
      <dsp:txXfrm rot="5400000">
        <a:off x="3039341" y="-450308"/>
        <a:ext cx="678766" cy="5365020"/>
      </dsp:txXfrm>
    </dsp:sp>
    <dsp:sp modelId="{FCA64DE0-1C3B-41C4-B834-39E2DF122FA7}">
      <dsp:nvSpPr>
        <dsp:cNvPr id="0" name=""/>
        <dsp:cNvSpPr/>
      </dsp:nvSpPr>
      <dsp:spPr>
        <a:xfrm rot="5400000">
          <a:off x="-156638" y="2937327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endParaRPr lang="ru-RU" sz="2000" kern="1200" dirty="0"/>
        </a:p>
      </dsp:txBody>
      <dsp:txXfrm rot="5400000">
        <a:off x="-156638" y="2937327"/>
        <a:ext cx="1044256" cy="730979"/>
      </dsp:txXfrm>
    </dsp:sp>
    <dsp:sp modelId="{5DCC3A92-DE4D-4720-89D6-822FA359ED9C}">
      <dsp:nvSpPr>
        <dsp:cNvPr id="0" name=""/>
        <dsp:cNvSpPr/>
      </dsp:nvSpPr>
      <dsp:spPr>
        <a:xfrm rot="5400000">
          <a:off x="3074106" y="437562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«Светить всегда, светить везде»</a:t>
          </a:r>
          <a:endParaRPr lang="ru-RU" sz="2700" kern="1200" dirty="0"/>
        </a:p>
      </dsp:txBody>
      <dsp:txXfrm rot="5400000">
        <a:off x="3074106" y="437562"/>
        <a:ext cx="678766" cy="5365020"/>
      </dsp:txXfrm>
    </dsp:sp>
    <dsp:sp modelId="{6067E3CE-22BD-41AA-8DA3-EFB671011FF2}">
      <dsp:nvSpPr>
        <dsp:cNvPr id="0" name=""/>
        <dsp:cNvSpPr/>
      </dsp:nvSpPr>
      <dsp:spPr>
        <a:xfrm rot="5400000">
          <a:off x="-156638" y="3864909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</a:t>
          </a:r>
          <a:endParaRPr lang="ru-RU" sz="2000" kern="1200" dirty="0"/>
        </a:p>
      </dsp:txBody>
      <dsp:txXfrm rot="5400000">
        <a:off x="-156638" y="3864909"/>
        <a:ext cx="1044256" cy="730979"/>
      </dsp:txXfrm>
    </dsp:sp>
    <dsp:sp modelId="{B9087364-3BD8-418F-BD95-C91662F6072E}">
      <dsp:nvSpPr>
        <dsp:cNvPr id="0" name=""/>
        <dsp:cNvSpPr/>
      </dsp:nvSpPr>
      <dsp:spPr>
        <a:xfrm rot="5400000">
          <a:off x="3074106" y="1364115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«С чего начинается Родина»</a:t>
          </a:r>
          <a:endParaRPr lang="ru-RU" sz="2700" kern="1200" dirty="0"/>
        </a:p>
      </dsp:txBody>
      <dsp:txXfrm rot="5400000">
        <a:off x="3074106" y="1364115"/>
        <a:ext cx="678766" cy="53650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8ACF91-3895-4601-8CB4-34D94796250B}">
      <dsp:nvSpPr>
        <dsp:cNvPr id="0" name=""/>
        <dsp:cNvSpPr/>
      </dsp:nvSpPr>
      <dsp:spPr>
        <a:xfrm>
          <a:off x="0" y="517400"/>
          <a:ext cx="8786840" cy="163981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Программы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2013-2014 учебном году</a:t>
          </a:r>
          <a:endParaRPr lang="ru-RU" sz="3600" b="1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17400"/>
        <a:ext cx="8786840" cy="1639810"/>
      </dsp:txXfrm>
    </dsp:sp>
    <dsp:sp modelId="{9EF61261-28A9-4C9F-8BBE-725BB0CFEF17}">
      <dsp:nvSpPr>
        <dsp:cNvPr id="0" name=""/>
        <dsp:cNvSpPr/>
      </dsp:nvSpPr>
      <dsp:spPr>
        <a:xfrm>
          <a:off x="20594" y="2430511"/>
          <a:ext cx="2733016" cy="163981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Эколого-биологическая деятельность</a:t>
          </a:r>
          <a:endParaRPr lang="ru-RU" sz="25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20594" y="2430511"/>
        <a:ext cx="2733016" cy="1639810"/>
      </dsp:txXfrm>
    </dsp:sp>
    <dsp:sp modelId="{C6021EC3-54AD-4007-AC05-FC7CC05EE4A6}">
      <dsp:nvSpPr>
        <dsp:cNvPr id="0" name=""/>
        <dsp:cNvSpPr/>
      </dsp:nvSpPr>
      <dsp:spPr>
        <a:xfrm>
          <a:off x="3026912" y="2430511"/>
          <a:ext cx="2733016" cy="163981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Декоративно-прикладное творчество</a:t>
          </a:r>
          <a:endParaRPr lang="ru-RU" sz="25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3026912" y="2430511"/>
        <a:ext cx="2733016" cy="1639810"/>
      </dsp:txXfrm>
    </dsp:sp>
    <dsp:sp modelId="{8370B5B0-8945-4F16-B753-71A8DB72B712}">
      <dsp:nvSpPr>
        <dsp:cNvPr id="0" name=""/>
        <dsp:cNvSpPr/>
      </dsp:nvSpPr>
      <dsp:spPr>
        <a:xfrm>
          <a:off x="6033231" y="2430511"/>
          <a:ext cx="2733016" cy="163981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Техническое творчество</a:t>
          </a:r>
          <a:endParaRPr lang="ru-RU" sz="25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6033231" y="2430511"/>
        <a:ext cx="2733016" cy="1639810"/>
      </dsp:txXfrm>
    </dsp:sp>
    <dsp:sp modelId="{270ED6D7-98C6-4618-81C8-E20942E0DCAC}">
      <dsp:nvSpPr>
        <dsp:cNvPr id="0" name=""/>
        <dsp:cNvSpPr/>
      </dsp:nvSpPr>
      <dsp:spPr>
        <a:xfrm>
          <a:off x="1523753" y="4343623"/>
          <a:ext cx="2733016" cy="163981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Комплексные проекты</a:t>
          </a:r>
          <a:endParaRPr lang="ru-RU" sz="25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1523753" y="4343623"/>
        <a:ext cx="2733016" cy="1639810"/>
      </dsp:txXfrm>
    </dsp:sp>
    <dsp:sp modelId="{27CDD3C5-2D36-4187-BB6A-117088B8061B}">
      <dsp:nvSpPr>
        <dsp:cNvPr id="0" name=""/>
        <dsp:cNvSpPr/>
      </dsp:nvSpPr>
      <dsp:spPr>
        <a:xfrm>
          <a:off x="4530071" y="4343623"/>
          <a:ext cx="2733016" cy="163981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Конкурсы и обучающие мероприятия для педагого</a:t>
          </a:r>
          <a:r>
            <a:rPr lang="ru-RU" sz="2500" kern="12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rPr>
            <a:t>в</a:t>
          </a:r>
          <a:endParaRPr lang="ru-RU" sz="2500" kern="1200" dirty="0"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a:endParaRPr>
        </a:p>
      </dsp:txBody>
      <dsp:txXfrm>
        <a:off x="4530071" y="4343623"/>
        <a:ext cx="2733016" cy="163981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BA3510-3825-4096-B71D-5E0A5FCB735F}">
      <dsp:nvSpPr>
        <dsp:cNvPr id="0" name=""/>
        <dsp:cNvSpPr/>
      </dsp:nvSpPr>
      <dsp:spPr>
        <a:xfrm>
          <a:off x="0" y="68282"/>
          <a:ext cx="8572560" cy="127296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Конкурс учебно-исследовательских работ «Снежная крепость»</a:t>
          </a:r>
          <a:endParaRPr lang="ru-RU" sz="3200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0" y="68282"/>
        <a:ext cx="8572560" cy="1272960"/>
      </dsp:txXfrm>
    </dsp:sp>
    <dsp:sp modelId="{C00FB822-0499-4D48-BDFC-8A131C37CC66}">
      <dsp:nvSpPr>
        <dsp:cNvPr id="0" name=""/>
        <dsp:cNvSpPr/>
      </dsp:nvSpPr>
      <dsp:spPr>
        <a:xfrm>
          <a:off x="0" y="1445105"/>
          <a:ext cx="8572560" cy="127296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Конкурс технического творчества «Время, вперёд!</a:t>
          </a:r>
          <a:endParaRPr lang="ru-RU" sz="3200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0" y="1445105"/>
        <a:ext cx="8572560" cy="1272960"/>
      </dsp:txXfrm>
    </dsp:sp>
    <dsp:sp modelId="{CA33B9FF-4300-4A6B-9F03-C2D184F9CBD8}">
      <dsp:nvSpPr>
        <dsp:cNvPr id="0" name=""/>
        <dsp:cNvSpPr/>
      </dsp:nvSpPr>
      <dsp:spPr>
        <a:xfrm>
          <a:off x="0" y="2796443"/>
          <a:ext cx="8572560" cy="127296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Соревнования по робототехнике</a:t>
          </a:r>
          <a:endParaRPr lang="ru-RU" sz="3200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0" y="2796443"/>
        <a:ext cx="8572560" cy="1272960"/>
      </dsp:txXfrm>
    </dsp:sp>
    <dsp:sp modelId="{56117104-0FD3-4DEA-B634-E2E125C15EE2}">
      <dsp:nvSpPr>
        <dsp:cNvPr id="0" name=""/>
        <dsp:cNvSpPr/>
      </dsp:nvSpPr>
      <dsp:spPr>
        <a:xfrm>
          <a:off x="0" y="4161563"/>
          <a:ext cx="8572560" cy="127296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Спортивно-технический марафон</a:t>
          </a:r>
          <a:endParaRPr lang="ru-RU" sz="3200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0" y="4161563"/>
        <a:ext cx="8572560" cy="1272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E0B9-1A6F-44EA-85DD-68996059DC3C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D0F8-29D9-4EB8-8ED9-997A4E830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7DEE-6A62-487E-80C2-ED1B68E5480C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3EB4-8916-4FE2-B8D7-5A5F0079B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9A018-AF23-4006-9863-CFF1BF446579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84235-5EF2-45D4-8791-153F5D7A9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D1A-3E20-4E55-B693-87F1609C0BEE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3216-4ACC-458B-BD99-8DBEBC9EC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C01E6-AFB3-42F9-9EF6-3C18F050B69A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9F31-84AA-4E8D-914A-486812DD9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EF67-7A33-42A8-80A1-7B52BEBEF885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A3DD-FC9B-4F3B-89A9-C01AF8B9F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6DC7-B690-4BAF-8FA7-401813AC2B0C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BDAC-90A7-4E83-95B1-24BA6BA85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BED1-41D1-41BA-ABB0-565915087323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C438-E9BD-4C2C-A652-BB9B2024C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7FAD-579E-4AC0-9D2F-AD3EDD42EA37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084A-5F14-443F-BAEF-45F1720E8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863B-51C6-4C94-B519-556747345205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E434-81D4-4584-94B2-6954A886F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E27E-E72F-4412-B5BD-7F553E004EE8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04FB-3F30-4903-A77B-FFE18738E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7D2D50-E6C1-4E59-957B-46E205F0DF3D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E3F636-A1C4-49A7-BC0D-B2825524E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Downloads\Autumn_backgrounds\Autumn_backgrounds\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28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-27384"/>
            <a:ext cx="8672631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программе развития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технического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декоративно-прикладного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эколого-биологического 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направлений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образовательных учреждениях 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ородского округа город Выкса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«Дети. Творчество. Родина»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2012-2013 учебный год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404664"/>
            <a:ext cx="850112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Техническое творчество</a:t>
            </a:r>
          </a:p>
        </p:txBody>
      </p:sp>
      <p:pic>
        <p:nvPicPr>
          <p:cNvPr id="17411" name="Picture 2" descr="C:\Users\Ok\Desktop\132___05\IMG_6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-63187"/>
            <a:ext cx="5256584" cy="702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Ok\Desktop\132___05\IMG_6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-51388"/>
            <a:ext cx="5256584" cy="700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332656"/>
            <a:ext cx="850112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Профессионализм и мастерство педагога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827584" y="1772816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авая фигурная скобка 8"/>
          <p:cNvSpPr/>
          <p:nvPr/>
        </p:nvSpPr>
        <p:spPr>
          <a:xfrm>
            <a:off x="7092950" y="1700808"/>
            <a:ext cx="503238" cy="4681537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7492305" y="3575224"/>
            <a:ext cx="1400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78</a:t>
            </a:r>
          </a:p>
          <a:p>
            <a:r>
              <a:rPr lang="ru-RU" sz="3200" b="1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участников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60648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Профессионализм и мастерство педагога</a:t>
            </a:r>
          </a:p>
        </p:txBody>
      </p:sp>
      <p:pic>
        <p:nvPicPr>
          <p:cNvPr id="21508" name="Picture 3" descr="C:\Users\Ok\Documents\IMG_5848, ис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92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416858"/>
            <a:ext cx="850112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Комплексные проекты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827584" y="1628800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406405"/>
            <a:ext cx="850112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Комплексные проекты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347864" y="3212976"/>
          <a:ext cx="5415592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459" name="Picture 2" descr="H:\DCIM\130___03\IMG_5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341439"/>
            <a:ext cx="3743772" cy="280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7646" y="188640"/>
          <a:ext cx="8786842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142984"/>
          <a:ext cx="857256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272457"/>
            <a:ext cx="850112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Новшества Программы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048" y="332656"/>
            <a:ext cx="81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Лучшие участники Программы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971600" y="1382209"/>
            <a:ext cx="712879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МБОУ ДОД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ЦДТТ;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СОШ №3;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МБОУ СОШ №4;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СОШ 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Проволоченская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ООШ;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Досчатинская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СОШ;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ДОД ДЦ «Чайка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ДОД ЦДОД «Развитие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5544" y="332656"/>
            <a:ext cx="6000792" cy="9050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Благодарим педагогов!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899592" y="1303595"/>
            <a:ext cx="734481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Ардабьеву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Марину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Викторовну.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Улемнову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Ирину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Владимировну.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Сорокину Марию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Владимировну.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Сергееву Елену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Евгеньевну.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Шиморянову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Татьяну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Андреевну.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Карпову Ольгу Николаевну.</a:t>
            </a:r>
          </a:p>
          <a:p>
            <a:pPr algn="ctr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Славнову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Марину Васильевну.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Феоктистову Любовь Викторовну.</a:t>
            </a:r>
          </a:p>
          <a:p>
            <a:pPr algn="ctr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Папотину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Марину Михайловну.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Лебедеву Наталью Ивановну.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Лаптеву Елену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Николвевну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Шепелеву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Марину Борисовну.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Смирнову Марию Николаевну.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D:\Downloads\Autumn_backgrounds\Autumn_backgrounds\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28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0112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24580" name="Прямоугольник 8"/>
          <p:cNvSpPr>
            <a:spLocks noChangeArrowheads="1"/>
          </p:cNvSpPr>
          <p:nvPr/>
        </p:nvSpPr>
        <p:spPr bwMode="auto">
          <a:xfrm>
            <a:off x="1714500" y="3573016"/>
            <a:ext cx="5572125" cy="23083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Verdana" pitchFamily="34" charset="0"/>
              </a:rPr>
              <a:t>Тел: </a:t>
            </a:r>
            <a:r>
              <a:rPr lang="ru-RU" sz="2400" b="1" dirty="0" smtClean="0">
                <a:latin typeface="Verdana" pitchFamily="34" charset="0"/>
              </a:rPr>
              <a:t>6-20-51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Verdana" pitchFamily="34" charset="0"/>
              </a:rPr>
              <a:t>Ф</a:t>
            </a:r>
            <a:r>
              <a:rPr lang="ru-RU" sz="2400" b="1" dirty="0" smtClean="0">
                <a:latin typeface="Verdana" pitchFamily="34" charset="0"/>
              </a:rPr>
              <a:t>акс: 6-23-34</a:t>
            </a:r>
            <a:endParaRPr lang="ru-RU" sz="2400" b="1" dirty="0"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latin typeface="Verdana" pitchFamily="34" charset="0"/>
              </a:rPr>
              <a:t>Наш сайт: с</a:t>
            </a:r>
            <a:r>
              <a:rPr lang="en-US" sz="2400" b="1" dirty="0">
                <a:latin typeface="Verdana" pitchFamily="34" charset="0"/>
              </a:rPr>
              <a:t>dtt-vyksa.3dn.ru</a:t>
            </a:r>
            <a:endParaRPr lang="ru-RU" sz="2400" b="1" dirty="0"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Verdana" pitchFamily="34" charset="0"/>
              </a:rPr>
              <a:t>E-mail</a:t>
            </a:r>
            <a:r>
              <a:rPr lang="ru-RU" sz="2400" b="1" dirty="0">
                <a:latin typeface="Verdana" pitchFamily="34" charset="0"/>
              </a:rPr>
              <a:t>:</a:t>
            </a:r>
            <a:r>
              <a:rPr lang="en-US" sz="2400" b="1" dirty="0">
                <a:latin typeface="Verdana" pitchFamily="34" charset="0"/>
              </a:rPr>
              <a:t> mou_dod_cdtt@mail.ru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50112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участников муниципальных мероприятий Программы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11560" y="1700808"/>
          <a:ext cx="7920880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28604"/>
            <a:ext cx="850112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участников областных </a:t>
            </a:r>
          </a:p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этапов Программы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55576" y="1772816"/>
          <a:ext cx="75608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28604"/>
            <a:ext cx="712879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Дипломанты открытых областных конкурсов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683568" y="2268961"/>
            <a:ext cx="7775575" cy="3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Зацепина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Валерия, МБОУ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ДОД ЦДТТ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Зюзина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Анастасия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СОШ №9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Каддо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Мария,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Сосновская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Владислава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МБОУ гимназия №14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60648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работы Программы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1772816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04664"/>
            <a:ext cx="850112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 образование </a:t>
            </a:r>
          </a:p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воспитание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619672" y="1988840"/>
          <a:ext cx="609600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2" descr="C:\Users\Ok\Documents\ФОТОГРАФИИ2012\127___12\Финал Экологического фестиваля экологическая мозаика 2012г\IMG_5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36795"/>
            <a:ext cx="3204394" cy="427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C:\Users\Ok\Documents\IMG_5064исп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29445"/>
            <a:ext cx="4366514" cy="317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404664"/>
            <a:ext cx="850112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 образование </a:t>
            </a:r>
          </a:p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воспитание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04664"/>
            <a:ext cx="850112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Декоративно-прикладное творчество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827584" y="1844824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>
            <a:off x="7092950" y="1713743"/>
            <a:ext cx="503238" cy="4681537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7667625" y="3268960"/>
            <a:ext cx="1225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757 </a:t>
            </a:r>
            <a:r>
              <a:rPr lang="ru-RU" sz="1600" dirty="0">
                <a:latin typeface="Calibri" pitchFamily="34" charset="0"/>
              </a:rPr>
              <a:t>участников,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170</a:t>
            </a:r>
            <a:r>
              <a:rPr lang="ru-RU" dirty="0">
                <a:latin typeface="Calibri" pitchFamily="34" charset="0"/>
              </a:rPr>
              <a:t> педагогов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404664"/>
            <a:ext cx="850112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Техническое творчество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827584" y="1628800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авая фигурная скобка 6"/>
          <p:cNvSpPr/>
          <p:nvPr/>
        </p:nvSpPr>
        <p:spPr>
          <a:xfrm>
            <a:off x="7092950" y="1484784"/>
            <a:ext cx="503238" cy="4681537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7668344" y="3212976"/>
            <a:ext cx="12810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78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участников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417</Words>
  <Application>Microsoft Office PowerPoint</Application>
  <PresentationFormat>Экран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Unikum</dc:creator>
  <cp:lastModifiedBy>org</cp:lastModifiedBy>
  <cp:revision>53</cp:revision>
  <dcterms:created xsi:type="dcterms:W3CDTF">2012-09-02T18:19:19Z</dcterms:created>
  <dcterms:modified xsi:type="dcterms:W3CDTF">2013-09-09T11:54:04Z</dcterms:modified>
</cp:coreProperties>
</file>