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32"/>
  </p:notesMasterIdLst>
  <p:sldIdLst>
    <p:sldId id="273" r:id="rId10"/>
    <p:sldId id="291" r:id="rId11"/>
    <p:sldId id="274" r:id="rId12"/>
    <p:sldId id="279" r:id="rId13"/>
    <p:sldId id="298" r:id="rId14"/>
    <p:sldId id="280" r:id="rId15"/>
    <p:sldId id="281" r:id="rId16"/>
    <p:sldId id="282" r:id="rId17"/>
    <p:sldId id="283" r:id="rId18"/>
    <p:sldId id="299" r:id="rId19"/>
    <p:sldId id="284" r:id="rId20"/>
    <p:sldId id="285" r:id="rId21"/>
    <p:sldId id="286" r:id="rId22"/>
    <p:sldId id="287" r:id="rId23"/>
    <p:sldId id="288" r:id="rId24"/>
    <p:sldId id="297" r:id="rId25"/>
    <p:sldId id="289" r:id="rId26"/>
    <p:sldId id="294" r:id="rId27"/>
    <p:sldId id="295" r:id="rId28"/>
    <p:sldId id="292" r:id="rId29"/>
    <p:sldId id="296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2кл 2006-2007г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3кл 2007-2008г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4кл 2008-2009г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5кл 2009-2010г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6кл 2010-2011г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7кл 2011-2012г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hape val="cylinder"/>
        <c:axId val="123083392"/>
        <c:axId val="123097472"/>
        <c:axId val="0"/>
      </c:bar3DChart>
      <c:catAx>
        <c:axId val="123083392"/>
        <c:scaling>
          <c:orientation val="minMax"/>
        </c:scaling>
        <c:axPos val="b"/>
        <c:numFmt formatCode="General" sourceLinked="1"/>
        <c:tickLblPos val="nextTo"/>
        <c:crossAx val="123097472"/>
        <c:crosses val="autoZero"/>
        <c:auto val="1"/>
        <c:lblAlgn val="ctr"/>
        <c:lblOffset val="100"/>
      </c:catAx>
      <c:valAx>
        <c:axId val="123097472"/>
        <c:scaling>
          <c:orientation val="minMax"/>
        </c:scaling>
        <c:axPos val="l"/>
        <c:majorGridlines/>
        <c:numFmt formatCode="General" sourceLinked="1"/>
        <c:tickLblPos val="nextTo"/>
        <c:crossAx val="1230833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2кл 2006-2007г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3кл 2007-2008г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4кл 2008-2009г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5кл 2009-2010г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6кл 2010-2011г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7кл 2011-2012г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hape val="cylinder"/>
        <c:axId val="123224448"/>
        <c:axId val="123225984"/>
        <c:axId val="0"/>
      </c:bar3DChart>
      <c:catAx>
        <c:axId val="123224448"/>
        <c:scaling>
          <c:orientation val="minMax"/>
        </c:scaling>
        <c:axPos val="b"/>
        <c:numFmt formatCode="General" sourceLinked="1"/>
        <c:tickLblPos val="nextTo"/>
        <c:crossAx val="123225984"/>
        <c:crosses val="autoZero"/>
        <c:auto val="1"/>
        <c:lblAlgn val="ctr"/>
        <c:lblOffset val="100"/>
      </c:catAx>
      <c:valAx>
        <c:axId val="123225984"/>
        <c:scaling>
          <c:orientation val="minMax"/>
        </c:scaling>
        <c:axPos val="l"/>
        <c:majorGridlines/>
        <c:numFmt formatCode="General" sourceLinked="1"/>
        <c:tickLblPos val="nextTo"/>
        <c:crossAx val="1232244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A5C92-6DC2-47DF-9E91-4252B15A9356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F78B9-2739-4063-B8C2-F7D781993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65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78B9-2739-4063-B8C2-F7D7819934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8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F78B9-2739-4063-B8C2-F7D7819934E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21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0E1E-79F4-488F-A8AF-1767FD92AE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69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38C9-D0CF-41B3-920F-3EEF13F85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2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2821-7D22-4BFC-AD2E-224FF02574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10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99A9-8FFD-4D66-9A03-7919B8290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71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51AA-3A0A-49AB-8A23-40571EE8AC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18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A4AC7-AA34-4A01-BED7-7369A3063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77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BF94-555C-485E-A808-EED740A252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86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815A5-7D9C-4F92-8CC0-40439B95B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287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660D-D0E9-49AC-B80B-27AA97F8F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58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42CA6-E128-4AAC-9457-FA688CC85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02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017B-00FE-4DA0-8C81-AEF9F267D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09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19659-2BBA-4AC7-A751-EED27C06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105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D9082-0BC9-405A-9438-B8FF259A5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501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4F341-793B-4FF7-94C4-62323C811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253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31B8-D66D-4C0A-8C4A-F1DF85843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404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414D4-4A89-491C-B00F-A4B2DB0B5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60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B5C3F-52F1-43D4-9165-46B6C24D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235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11514-F61C-4F57-A38F-D9BE57B75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841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0632-5802-49E5-B490-10C03B5A95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429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926C3-AEC5-4019-8304-5D48E0FF5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120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384E8-5EA8-48DA-84BC-56134A936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056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ABA7-F071-4FFB-B859-A46710C808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86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9891D-3736-4DEB-9BA0-9EC1853C2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51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870AE-3591-417F-8207-54C85BB3A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725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3F87-5C12-4633-916D-0C159BD39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96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1110-1B18-488B-8A12-413792F03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328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233A-413C-472E-8792-A3293C72A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35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FADC-B5C7-4779-9942-BAA328AD7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661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CD7E-66FC-485C-A4A2-718B2D01B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623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296DF-C31C-4632-BCC9-C248F3D9F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398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D1F81-68FA-4D76-A507-D244CE5F3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487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9523E-96EF-4D36-8E25-947B80CA5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456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D54EE-26C5-4051-A07C-7C2C84794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50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3FCA-64AF-40BA-81D5-D7389A154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5493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BEC29-B176-4796-8EAD-95A1937D77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203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92A3-7D5A-4F0E-87F2-DED187CDF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86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5963-8CF7-4DE4-9614-7611C10111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613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F76AC-48FC-4DC8-966F-0BB235596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188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B2D15-2315-46DB-8CFA-DD5D5B174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432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514F6-8D69-4B2E-B146-7531B89E22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858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7F48-E88D-49A1-8B01-187FDD1C8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51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CC6F0-C721-48C4-BFDA-EDF0F6D0D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451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F062-F6AC-46B9-BB36-DB9DECC50B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46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165D0-62C3-4217-930E-8D7EE17D31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0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D305-8888-4DC0-97A9-2AB25E62B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235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7129D-4E14-4EEF-B3CF-67B6B0206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275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A599C-0122-4F21-89BF-792AD86A55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328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9825-2FB7-4535-B234-8D7EEF471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59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6AA9E-62F9-4740-A9CC-730809BDD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747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AD946-2CB5-420B-A71A-F46B23486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688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974B-2F81-4490-B2E9-77A3D2DAA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58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3274-1565-4B6B-A812-B891734C7D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225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7FE56-BED8-4B20-8208-7CD9B57F5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13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4441-87DC-41CC-B297-5A9C9EC30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0889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476AC-E758-4A0C-8E30-A61549E63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75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4165-F9EB-4EFC-8B75-2D43D306C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9041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7C3E3-BDB8-47D2-9B13-BA3ABD0E8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147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F3034-B581-4212-B878-2481E9738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351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B876B-DD27-4E3F-BAAD-102EA7F92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695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64F8-88AE-474E-845D-9FBEF7DEE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459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20B7-4FD4-409D-AA92-3F54CFD16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5275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3F76F-E549-415F-9A25-5BAB43D7C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351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7214D-4811-4847-877B-DD8A86292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720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E85B-F7FE-4BC4-8D5A-53B79350E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219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45778-8143-44C7-8BB8-31F228A7D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024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FE054-BF31-4723-A13D-8312485FA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62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EE9D-3790-48E1-9E71-159895FE1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1876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DBC9-B917-48E2-A054-A9D7574DA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9875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1615B-9689-4535-9BC3-B3864ED52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545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EB684-D174-4963-9399-2F85FE04B8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2252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8291-BB36-4A5E-A894-CC36EA10E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3726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7529-8873-4F4C-B55D-FEED716368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034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3886-2F6B-4F38-BA34-12A44CE14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977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5CB30-9DD7-4053-9C32-BC4D0D2FD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476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FD58-AC03-47D2-B210-6AD9578D8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803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0FA11-46AE-4017-909A-72D1AB6D6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676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EC0E5-85D4-452E-B3BD-1C6F2612A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65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4402F-8ED1-4CBA-B83A-EFB67A9B4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71661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755C6-2B9C-4C41-915F-C08848E3D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812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EC0D-2A1F-45C3-AC58-8CC5B52AF2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9744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61631-8D0B-4612-8FAB-9BD54EAB3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4065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74A22-9166-4200-812C-30E81A388D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6036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8FA5A-1C61-4C90-BB7E-F0A487FED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982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4854-E840-404F-B3F6-94E920EB5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734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CFDED-D7C4-4F23-A566-B3AFA82A6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84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992B-2901-4061-9286-1F520207B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545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31CE5-7905-4260-B43A-B116ED8E6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498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63EA3-BC57-494B-9604-4C14E3136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2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20C8A-20CE-4C74-B62B-117885E5D0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543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2B76-0300-4854-8AA5-9E5421811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5471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8E852-A1FE-41E8-8842-2D3A25A2D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7475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D36E5-5AEA-4239-83A9-E2FA4AE46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551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5E0B3-E904-4865-8286-119A902FF0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602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84CC4-8ABC-4F23-B128-87AE344A7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5437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F7F42-C4D0-45A1-BEEF-EF45D6DF4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847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F45A-E6D2-4F1A-8AC6-810D00F9A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603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265E7-B17F-44CF-8502-59A3A674C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5939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D53D7-53FD-4B27-B9F0-E04FAA910F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1328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6E379-97D1-4391-A83C-A75BB6E07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99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33E099-5F8A-4E62-92F4-5222F7F30B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5C3C8-3672-470E-AD46-CEE0887FD3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F046EF-5851-4C49-92C7-8A3E663397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17536-25A3-463B-8F30-40D50B1FA0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9A0108-25A5-4DA7-964A-09440924D8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492C61-0AD0-438A-BB69-1A464DA519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A4D7FB-8DA1-4593-BD22-A25C6E22C2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1893B4-E056-436F-891B-AC07228F56D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3E5828-25F0-41D1-987D-00A9827768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611560" y="260648"/>
            <a:ext cx="7992888" cy="630360"/>
          </a:xfrm>
          <a:prstGeom prst="flowChartPreparati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Основы социализации и общения.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611560" y="1052736"/>
            <a:ext cx="7992888" cy="1296144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Цель: </a:t>
            </a:r>
            <a:r>
              <a:rPr lang="ru-RU" i="1" dirty="0" smtClean="0">
                <a:solidFill>
                  <a:srgbClr val="0070C0"/>
                </a:solidFill>
              </a:rPr>
              <a:t>Знакомство с нормами поведения в наиболее типичных ситуациях – в школе, на улице, в магазине – и отработка этих норм; ориентировка воспитанников в различных жизненных ситуациях, развитие алгоритма решения жизненных проблем.</a:t>
            </a:r>
            <a:endParaRPr lang="ru-RU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2500306"/>
          <a:ext cx="60960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0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фото\Фото0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14" y="381146"/>
            <a:ext cx="251140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дмила\Desktop\фото\Фото07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3848" y="381146"/>
            <a:ext cx="2818258" cy="310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юдмила\Desktop\Фото066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7584" y="3779028"/>
            <a:ext cx="3043254" cy="283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юдмила\Desktop\Фото068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1" y="3779028"/>
            <a:ext cx="3024336" cy="283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:\Фото\Фото066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28184" y="381146"/>
            <a:ext cx="254959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23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11560" y="205051"/>
            <a:ext cx="8001056" cy="703669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Экскурсии и походы.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736304" cy="388843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6184266" y="4221088"/>
            <a:ext cx="2376264" cy="243840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4" cstate="print"/>
          <a:srcRect/>
          <a:stretch/>
        </p:blipFill>
        <p:spPr bwMode="auto">
          <a:xfrm>
            <a:off x="6114103" y="1135499"/>
            <a:ext cx="2516591" cy="2759580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Users\людмила\Desktop\SAM_069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3848" y="1484784"/>
            <a:ext cx="2607183" cy="3407684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28662" y="214290"/>
            <a:ext cx="7429552" cy="107157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ambria" pitchFamily="18" charset="0"/>
              </a:rPr>
              <a:t>Наше участие в жизни школы.</a:t>
            </a:r>
            <a:endParaRPr lang="ru-RU" sz="3200" dirty="0">
              <a:solidFill>
                <a:srgbClr val="7030A0"/>
              </a:solidFill>
              <a:latin typeface="Cambr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987800" cy="2444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90" y="1500174"/>
            <a:ext cx="3880361" cy="242889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:\Users\1\Desktop\Мои документы\Новая папка (фото2)\DSC05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14818"/>
            <a:ext cx="4143404" cy="240262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71942"/>
            <a:ext cx="378621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00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1"/>
            <a:ext cx="7992887" cy="576064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Час детского творчества.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12776"/>
            <a:ext cx="3816424" cy="273630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2310383" cy="288032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340768"/>
            <a:ext cx="1946151" cy="4752528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437112"/>
            <a:ext cx="6192688" cy="2088232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13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ои документы\Новая папка (фото2)\SAM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3"/>
            <a:ext cx="426720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C:\Users\1\Desktop\Мои документы\Новая папка (фото2)\Фото00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6673"/>
            <a:ext cx="4032448" cy="3096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1\Desktop\Мои документы\Новая папка (фото2)\SAM_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4315009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I:\Фото\Лозовенко Л.В\DSC031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8843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51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ои документы\Новая папка (фото2)\Фото0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1944216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96835" y="1052736"/>
            <a:ext cx="2036619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2075447" cy="2931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052736"/>
            <a:ext cx="1872208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93096"/>
            <a:ext cx="468052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22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1520" y="260648"/>
            <a:ext cx="8280920" cy="513202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Наши рисунки.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юдмила\Desktop\фото\Фото08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1154940"/>
            <a:ext cx="2376264" cy="2490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Desktop\фото\Фото08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4041841"/>
            <a:ext cx="2535210" cy="2547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юдмила\Desktop\фото\Фото08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33486" y="1154941"/>
            <a:ext cx="3831882" cy="2636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дмила\Desktop\фото\Фото082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11960" y="4041841"/>
            <a:ext cx="3949565" cy="2674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81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539552" y="260648"/>
            <a:ext cx="8136904" cy="630360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Мои достижения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img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1" y="3573016"/>
            <a:ext cx="2286921" cy="3034569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1\Desktop\Мои документы\Новая папка (фото2)\img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3" y="1014852"/>
            <a:ext cx="2232247" cy="30388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050" name="Picture 2" descr="C:\Users\людмила\Desktop\DSC0518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2845" y="2249694"/>
            <a:ext cx="4176465" cy="248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251520" y="332656"/>
            <a:ext cx="8496944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Участие в конкурсах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95536" y="1412776"/>
            <a:ext cx="5256584" cy="180020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II </a:t>
            </a:r>
            <a:r>
              <a:rPr lang="ru-RU" sz="1600" dirty="0" smtClean="0">
                <a:solidFill>
                  <a:srgbClr val="002060"/>
                </a:solidFill>
              </a:rPr>
              <a:t>Открытый городской фестиваль – смотр русской православной культуры «Рождественская звезда», творческие работы.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244827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95536" y="3933056"/>
            <a:ext cx="5256584" cy="216024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Городской конкурс творческих работ «Игрушка на елку делаем сами».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77072"/>
            <a:ext cx="252028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494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332656"/>
            <a:ext cx="5112568" cy="2808312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IV </a:t>
            </a:r>
            <a:r>
              <a:rPr lang="ru-RU" dirty="0" smtClean="0">
                <a:solidFill>
                  <a:srgbClr val="0070C0"/>
                </a:solidFill>
              </a:rPr>
              <a:t>Всемирный конкурс творческих работ. «Дети рисуют свой русский мир» –          « Мир русского слова»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3645024"/>
            <a:ext cx="5112568" cy="2808312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Открытый Ростовский фестиваль – конкурс профессиональной направленности детского рисунка «предотвращение, спасение, помощь – 2012» - «Пожарные глазами детей».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mg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670" y="3645024"/>
            <a:ext cx="279579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04"/>
            <a:ext cx="279579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79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одготовка 1"/>
          <p:cNvSpPr/>
          <p:nvPr/>
        </p:nvSpPr>
        <p:spPr>
          <a:xfrm>
            <a:off x="359621" y="333607"/>
            <a:ext cx="8208912" cy="575113"/>
          </a:xfrm>
          <a:prstGeom prst="flowChartPreparation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Уровень воспитанности.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9621" y="1124745"/>
            <a:ext cx="8208912" cy="936104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Цель: </a:t>
            </a:r>
            <a:r>
              <a:rPr lang="ru-RU" i="1" dirty="0" smtClean="0">
                <a:solidFill>
                  <a:srgbClr val="0070C0"/>
                </a:solidFill>
              </a:rPr>
              <a:t>Формирование навыка общения в коллективной деятельности воспитанников, как основы новой социальной ситуации развития.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2357430"/>
          <a:ext cx="60960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4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645024"/>
            <a:ext cx="23042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1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645024"/>
            <a:ext cx="208823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19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19872" y="3645024"/>
            <a:ext cx="208823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трелка вправо 7"/>
          <p:cNvSpPr/>
          <p:nvPr/>
        </p:nvSpPr>
        <p:spPr>
          <a:xfrm>
            <a:off x="539552" y="404664"/>
            <a:ext cx="4968552" cy="2304256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Областной конкурс «Путь к профессии» в номинации «Поварское дело».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img1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4664"/>
            <a:ext cx="273630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93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563091"/>
            <a:ext cx="2448272" cy="367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людмила\Desktop\Фото07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332656"/>
            <a:ext cx="2743201" cy="374441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фото\Фото07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19872" y="1690254"/>
            <a:ext cx="2703837" cy="34669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6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a4bc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80728"/>
            <a:ext cx="4176464" cy="5184576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Вертикальный свиток 2"/>
          <p:cNvSpPr/>
          <p:nvPr/>
        </p:nvSpPr>
        <p:spPr>
          <a:xfrm>
            <a:off x="107504" y="124691"/>
            <a:ext cx="4880132" cy="6472661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Мир </a:t>
            </a:r>
            <a:r>
              <a:rPr lang="ru-RU" sz="2000" i="1" dirty="0">
                <a:solidFill>
                  <a:schemeClr val="tx1"/>
                </a:solidFill>
              </a:rPr>
              <a:t>детства сладостен и тонок,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как флейты плавающий звук.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Пока смеется мне ребенок,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я знаю, что не зря живу!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Твердят друзья: «Есть нивы выше!»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но ни за что не отступлю!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Я этих милых ребятишек, 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как собственных детей люблю!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Быть в гуще детских восприятий –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и так на протяженье лет!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судьба моя – </a:t>
            </a:r>
            <a:r>
              <a:rPr lang="ru-RU" sz="2000" i="1" u="sng" dirty="0">
                <a:solidFill>
                  <a:srgbClr val="00B050"/>
                </a:solidFill>
              </a:rPr>
              <a:t>я воспитатель!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Нет лучше доли на земле!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8749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ои документы\Новая папка (доклад мо)\Новая папка\img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816424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AM_0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80151"/>
            <a:ext cx="4392488" cy="324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4214818"/>
            <a:ext cx="8176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Воспитываю детей с 1 –</a:t>
            </a:r>
            <a:r>
              <a:rPr lang="ru-RU" sz="2400" b="1" dirty="0" err="1">
                <a:solidFill>
                  <a:srgbClr val="7030A0"/>
                </a:solidFill>
                <a:latin typeface="Book Antiqua" pitchFamily="18" charset="0"/>
              </a:rPr>
              <a:t>го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 класса. За 8 лет научила их: навыкам самообслуживания, привила трудовые навыки, работаю над созданием дружного коллектива, над выбором профессий и личностным ростом </a:t>
            </a:r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воспитанников.</a:t>
            </a:r>
            <a:endParaRPr lang="ru-RU" sz="24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251520" y="188640"/>
            <a:ext cx="8640960" cy="666364"/>
          </a:xfrm>
          <a:prstGeom prst="ribbon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и проведение КТД и праздников. </a:t>
            </a:r>
            <a:endParaRPr lang="ru-RU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img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4320480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1\Desktop\Мои документы\Новая папка (фото2)\DSC01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861048"/>
            <a:ext cx="4248472" cy="268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1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879273"/>
            <a:ext cx="4267200" cy="2669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3303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Новогодний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4000" b="1" i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маскарад»</a:t>
            </a:r>
          </a:p>
        </p:txBody>
      </p:sp>
    </p:spTree>
    <p:extLst>
      <p:ext uri="{BB962C8B-B14F-4D97-AF65-F5344CB8AC3E}">
        <p14:creationId xmlns:p14="http://schemas.microsoft.com/office/powerpoint/2010/main" xmlns="" val="8516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дмила\Desktop\фото\Фото0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650"/>
            <a:ext cx="2632817" cy="351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людмила\Desktop\фото\Фото0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9651"/>
            <a:ext cx="2618306" cy="351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дмила\Desktop\фото\Фото08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5418"/>
            <a:ext cx="3680352" cy="276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юдмила\Desktop\фото\Фото08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878200" cy="2764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людмила\Desktop\фото\Фото08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9651"/>
            <a:ext cx="2702757" cy="3510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87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755576" y="188640"/>
            <a:ext cx="7776864" cy="936104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«Россия – Родина моя!»</a:t>
            </a:r>
            <a:endParaRPr lang="ru-RU" sz="3600" i="1" dirty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3" descr="C:\Users\1\Desktop\Мои документы\Новая папка (фото2)\DSC03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464496" cy="2448272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01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3888432" cy="2736304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248472" cy="2736304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2021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11560" y="188640"/>
            <a:ext cx="8064896" cy="1008112"/>
          </a:xfrm>
          <a:prstGeom prst="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Конкурс </a:t>
            </a:r>
            <a:r>
              <a:rPr lang="ru-RU" sz="3200" i="1" dirty="0" smtClean="0">
                <a:solidFill>
                  <a:srgbClr val="002060"/>
                </a:solidFill>
              </a:rPr>
              <a:t> «Новогодняя игрушка».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53" y="1196752"/>
            <a:ext cx="432048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1\Desktop\Мои документы\Новая папка (доклад мо)\Новая папка\img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851920" cy="4065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959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67544" y="166255"/>
            <a:ext cx="8352928" cy="1094509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Неделя здоровья.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Фото07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412776"/>
            <a:ext cx="2592288" cy="495868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Фото0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412775"/>
            <a:ext cx="2551678" cy="504056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Фото06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39502" y="1412775"/>
            <a:ext cx="3312368" cy="2463851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Фото0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1487" y="4077072"/>
            <a:ext cx="3312368" cy="252028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021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428596" y="357166"/>
            <a:ext cx="8143932" cy="714380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Трудовые будни.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3" name="Picture 4" descr="G:\DCIM\100PHOTO\SAM_70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364333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фотографии 2011 год\последние фото\SAM_71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215982" cy="243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D:\фотографии 2011 год\последние фото\SAM_7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4077072"/>
            <a:ext cx="2736304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77072"/>
            <a:ext cx="2714644" cy="245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фотографии 2011 год\последние фото\SAM_71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143380"/>
            <a:ext cx="2739724" cy="2443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449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28">
  <a:themeElements>
    <a:clrScheme name="45 edg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5 e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5 e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028</Template>
  <TotalTime>2514</TotalTime>
  <Words>242</Words>
  <Application>Microsoft Office PowerPoint</Application>
  <PresentationFormat>Экран (4:3)</PresentationFormat>
  <Paragraphs>26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028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общего и профессионального образования        государственное казенное образовательное учреждение Ростовской области    специальное (коррекционное) образовательное учреждение         для обучающихся, воспитанников с ограниченными возможностями здоровья        специальная (коррекционная) общеобразовательная школа-интернат VIII вида</dc:title>
  <dc:creator>людмила</dc:creator>
  <cp:lastModifiedBy>Людмила</cp:lastModifiedBy>
  <cp:revision>111</cp:revision>
  <dcterms:created xsi:type="dcterms:W3CDTF">2013-01-17T14:17:31Z</dcterms:created>
  <dcterms:modified xsi:type="dcterms:W3CDTF">2015-04-01T17:02:41Z</dcterms:modified>
</cp:coreProperties>
</file>