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юбимый\Desktop\den_pobedy_str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136904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1052736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Годы и судьбы…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( из личного архива…)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93305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 детский сад комбинированного вида № 6 г. Аши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2656"/>
            <a:ext cx="4752528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789040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1982 году в газете «Челябинский рабочий» вышла статья И.Олейника « Урок оптимизма», в которой рассказано о нелегкой судьбе маленького мальчика – Лени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Венцеля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Сегодня, он живет один, жена умерла…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«Какой огромный смысл вкладывает этот человек  в то, что зовется Жизнью… Какой урок для тех, кто живет сегодня…»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42493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«Наше государство дало мне все: работу, образование, право на отдых…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Тяжело было тогда, после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войны,страна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встала на ноги…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я окреп, встал на ноги и мы все…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Теперь никакая сила не может нас сломить. Никакая!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Мой сын и внуки, и все мы должны об этом помнить!»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Леонид </a:t>
            </a:r>
            <a:r>
              <a:rPr 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Венцель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1982г.)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Любимый\Desktop\1310314219_9_may_2010-5_www.nevseoboi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284984"/>
            <a:ext cx="842493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1052736"/>
            <a:ext cx="6502400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Венцель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Леонид Адамович, 1936 г.р.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Война пришла в их дом в летом 1941,Бобруйск был оккупирован фашистами. А вскоре немцы объявили, что великой Германии нужны рабочие руки. Так шестилетний Леня и бабушка попали в немецкий город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Лангензальц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…Завод, на котором работала Мария Павловна входил во «внешнее»  кольцо концлагеря «Бухенвальд»…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2060848"/>
            <a:ext cx="6502400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Жили в бараках, вместе с французами, поляками, бельгийцами…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Утром – кусочек хлеба и бурда, лишь бы не люди не умерли с голода…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лагере Леня очень сильно застудил ноги…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7800"/>
            <a:ext cx="4392488" cy="650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360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1945год…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востока и запада до обессилевших, но продолжавших борьбу за жизнь людей доносилось эхо артиллерийской канонады…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Красная Армия и армия союзников шли навстречу друг другу…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Каратели согнали всех в тоннель, в горе, но взорвать не успели…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Свобода и родная земля!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 Коваль.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Леня не ходит, бабушка носит его на руках…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Добрались до деревни Елизово, приютили добрые люди…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800"/>
            <a:ext cx="3960440" cy="650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0324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первый класс Леня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Венцель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пошел на протезах….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 операции сделали свое дело…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Ходить он научился без палочки, но еще 10 лет подряд ему делали операцию по удалению костных наростов….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Ашу попал из Коломны, где  после  долгих лет учебы и испытаний попытался найти свою мать…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Андрей Иванович Пашков пригласил Леню к себе, помог с пропиской и трудоустройством на завод «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Электролуч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паяльщиком…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6502400" cy="4343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Справка от 1958 года, выданная военным трибуналом Московского военного  округа, реабилитировала честное  имя отца…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7344816" cy="5052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5172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Находясь в отпуске, в Белоруссии, познакомился с Валей.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1960 у них родился сын Витя…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800"/>
            <a:ext cx="3960440" cy="6502400"/>
          </a:xfrm>
          <a:prstGeom prst="rect">
            <a:avLst/>
          </a:prstGeom>
        </p:spPr>
      </p:pic>
      <p:pic>
        <p:nvPicPr>
          <p:cNvPr id="4" name="Рисунок 3" descr="20150205_151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800"/>
            <a:ext cx="4032448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a22182cf07d6b9db53321265a07a44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5760640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25922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Когда не стало бабушки, Леонид взял у нее на память 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алюминевую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вилку из немецкого города «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Флюгергорста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«Чтобы дети и внуки помнили...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445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Любимый</dc:creator>
  <cp:lastModifiedBy>Любимый</cp:lastModifiedBy>
  <cp:revision>18</cp:revision>
  <dcterms:created xsi:type="dcterms:W3CDTF">2015-02-08T13:32:14Z</dcterms:created>
  <dcterms:modified xsi:type="dcterms:W3CDTF">2015-02-08T14:44:03Z</dcterms:modified>
</cp:coreProperties>
</file>