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1" r:id="rId3"/>
    <p:sldId id="279" r:id="rId4"/>
    <p:sldId id="257" r:id="rId5"/>
    <p:sldId id="260" r:id="rId6"/>
    <p:sldId id="269" r:id="rId7"/>
    <p:sldId id="270" r:id="rId8"/>
    <p:sldId id="272" r:id="rId9"/>
    <p:sldId id="273" r:id="rId10"/>
    <p:sldId id="275" r:id="rId11"/>
    <p:sldId id="278" r:id="rId12"/>
    <p:sldId id="262" r:id="rId13"/>
    <p:sldId id="264" r:id="rId14"/>
    <p:sldId id="266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FBEB-9D0D-4DF0-9EF5-60B6B8DCD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327B5B-15C1-49F1-AD44-C1FF074647BF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C5A0C3-FCD3-4AD3-A699-98CC6A5B18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G:\&#1040;&#1085;&#1090;&#1086;&#1085;&#1086;&#1074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Земляки-герои и участники ВОВ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Склёмина</a:t>
            </a:r>
            <a:r>
              <a:rPr lang="ru-RU" dirty="0" smtClean="0"/>
              <a:t> Елена Богдановна, учитель математики, классный руководитель 9 класса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404664"/>
            <a:ext cx="679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</a:t>
            </a:r>
            <a:r>
              <a:rPr lang="ru-RU" dirty="0" err="1" smtClean="0"/>
              <a:t>Сарасинская</a:t>
            </a:r>
            <a:r>
              <a:rPr lang="ru-RU" dirty="0" smtClean="0"/>
              <a:t> СОШ Алтайского края, Алтайского района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56612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С. </a:t>
            </a:r>
            <a:r>
              <a:rPr lang="ru-RU" dirty="0" err="1" smtClean="0"/>
              <a:t>Сараса</a:t>
            </a:r>
            <a:r>
              <a:rPr lang="ru-RU" dirty="0" smtClean="0"/>
              <a:t> 2012 год  </a:t>
            </a:r>
            <a:r>
              <a:rPr lang="en-US" dirty="0" smtClean="0"/>
              <a:t>sklemina71@mail.ru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44371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           Вот как это было.</a:t>
            </a:r>
          </a:p>
        </p:txBody>
      </p:sp>
      <p:pic>
        <p:nvPicPr>
          <p:cNvPr id="8195" name="Содержимое 4" descr="P10109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938" y="2286000"/>
            <a:ext cx="4487862" cy="3367088"/>
          </a:xfrm>
        </p:spPr>
      </p:pic>
      <p:pic>
        <p:nvPicPr>
          <p:cNvPr id="8196" name="Содержимое 5" descr="P101095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  <p:sp>
        <p:nvSpPr>
          <p:cNvPr id="5" name="TextBox 4"/>
          <p:cNvSpPr txBox="1"/>
          <p:nvPr/>
        </p:nvSpPr>
        <p:spPr>
          <a:xfrm>
            <a:off x="2267744" y="61653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2011 год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1" name="Picture 2" descr="C:\Documents and Settings\физика.FIZIKA\Рабочий стол\нппаеп\102_PANA\P10200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88640"/>
            <a:ext cx="885698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14313" y="4143375"/>
            <a:ext cx="785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        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        Убираем территорию</a:t>
            </a:r>
            <a:endParaRPr lang="ru-RU" dirty="0"/>
          </a:p>
        </p:txBody>
      </p:sp>
      <p:pic>
        <p:nvPicPr>
          <p:cNvPr id="48131" name="Содержимое 4" descr="100_740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333625"/>
            <a:ext cx="4038600" cy="3028950"/>
          </a:xfrm>
        </p:spPr>
      </p:pic>
      <p:pic>
        <p:nvPicPr>
          <p:cNvPr id="48132" name="Содержимое 4" descr="DSC0062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3438" y="2349500"/>
            <a:ext cx="4038600" cy="3024188"/>
          </a:xfrm>
        </p:spPr>
      </p:pic>
      <p:sp>
        <p:nvSpPr>
          <p:cNvPr id="5" name="TextBox 4"/>
          <p:cNvSpPr txBox="1"/>
          <p:nvPr/>
        </p:nvSpPr>
        <p:spPr>
          <a:xfrm>
            <a:off x="3131840" y="59492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2012 год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Вскапываем землю, сажаем цветы</a:t>
            </a:r>
            <a:endParaRPr lang="ru-RU" dirty="0"/>
          </a:p>
        </p:txBody>
      </p:sp>
      <p:pic>
        <p:nvPicPr>
          <p:cNvPr id="49155" name="Содержимое 4" descr="DSC0066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1600200"/>
            <a:ext cx="3275012" cy="4924425"/>
          </a:xfrm>
        </p:spPr>
      </p:pic>
      <p:pic>
        <p:nvPicPr>
          <p:cNvPr id="49156" name="Содержимое 5" descr="DSC0066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1916113"/>
            <a:ext cx="4038600" cy="3070225"/>
          </a:xfrm>
        </p:spPr>
      </p:pic>
      <p:sp>
        <p:nvSpPr>
          <p:cNvPr id="5" name="TextBox 4"/>
          <p:cNvSpPr txBox="1"/>
          <p:nvPr/>
        </p:nvSpPr>
        <p:spPr>
          <a:xfrm>
            <a:off x="5148064" y="57332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2012 год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Поздравляем Василия Титовича </a:t>
            </a:r>
            <a:br>
              <a:rPr lang="ru-RU" dirty="0" smtClean="0"/>
            </a:br>
            <a:r>
              <a:rPr lang="ru-RU" dirty="0" smtClean="0"/>
              <a:t>               С Днем Победы!</a:t>
            </a:r>
            <a:endParaRPr lang="ru-RU" dirty="0"/>
          </a:p>
        </p:txBody>
      </p:sp>
      <p:pic>
        <p:nvPicPr>
          <p:cNvPr id="50179" name="Содержимое 4" descr="DSC0068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133600"/>
            <a:ext cx="4038600" cy="2852738"/>
          </a:xfrm>
        </p:spPr>
      </p:pic>
      <p:pic>
        <p:nvPicPr>
          <p:cNvPr id="50180" name="Содержимое 5" descr="DSC0068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133600"/>
            <a:ext cx="4038600" cy="2852738"/>
          </a:xfrm>
        </p:spPr>
      </p:pic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4716463" y="5300663"/>
            <a:ext cx="4176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Василий Титович рассказывает нам много интересного о годах войны</a:t>
            </a:r>
          </a:p>
        </p:txBody>
      </p:sp>
      <p:sp>
        <p:nvSpPr>
          <p:cNvPr id="50182" name="TextBox 5"/>
          <p:cNvSpPr txBox="1">
            <a:spLocks noChangeArrowheads="1"/>
          </p:cNvSpPr>
          <p:nvPr/>
        </p:nvSpPr>
        <p:spPr bwMode="auto">
          <a:xfrm>
            <a:off x="323850" y="5300663"/>
            <a:ext cx="4103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марте 2012 года Василий Титович отметил 90 летний юбилей, с чем мы его поздравили от всей души.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Антонов.wmv">
            <a:hlinkClick r:id="" action="ppaction://media"/>
          </p:cNvPr>
          <p:cNvPicPr>
            <a:picLocks noGrp="1" noRot="1" noChangeAspect="1"/>
          </p:cNvPicPr>
          <p:nvPr>
            <p:ph/>
            <a:videoFile r:link="rId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333375"/>
            <a:ext cx="8012112" cy="60086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4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128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Хотя война и стала уже историей, но память о ней должна жить, ведь главные участники истории- это Люди и Время.  Не забывать Время-это значит не забывать Людей, не забывать Людей- это значит не забывать Время. </a:t>
            </a:r>
          </a:p>
          <a:p>
            <a:endParaRPr lang="ru-RU" sz="3200" dirty="0"/>
          </a:p>
          <a:p>
            <a:r>
              <a:rPr lang="ru-RU" sz="3200" dirty="0" smtClean="0"/>
              <a:t>                                                                                                                                                                         Ю. Бондарев    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Антонов Василий Титович</a:t>
            </a:r>
            <a:endParaRPr lang="ru-RU" dirty="0"/>
          </a:p>
        </p:txBody>
      </p:sp>
      <p:pic>
        <p:nvPicPr>
          <p:cNvPr id="4" name="Содержимое 3" descr="100_131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/>
              <a:t>Мой класс взял шефство за Антоновым Василием Титовичем </a:t>
            </a:r>
            <a:endParaRPr lang="ru-RU" sz="3600" dirty="0"/>
          </a:p>
        </p:txBody>
      </p:sp>
      <p:pic>
        <p:nvPicPr>
          <p:cNvPr id="46083" name="Содержимое 4" descr="85E16EA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333625"/>
            <a:ext cx="4038600" cy="3028950"/>
          </a:xfrm>
        </p:spPr>
      </p:pic>
      <p:pic>
        <p:nvPicPr>
          <p:cNvPr id="46084" name="Содержимое 5" descr="6C8BF65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333625"/>
            <a:ext cx="4038600" cy="3028950"/>
          </a:xfrm>
        </p:spPr>
      </p:pic>
      <p:sp>
        <p:nvSpPr>
          <p:cNvPr id="46085" name="TextBox 6"/>
          <p:cNvSpPr txBox="1">
            <a:spLocks noChangeArrowheads="1"/>
          </p:cNvSpPr>
          <p:nvPr/>
        </p:nvSpPr>
        <p:spPr bwMode="auto">
          <a:xfrm>
            <a:off x="571500" y="6072188"/>
            <a:ext cx="7858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</a:t>
            </a:r>
            <a:r>
              <a:rPr lang="ru-RU" dirty="0" smtClean="0"/>
              <a:t>Колем дрова</a:t>
            </a:r>
            <a:endParaRPr lang="ru-RU" dirty="0"/>
          </a:p>
        </p:txBody>
      </p:sp>
      <p:pic>
        <p:nvPicPr>
          <p:cNvPr id="47107" name="Содержимое 4" descr="D222B6F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333625"/>
            <a:ext cx="4038600" cy="3028950"/>
          </a:xfrm>
        </p:spPr>
      </p:pic>
      <p:pic>
        <p:nvPicPr>
          <p:cNvPr id="47108" name="Содержимое 5" descr="FE793BA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333625"/>
            <a:ext cx="4038600" cy="302895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Складываем их в поленницу</a:t>
            </a:r>
            <a:endParaRPr lang="ru-RU" dirty="0"/>
          </a:p>
        </p:txBody>
      </p:sp>
      <p:pic>
        <p:nvPicPr>
          <p:cNvPr id="5" name="Содержимое 4" descr="DSC0063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772816"/>
            <a:ext cx="4038600" cy="3156428"/>
          </a:xfrm>
        </p:spPr>
      </p:pic>
      <p:pic>
        <p:nvPicPr>
          <p:cNvPr id="6" name="Содержимое 5" descr="DSC0063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844825"/>
            <a:ext cx="4244280" cy="3156428"/>
          </a:xfrm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ru-RU" dirty="0" smtClean="0"/>
              <a:t>Трудимся на территории</a:t>
            </a:r>
            <a:endParaRPr lang="ru-RU" dirty="0"/>
          </a:p>
        </p:txBody>
      </p:sp>
      <p:pic>
        <p:nvPicPr>
          <p:cNvPr id="5" name="Содержимое 4" descr="DSC0065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1556793"/>
            <a:ext cx="4316288" cy="3444460"/>
          </a:xfrm>
        </p:spPr>
      </p:pic>
      <p:pic>
        <p:nvPicPr>
          <p:cNvPr id="6" name="Содержимое 5" descr="DSC0066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556792"/>
            <a:ext cx="4388296" cy="3444461"/>
          </a:xfrm>
        </p:spPr>
      </p:pic>
    </p:spTree>
  </p:cSld>
  <p:clrMapOvr>
    <a:masterClrMapping/>
  </p:clrMapOvr>
  <p:transition>
    <p:cover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285875"/>
            <a:ext cx="8229600" cy="91898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гостях у ветерана Великой Отечественной войны- Антонова Василия Титовича.</a:t>
            </a:r>
            <a:endParaRPr lang="ru-RU" dirty="0"/>
          </a:p>
        </p:txBody>
      </p:sp>
      <p:pic>
        <p:nvPicPr>
          <p:cNvPr id="6147" name="Содержимое 3" descr="P101096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6742" y="2190938"/>
            <a:ext cx="5170516" cy="3877887"/>
          </a:xfr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</a:t>
            </a:r>
            <a:r>
              <a:rPr lang="en-US" dirty="0" smtClean="0"/>
              <a:t>2011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физика.FIZIKA\Рабочий стол\нппаеп\P10109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571500"/>
            <a:ext cx="78105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214438" y="1071563"/>
            <a:ext cx="6643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УЧАЩИЕСЯ  </a:t>
            </a:r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ПОМОГЛИ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 ВЕТЕРАНУ  УБРАТЬ  </a:t>
            </a:r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ДРОВА</a:t>
            </a:r>
            <a:br>
              <a:rPr lang="ru-RU" dirty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                               </a:t>
            </a:r>
          </a:p>
          <a:p>
            <a:r>
              <a:rPr lang="ru-RU" dirty="0">
                <a:solidFill>
                  <a:schemeClr val="bg1"/>
                </a:solidFill>
                <a:latin typeface="Constantia" pitchFamily="18" charset="0"/>
              </a:rPr>
              <a:t>     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63813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2011 год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175</Words>
  <Application>Microsoft Office PowerPoint</Application>
  <PresentationFormat>Экран (4:3)</PresentationFormat>
  <Paragraphs>29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Земляки-герои и участники ВОВ</vt:lpstr>
      <vt:lpstr>Слайд 2</vt:lpstr>
      <vt:lpstr>Антонов Василий Титович</vt:lpstr>
      <vt:lpstr>Мой класс взял шефство за Антоновым Василием Титовичем </vt:lpstr>
      <vt:lpstr>               Колем дрова</vt:lpstr>
      <vt:lpstr>Складываем их в поленницу</vt:lpstr>
      <vt:lpstr>Трудимся на территории</vt:lpstr>
      <vt:lpstr>В гостях у ветерана Великой Отечественной войны- Антонова Василия Титовича.</vt:lpstr>
      <vt:lpstr>Слайд 9</vt:lpstr>
      <vt:lpstr>           Вот как это было.</vt:lpstr>
      <vt:lpstr>Слайд 11</vt:lpstr>
      <vt:lpstr>         Убираем территорию</vt:lpstr>
      <vt:lpstr>Вскапываем землю, сажаем цветы</vt:lpstr>
      <vt:lpstr>Поздравляем Василия Титовича                 С Днем Победы!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физика</dc:creator>
  <cp:lastModifiedBy>физика</cp:lastModifiedBy>
  <cp:revision>7</cp:revision>
  <dcterms:created xsi:type="dcterms:W3CDTF">2012-06-09T04:39:43Z</dcterms:created>
  <dcterms:modified xsi:type="dcterms:W3CDTF">2012-06-09T05:36:50Z</dcterms:modified>
</cp:coreProperties>
</file>