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8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8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0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4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9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4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3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3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D00984-3515-4CC9-8E9F-76821EF041E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48961D-C8DD-4A2C-81C1-8B5DE64C69C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56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5475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Комнатные растения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0824" y="3971499"/>
            <a:ext cx="6109648" cy="559558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Book Antiqua" panose="02040602050305030304" pitchFamily="18" charset="0"/>
              </a:rPr>
              <a:t>А</a:t>
            </a:r>
            <a:r>
              <a:rPr lang="ru-RU" sz="1400" cap="none" dirty="0" smtClean="0">
                <a:latin typeface="Book Antiqua" panose="02040602050305030304" pitchFamily="18" charset="0"/>
              </a:rPr>
              <a:t>втор-составитель: </a:t>
            </a:r>
            <a:r>
              <a:rPr lang="ru-RU" sz="1400" cap="none" dirty="0">
                <a:latin typeface="Book Antiqua" panose="02040602050305030304" pitchFamily="18" charset="0"/>
              </a:rPr>
              <a:t>Е</a:t>
            </a:r>
            <a:r>
              <a:rPr lang="ru-RU" sz="1400" cap="none" dirty="0" smtClean="0">
                <a:latin typeface="Book Antiqua" panose="02040602050305030304" pitchFamily="18" charset="0"/>
              </a:rPr>
              <a:t>рмакова </a:t>
            </a:r>
            <a:r>
              <a:rPr lang="ru-RU" sz="1400" cap="none" dirty="0">
                <a:latin typeface="Book Antiqua" panose="02040602050305030304" pitchFamily="18" charset="0"/>
              </a:rPr>
              <a:t>О</a:t>
            </a:r>
            <a:r>
              <a:rPr lang="ru-RU" sz="1400" cap="none" dirty="0" smtClean="0">
                <a:latin typeface="Book Antiqua" panose="02040602050305030304" pitchFamily="18" charset="0"/>
              </a:rPr>
              <a:t>ксана </a:t>
            </a:r>
            <a:r>
              <a:rPr lang="ru-RU" sz="1400" cap="none" dirty="0">
                <a:latin typeface="Book Antiqua" panose="02040602050305030304" pitchFamily="18" charset="0"/>
              </a:rPr>
              <a:t>А</a:t>
            </a:r>
            <a:r>
              <a:rPr lang="ru-RU" sz="1400" cap="none" dirty="0" smtClean="0">
                <a:latin typeface="Book Antiqua" panose="02040602050305030304" pitchFamily="18" charset="0"/>
              </a:rPr>
              <a:t>натольевна</a:t>
            </a:r>
            <a:r>
              <a:rPr lang="ru-RU" cap="none" dirty="0" smtClean="0">
                <a:latin typeface="Book Antiqua" panose="02040602050305030304" pitchFamily="18" charset="0"/>
              </a:rPr>
              <a:t> </a:t>
            </a:r>
            <a:endParaRPr lang="ru-RU" cap="none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471"/>
            <a:ext cx="5340823" cy="4005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6880" y="2895600"/>
            <a:ext cx="44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anose="02040602050305030304" pitchFamily="18" charset="0"/>
              </a:rPr>
              <a:t>Часть 1. </a:t>
            </a:r>
            <a:r>
              <a:rPr lang="ru-RU" sz="2800" dirty="0" smtClean="0">
                <a:latin typeface="Book Antiqua" panose="02040602050305030304" pitchFamily="18" charset="0"/>
              </a:rPr>
              <a:t>Герань.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Герань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921383" cy="4023360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Герань – это очень красивое растение.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У него могут быть белые, розовые, оранжевые, красные и малиновые цветы.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Цветы герани растут близко друг к другу на длинных стебельках без листьев, поэтому издалека они напоминают цветной зонтик.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Многие герани приятно пахнут: апельсином, лимоном, яблоком или розой.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1943313"/>
            <a:ext cx="4762500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943313"/>
            <a:ext cx="4762500" cy="318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839894"/>
            <a:ext cx="5753100" cy="50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4" y="3354494"/>
            <a:ext cx="734906" cy="734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4611794"/>
            <a:ext cx="734906" cy="7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396240"/>
            <a:ext cx="5126099" cy="5472854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Герань любит свет, ее нельзя держать в темной комнате.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Если цветок надолго поставить в тень, то он пожелтеет, листья опадут.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Летом герань нужно хорошо поливать, а зимой держать в прохладном месте, подальше от батарей, и поливать надо редко.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89" y="518614"/>
            <a:ext cx="4945039" cy="3708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8" y="4459404"/>
            <a:ext cx="304800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017" y="4459404"/>
            <a:ext cx="1376510" cy="1376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21" y="2148490"/>
            <a:ext cx="737680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057" y="3397245"/>
            <a:ext cx="2764915" cy="25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С помощью условных знаков расскажи – как правильно ухаживать за цветком.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74" y="2980361"/>
            <a:ext cx="4268602" cy="160528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1965279"/>
            <a:ext cx="5255240" cy="39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207986" cy="4023360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Герань – не только красивое, но и полезное растение.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Ее даже называют «доктор ухо-горло-нос», потому что она помогает людям справиться с болезнями уха, горла и носа.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А вот комары, мухи и моль, наоборот, не любят запах герани и улетают.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12" y="97717"/>
            <a:ext cx="4199440" cy="3496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67" y="3593751"/>
            <a:ext cx="3044405" cy="2608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119" y="4331431"/>
            <a:ext cx="1886425" cy="1716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7" y="2650727"/>
            <a:ext cx="737680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7" y="3593751"/>
            <a:ext cx="737680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89" y="286603"/>
            <a:ext cx="1890554" cy="20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9480" y="1845734"/>
            <a:ext cx="5246199" cy="4023360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Люди давно заметили, что плоды герани похожи на длинный нос журавля.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В разных странах герань называют по-разному: </a:t>
            </a:r>
            <a:r>
              <a:rPr lang="ru-RU" dirty="0" err="1" smtClean="0">
                <a:latin typeface="Book Antiqua" panose="02040602050305030304" pitchFamily="18" charset="0"/>
              </a:rPr>
              <a:t>аистиный</a:t>
            </a:r>
            <a:r>
              <a:rPr lang="ru-RU" dirty="0" smtClean="0">
                <a:latin typeface="Book Antiqua" panose="02040602050305030304" pitchFamily="18" charset="0"/>
              </a:rPr>
              <a:t> нос, журавельник.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Да и наше русское название «герань» произошло от греческого «</a:t>
            </a:r>
            <a:r>
              <a:rPr lang="ru-RU" dirty="0" err="1" smtClean="0">
                <a:latin typeface="Book Antiqua" panose="02040602050305030304" pitchFamily="18" charset="0"/>
              </a:rPr>
              <a:t>геранос</a:t>
            </a:r>
            <a:r>
              <a:rPr lang="ru-RU" dirty="0" smtClean="0">
                <a:latin typeface="Book Antiqua" panose="02040602050305030304" pitchFamily="18" charset="0"/>
              </a:rPr>
              <a:t>», что в переводе «журавль».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Родина герани – Южная Африка. 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9" y="1845734"/>
            <a:ext cx="5596781" cy="3302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5" y="1442826"/>
            <a:ext cx="5715000" cy="4829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800" y="4165628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</TotalTime>
  <Words>227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Book Antiqua</vt:lpstr>
      <vt:lpstr>Calibri</vt:lpstr>
      <vt:lpstr>Calibri Light</vt:lpstr>
      <vt:lpstr>Ретро</vt:lpstr>
      <vt:lpstr>Комнатные растения</vt:lpstr>
      <vt:lpstr>Герань</vt:lpstr>
      <vt:lpstr>Презентация PowerPoint</vt:lpstr>
      <vt:lpstr>С помощью условных знаков расскажи – как правильно ухаживать за цветком.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Universal</dc:creator>
  <cp:lastModifiedBy>Universal</cp:lastModifiedBy>
  <cp:revision>15</cp:revision>
  <dcterms:created xsi:type="dcterms:W3CDTF">2015-03-25T07:01:43Z</dcterms:created>
  <dcterms:modified xsi:type="dcterms:W3CDTF">2015-04-03T14:02:57Z</dcterms:modified>
</cp:coreProperties>
</file>