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2CFE80-9F60-46DE-8896-24F36D6B8798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BAA47E-D549-47B7-8C78-8C3C37F0D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B051-B455-497B-AB85-26F493D97FD1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81DD-FE76-4ECF-A358-B4A9270214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E539-3C46-40F8-A426-802DD60C551F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5EF7-A261-4C55-A8AD-4A73033028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13FC-CD55-4B5B-98D6-294E60670B18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1B1C-597A-4FC6-B4C9-2045BFA71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ACD6-F14B-4CB7-A7CA-A01845555628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3C84-D7B7-4768-BF8A-4B065FE4E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145F-11D5-4AD5-9E89-604B265452C1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00E4-EBDE-4D11-B809-E201288E94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49FE-B6FE-4373-806C-D13693C820EF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2973-4498-4833-89DD-73B593C8A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1005-4B43-418C-A51E-BDAC9637A5EB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3B71-7A3E-45D7-88DF-036919296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8FBC-BAC6-488B-99BE-2006412DC813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2A28-05DF-4DF9-A978-798365AD0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98AE-37C5-41E2-9B34-5D57E1841FD2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DA82-54AE-4923-96D9-93E6E84AF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16-3D84-4398-9010-97AC89CDB2D6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3C26-F8DE-4B21-A28E-52A810EC8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73A4-44F7-4C67-A1FB-ADF847077E2F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A0F9-2D56-4C3E-A741-AF094228E5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3B822-7976-44AA-A80C-75840BFC6F6B}" type="datetimeFigureOut">
              <a:rPr lang="ru-RU"/>
              <a:pPr>
                <a:defRPr/>
              </a:pPr>
              <a:t>15.04.2013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40D901-85F6-4658-B4E2-D04202FF18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i="1" dirty="0" smtClean="0"/>
              <a:t>Healthy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50"/>
            <a:ext cx="9144000" cy="1428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i="1" dirty="0" smtClean="0">
                <a:solidFill>
                  <a:schemeClr val="tx1"/>
                </a:solidFill>
              </a:rPr>
              <a:t>Lifestyle</a:t>
            </a:r>
            <a:endParaRPr lang="ru-RU" sz="6000" b="1" i="1" dirty="0">
              <a:solidFill>
                <a:schemeClr val="tx1"/>
              </a:solidFill>
            </a:endParaRPr>
          </a:p>
        </p:txBody>
      </p:sp>
      <p:pic>
        <p:nvPicPr>
          <p:cNvPr id="14339" name="Picture 8" descr="http://img1.liveinternet.ru/images/attach/c/5/85/718/85718081_1333806795_bn229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428750"/>
            <a:ext cx="5857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http://www.mywarez.ru/uploads/posts/2010-09/128496836444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3429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274638"/>
            <a:ext cx="46863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0B5395"/>
                </a:solidFill>
              </a:rPr>
              <a:t>Could you run a marathon?</a:t>
            </a:r>
            <a:endParaRPr lang="ru-RU" sz="3200" b="1" smtClean="0">
              <a:solidFill>
                <a:srgbClr val="0B5395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829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                                   </a:t>
            </a:r>
            <a:r>
              <a:rPr lang="en-US" b="1" smtClean="0"/>
              <a:t>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Your bus passes you as you are walking to the bus stop.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What do you do?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a) I run for the bus stop and arrive there at the same time 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as the bus. All the passengers are looking at me in     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amazement and cheering.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You and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friends are deciding how to              b) I run for the bus stop and arrive there panting and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spend the afternoon. Which activity would                 sweating just as the bus is leaving.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you prefer to do?                                                        c) I continue walking. There’ll be another bus in half an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a) Play basketball.                                                      hour and I don’t want to get all sweaty and out of breath.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b) Go bowling.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c) Watch a video.</a:t>
            </a:r>
          </a:p>
          <a:p>
            <a:pPr>
              <a:buFont typeface="Arial" charset="0"/>
              <a:buNone/>
            </a:pPr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Your friend lives in a flat  on the eighth floor. You go to visit him/her, but when you arrive, you discover that the lift is out of order. What’s your reaction?</a:t>
            </a:r>
          </a:p>
          <a:p>
            <a:pPr algn="just"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a) It doesn’t matter. I always walk up the stairs anyway.</a:t>
            </a:r>
          </a:p>
          <a:p>
            <a:pPr algn="just"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b) It’ll do me good to walk up the stairs for once.</a:t>
            </a:r>
          </a:p>
          <a:p>
            <a:pPr algn="just"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c) Ah, well. I’ll visit again when the lift’s working.</a:t>
            </a:r>
            <a:endParaRPr lang="ru-RU" smtClean="0"/>
          </a:p>
        </p:txBody>
      </p:sp>
      <p:pic>
        <p:nvPicPr>
          <p:cNvPr id="15363" name="Picture 2" descr="http://www.idf.org/sites/default/files/Prev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3321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686800" cy="5483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What’s your attitude towards sport?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a) I’m good at sport and I’m in several teams.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b) I enjoy playing sport at school.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c) I hate all sport and I don’t do sport if possible.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are on a school trip and there is an organized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climb to the top of a mountain. What do you do?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a) Take the whole thing extremely seriously – I want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 be the first at the top!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b) Stop regularly and complain frequently.                                                             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analysis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c) Sneak away and spend the afternoon in a café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eating cakes.                                                                    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Mostly a: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are extremely fit and with a little training you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probably could run a marathon.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Mostly b: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are an active person so you are quite fit. To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become really fit, you need more dedication.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Mostly c: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are very lazy and you aren’t fit at all. Get out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of your chair and start exercising.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cs11257.userapi.com/v11257402/22f/lGm7oV5tF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3013"/>
            <a:ext cx="392906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www.lvivpost.net/images/stories/2012/1200/z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0"/>
            <a:ext cx="3976687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969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How fit are you?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57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Answer the questions and see where you are on the fit-o-meter.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1. When do you get up?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get up before seven o’clock.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                              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Late. I get up ten minutes before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school starts.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2. What do you have for breakfast?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a)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don’t have time for breakfast. I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have a coffee and a cake at 11 o’clock.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Eggs, muesli and a glass of orange 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juice.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3. How do you travel to school?        4. What do you eat at break time?          5. When you play sports at school, do you:  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go by bus or car.   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 packet of crisps and a chocolate bar.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hide in the changing rooms?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go by bike or on foot.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An apple and some mineral water.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stay for extra practice?</a:t>
            </a:r>
          </a:p>
          <a:p>
            <a:pPr>
              <a:buFont typeface="Arial" charset="0"/>
              <a:buNone/>
            </a:pPr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6. What do you do in your free time?                7. What’s your favourite sport?            8. How much fruit do you eat?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sit in front of the TV and eat chocolate.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I like most sports.    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I eat five pieces of fruit a day.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Free time? Never! I am always busy.           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I like most sports (on TV).          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Sometimes I eat fruit sweets.</a:t>
            </a: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http://image.lang-8.com/w0_h0/99a248d2a5c3e56b41d6fbe0bc274eecf9eca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2644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mg1.liveinternet.ru/images/attach/b/3/26/46/26046734_1212087399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1500188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0007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mtClean="0"/>
              <a:t>    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                     Now add up your points. Where are you on the fit-o-meter? Draw an arrow.</a:t>
            </a:r>
          </a:p>
          <a:p>
            <a:pPr algn="just">
              <a:buFont typeface="Arial" charset="0"/>
              <a:buNone/>
            </a:pPr>
            <a:endParaRPr lang="en-US" sz="1400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just">
              <a:buFont typeface="Arial" charset="0"/>
              <a:buNone/>
            </a:pPr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         45                                                               15</a:t>
            </a:r>
            <a:endParaRPr lang="en-US" sz="1400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sz="1400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sz="1400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sz="1400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en-US" smtClean="0"/>
              <a:t>                                  </a:t>
            </a:r>
          </a:p>
          <a:p>
            <a:pPr algn="just">
              <a:buFont typeface="Arial" charset="0"/>
              <a:buNone/>
            </a:pPr>
            <a:endParaRPr lang="en-US" smtClean="0"/>
          </a:p>
          <a:p>
            <a:pPr algn="just">
              <a:buFont typeface="Arial" charset="0"/>
              <a:buNone/>
            </a:pPr>
            <a:r>
              <a:rPr lang="en-US" smtClean="0"/>
              <a:t>                                        </a:t>
            </a:r>
            <a:r>
              <a:rPr lang="en-US" b="1" smtClean="0"/>
              <a:t>30</a:t>
            </a:r>
            <a:endParaRPr lang="ru-RU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214313"/>
            <a:ext cx="1357312" cy="1714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1200" b="1" dirty="0"/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a=6  b=1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a=1  b=6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a=2  b=7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a=2  b=6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a=2  b=6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a=1  b=5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a=6  b=2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200" b="1" dirty="0"/>
              <a:t>a=6  b=2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1200" b="1" dirty="0"/>
          </a:p>
        </p:txBody>
      </p:sp>
      <p:pic>
        <p:nvPicPr>
          <p:cNvPr id="18435" name="Picture 4" descr="http://images.sciencedaily.com/2008/03/080326161721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928813"/>
            <a:ext cx="25003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cdn.fairfaxregional.com.au/silverstone-feed-data/189e5bab-05ac-4588-825b-ab99028ce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4000500"/>
            <a:ext cx="24892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img0.liveinternet.ru/images/attach/c/2/70/59/70059777_1296560709_People_Friends__entertainment__recreation_Relax_on_the_sea_beach_013033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000500"/>
            <a:ext cx="22145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http://bms.24open.ru/images/53fadbef20969467454dd7ecc5d4d0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1946275"/>
            <a:ext cx="22145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How do you feel about food?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1. Which of these makes you feel hungry?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a) Chicken salad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b) English Sunday lunch: roast beef, roast potatoes, vegetables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c) Fish and a baked potato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d) Hamburger and chips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2. Who’s your heroine?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a) Janet Jackson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     b) Roseanne Barr 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     c) Cindy Crawford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           d) Claudia Schiffer</a:t>
            </a:r>
          </a:p>
        </p:txBody>
      </p:sp>
      <p:pic>
        <p:nvPicPr>
          <p:cNvPr id="19459" name="Picture 2" descr="http://www.globalmarket.com.ua/data/57/33/22/57332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62300"/>
            <a:ext cx="2143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boostherbs.com/Images/vita_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://s017.radikal.ru/i424/1112/0d/eac3a3f9104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44663"/>
            <a:ext cx="214312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http://kolyan.net/uploads/posts/2009-04/thumbs/1238745991_ryesr-srsrs-rirrrssrirs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4768850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http://hobbies.metroland.ru/gallery/data/media/943/2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928938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3. After the main course, the waiter asks, “Would you like anything else?”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a) You say, “No, thank you.”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b) You ask for that big chocolate cake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c) You ask for fruit salad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d) You have what your friends have.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            4. When do you exercise?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a) anywhere and everywhere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b) when I feel guilty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c) three or four times a week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d) regularly</a:t>
            </a:r>
          </a:p>
          <a:p>
            <a:pPr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kolyan.net/uploads/posts/2009-09/thumbs/1251991015_1249379630_foodart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500563"/>
            <a:ext cx="3571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www.zagony.ru/admin_new/foto/2011-4-22/1303473226/kreativnaja_pishha_45_foto_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cs4384.vkontakte.ru/u83074783/-14/y_5a9fee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6913"/>
            <a:ext cx="242887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kolyan.net/uploads/posts/2009-11/1257273652_1257192719_rozhi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2143125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5. Which of these do you say to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yourself after a meal?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a) “I feel full. I ate too much.”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b) “What are we having for dinner tonight?”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c) I don’t think or say anything.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d) “What a good meal! I feel really content.”</a:t>
            </a:r>
          </a:p>
          <a:p>
            <a:pPr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6. How often do you weigh yourself?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a) every day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b) once a month, maybe never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c) once a week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 d) when I feel fat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iki.iteach.ru/images/f/f6/Exercise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867275"/>
            <a:ext cx="31432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img1.liveinternet.ru/images/attach/c/2/74/504/74504171_031__1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642938"/>
            <a:ext cx="31432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http://sal4you.files.wordpress.com/2012/06/child-exercise-special-needs-and-disability-services-directory2.jpg?w=6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860925"/>
            <a:ext cx="321468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http://i.smotra.ru/data/img/users_imgs/58050/sm_users_img-252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50"/>
            <a:ext cx="3071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You chose </a:t>
            </a:r>
            <a:r>
              <a:rPr lang="en-US" sz="1800" b="1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most of the time: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you feel too guilty food. Relax, enjoy it and enjoy being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yourself.  Don’t be a slave to food.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You chose</a:t>
            </a:r>
            <a:r>
              <a:rPr lang="en-US" sz="1800" b="1" i="1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most of the time: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you never think about food. You like eating and your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weight is not a problem for you. But be careful: too much sugar and fat are bad for you.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Try to eat more healthy things and take exercise.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You chose </a:t>
            </a:r>
            <a:r>
              <a:rPr lang="en-US" sz="1800" b="1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most of the time: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you are too good to be true. You know all the facts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about food and health. Learn to enjoy eating and exercise…life is fun. Everyone is not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the perfect  size, but you are not going to become a giant after one piece of chocolate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cake.</a:t>
            </a:r>
          </a:p>
          <a:p>
            <a:pPr>
              <a:buFont typeface="Arial" charset="0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You chose </a:t>
            </a:r>
            <a:r>
              <a:rPr lang="en-US" sz="1800" b="1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more of the time: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you’re very lucky. You are happy with your body. You</a:t>
            </a:r>
          </a:p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know the facts about food and exercise, but you enjoy your food too.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6" descr="http://s02.yapfiles.ru/files/405524/nap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5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nourished-motherhood.com/yahoo_site_admin/assets/images/Balanced-Diet.22785458_st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vluki.ru/_thumb/1024x768/files/2010Oct06/008_126629_greenglo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f8.ifotki.info/org/65b3183a25d3482e9105e2258f2006b42e8ad9927747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4857750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914</Words>
  <Application>Microsoft Office PowerPoint</Application>
  <PresentationFormat>On-screen Show (4:3)</PresentationFormat>
  <Paragraphs>127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Healthy</vt:lpstr>
      <vt:lpstr>Could you run a marathon?</vt:lpstr>
      <vt:lpstr>Слайд 3</vt:lpstr>
      <vt:lpstr>How fit are you?</vt:lpstr>
      <vt:lpstr>Слайд 5</vt:lpstr>
      <vt:lpstr>How do you feel about food?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home</dc:creator>
  <cp:lastModifiedBy>user</cp:lastModifiedBy>
  <cp:revision>29</cp:revision>
  <dcterms:created xsi:type="dcterms:W3CDTF">2013-04-14T14:10:49Z</dcterms:created>
  <dcterms:modified xsi:type="dcterms:W3CDTF">2013-04-15T09:43:59Z</dcterms:modified>
</cp:coreProperties>
</file>