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1" r:id="rId4"/>
    <p:sldId id="257" r:id="rId5"/>
    <p:sldId id="266" r:id="rId6"/>
    <p:sldId id="267" r:id="rId7"/>
    <p:sldId id="258" r:id="rId8"/>
    <p:sldId id="259" r:id="rId9"/>
    <p:sldId id="265" r:id="rId10"/>
    <p:sldId id="269" r:id="rId11"/>
    <p:sldId id="260" r:id="rId12"/>
    <p:sldId id="263" r:id="rId13"/>
    <p:sldId id="262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pravznak.msk.ru" TargetMode="External"/><Relationship Id="rId2" Type="http://schemas.openxmlformats.org/officeDocument/2006/relationships/hyperlink" Target="http://vesya.ru/article/29obz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yandsearch?img_url=sdelaj.com/uploads/posts/2010-09/www.sdelaj.com_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Вышивка простейшими швами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762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320"/>
            <a:ext cx="3143272" cy="1143000"/>
          </a:xfrm>
        </p:spPr>
        <p:txBody>
          <a:bodyPr/>
          <a:lstStyle/>
          <a:p>
            <a:r>
              <a:rPr lang="ru-RU" dirty="0" smtClean="0"/>
              <a:t>Шов козлик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5727292" cy="489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Шов козлик с украшением</a:t>
            </a:r>
            <a:endParaRPr lang="ru-RU" dirty="0"/>
          </a:p>
        </p:txBody>
      </p:sp>
      <p:pic>
        <p:nvPicPr>
          <p:cNvPr id="4098" name="Picture 2" descr="F:\работа док\работа\А Труды\вышивка\вышивка 5кл\1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929486" cy="500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565416" cy="1143000"/>
          </a:xfrm>
        </p:spPr>
        <p:txBody>
          <a:bodyPr/>
          <a:lstStyle/>
          <a:p>
            <a:r>
              <a:rPr lang="ru-RU" dirty="0" smtClean="0"/>
              <a:t>Шов козлик с украшением</a:t>
            </a:r>
            <a:endParaRPr lang="ru-RU" dirty="0"/>
          </a:p>
        </p:txBody>
      </p:sp>
      <p:pic>
        <p:nvPicPr>
          <p:cNvPr id="3" name="Picture 3" descr="F:\работа док\работа\А Труды\вышивка\вышивка 5кл\1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376" y="1500174"/>
            <a:ext cx="8251624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422540" cy="725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Шов козлик с украшением</a:t>
            </a:r>
            <a:endParaRPr lang="ru-RU" dirty="0"/>
          </a:p>
        </p:txBody>
      </p:sp>
      <p:pic>
        <p:nvPicPr>
          <p:cNvPr id="3" name="Picture 4" descr="F:\работа док\работа\А Труды\вышивка\вышивка 5кл\1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286808" cy="5741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абота док\работа\А Труды\вышивка\прост\72935370_600Sunbonnet_Sue_Christmas_MultiColor_Work_N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910391" cy="616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136656" cy="1143000"/>
          </a:xfrm>
        </p:spPr>
        <p:txBody>
          <a:bodyPr/>
          <a:lstStyle/>
          <a:p>
            <a:r>
              <a:rPr lang="ru-RU" dirty="0" smtClean="0"/>
              <a:t>Интернет 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http://vesya.ru/article/29obzo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http://images.yandex.ru/yandsearch?img_url=pravznak.msk.ru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http://images.yandex.ru/yandsearch?img_url=sdelaj.com%2Fuploads%2Fposts%2F2010-09%2Fwww.sdelaj.com_</a:t>
            </a:r>
            <a:endParaRPr lang="ru-RU" sz="2000" dirty="0" smtClean="0"/>
          </a:p>
          <a:p>
            <a:pPr lvl="0"/>
            <a:r>
              <a:rPr lang="ru-RU" sz="2000" dirty="0" smtClean="0"/>
              <a:t>Технология. Обслуживающий труд: 5 класс: учебник для учащихся общеобразовательных учреждений –4-е </a:t>
            </a:r>
            <a:r>
              <a:rPr lang="ru-RU" sz="2000" dirty="0" err="1" smtClean="0"/>
              <a:t>изд.,перераб</a:t>
            </a:r>
            <a:r>
              <a:rPr lang="ru-RU" sz="2000" dirty="0" smtClean="0"/>
              <a:t>. / под ред. В.Д. Симоненко. - М.: «</a:t>
            </a:r>
            <a:r>
              <a:rPr lang="ru-RU" sz="2000" dirty="0" err="1" smtClean="0"/>
              <a:t>Вентана</a:t>
            </a:r>
            <a:r>
              <a:rPr lang="ru-RU" sz="2000" dirty="0" smtClean="0"/>
              <a:t> - граф»,2008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абота док\работа\А Труды\вышивка\прост\embroidery-stitch-tablecloths-and-napkin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3664"/>
            <a:ext cx="6643734" cy="639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056438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Общие правила выбора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инструментов, тканей, ниток: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85926"/>
            <a:ext cx="5072098" cy="41862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>
                <a:solidFill>
                  <a:schemeClr val="bg2"/>
                </a:solidFill>
              </a:rPr>
              <a:t>1</a:t>
            </a:r>
            <a:r>
              <a:rPr lang="ru-RU" sz="2300" dirty="0"/>
              <a:t>. Иглы (от № 1 до № 12);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/>
              <a:t>2. Ножницы (большие, средние маленькие);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/>
              <a:t>3. Пяльцы – деревянные, металлические, пластмассовые (круглые, квадратные, прямоугольные);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/>
              <a:t>4. Ткань (льняная, хлопчатобумажная, шерстяная и др.)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/>
              <a:t>5. Нитки льняные, конопляные, хлопчатобумажные, шерстяные, шелковые и др.);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/>
              <a:t>6. Наперсток;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 dirty="0"/>
              <a:t>7. Сантиметровая лента, линейка, калька, копировальная бумага, карандаши, тушь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500174"/>
            <a:ext cx="2004159" cy="189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76944" y="3429000"/>
            <a:ext cx="3295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Вперед иголку</a:t>
            </a:r>
            <a:endParaRPr lang="ru-RU" dirty="0"/>
          </a:p>
        </p:txBody>
      </p:sp>
      <p:pic>
        <p:nvPicPr>
          <p:cNvPr id="2050" name="Picture 2" descr="F:\работа док\работа\А Труды\вышивка\вышивка 5кл\000001832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143404" cy="2357454"/>
          </a:xfrm>
          <a:prstGeom prst="rect">
            <a:avLst/>
          </a:prstGeom>
          <a:noFill/>
        </p:spPr>
      </p:pic>
      <p:pic>
        <p:nvPicPr>
          <p:cNvPr id="2051" name="Picture 3" descr="F:\работа док\работа\А Труды\вышивка\вышивка 5кл\000001832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4143404" cy="3286148"/>
          </a:xfrm>
          <a:prstGeom prst="rect">
            <a:avLst/>
          </a:prstGeom>
          <a:noFill/>
        </p:spPr>
      </p:pic>
      <p:pic>
        <p:nvPicPr>
          <p:cNvPr id="2052" name="Picture 4" descr="F:\работа док\работа\А Труды\вышивка\вышивка 5кл\0000018320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000372"/>
            <a:ext cx="3021730" cy="313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Вперед иголку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6"/>
            <a:ext cx="3643338" cy="477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5360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065086" cy="1143000"/>
          </a:xfrm>
        </p:spPr>
        <p:txBody>
          <a:bodyPr/>
          <a:lstStyle/>
          <a:p>
            <a:r>
              <a:rPr lang="ru-RU" dirty="0" smtClean="0"/>
              <a:t>Тамбурный шов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285860"/>
            <a:ext cx="67151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320"/>
            <a:ext cx="4000528" cy="1143000"/>
          </a:xfrm>
        </p:spPr>
        <p:txBody>
          <a:bodyPr/>
          <a:lstStyle/>
          <a:p>
            <a:r>
              <a:rPr lang="ru-RU" dirty="0" smtClean="0"/>
              <a:t>Петельный шов</a:t>
            </a:r>
            <a:endParaRPr lang="ru-RU" dirty="0"/>
          </a:p>
        </p:txBody>
      </p:sp>
      <p:pic>
        <p:nvPicPr>
          <p:cNvPr id="3074" name="Picture 2" descr="F:\работа док\работа\А Труды\вышивка\вышивка 5к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14818"/>
            <a:ext cx="2734322" cy="2263184"/>
          </a:xfrm>
          <a:prstGeom prst="rect">
            <a:avLst/>
          </a:prstGeom>
          <a:noFill/>
        </p:spPr>
      </p:pic>
      <p:pic>
        <p:nvPicPr>
          <p:cNvPr id="3075" name="Picture 3" descr="F:\работа док\работа\А Труды\вышивка\вышивка 5кл\00000183202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285860"/>
            <a:ext cx="2428892" cy="3331306"/>
          </a:xfrm>
          <a:prstGeom prst="rect">
            <a:avLst/>
          </a:prstGeom>
          <a:noFill/>
        </p:spPr>
      </p:pic>
      <p:pic>
        <p:nvPicPr>
          <p:cNvPr id="3076" name="Picture 4" descr="F:\работа док\работа\А Труды\вышивка\вышивка 5кл\00000183202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000240"/>
            <a:ext cx="2500330" cy="3429024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18" y="142852"/>
            <a:ext cx="2786082" cy="33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3922210" cy="1143000"/>
          </a:xfrm>
        </p:spPr>
        <p:txBody>
          <a:bodyPr/>
          <a:lstStyle/>
          <a:p>
            <a:r>
              <a:rPr lang="ru-RU" dirty="0" smtClean="0"/>
              <a:t>Петельный шов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857364"/>
            <a:ext cx="8070543" cy="398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166</Words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Вышивка простейшими швами</vt:lpstr>
      <vt:lpstr>Слайд 2</vt:lpstr>
      <vt:lpstr>Общие правила выбора инструментов, тканей, ниток:</vt:lpstr>
      <vt:lpstr>Вперед иголку</vt:lpstr>
      <vt:lpstr>Вперед иголку</vt:lpstr>
      <vt:lpstr>Слайд 6</vt:lpstr>
      <vt:lpstr>Тамбурный шов</vt:lpstr>
      <vt:lpstr>Петельный шов</vt:lpstr>
      <vt:lpstr>Петельный шов</vt:lpstr>
      <vt:lpstr>Шов козлик</vt:lpstr>
      <vt:lpstr>Шов козлик с украшением</vt:lpstr>
      <vt:lpstr>Шов козлик с украшением</vt:lpstr>
      <vt:lpstr>Шов козлик с украшением</vt:lpstr>
      <vt:lpstr>Слайд 14</vt:lpstr>
      <vt:lpstr>Интернет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простейшими швами</dc:title>
  <cp:lastModifiedBy>Admin</cp:lastModifiedBy>
  <cp:revision>8</cp:revision>
  <dcterms:modified xsi:type="dcterms:W3CDTF">2012-10-31T20:16:19Z</dcterms:modified>
</cp:coreProperties>
</file>