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0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9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2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9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5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9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1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">
              <a:schemeClr val="bg1">
                <a:lumMod val="76000"/>
                <a:lumOff val="24000"/>
              </a:schemeClr>
            </a:gs>
            <a:gs pos="100000">
              <a:srgbClr val="FF9900">
                <a:alpha val="88000"/>
              </a:srgbClr>
            </a:gs>
            <a:gs pos="100000">
              <a:srgbClr val="FFC000">
                <a:lumMod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45F-885A-4EF7-9067-0ABE48F95F6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39E7-9C44-47A0-AB82-54BDBCBDB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0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cap="all" dirty="0" smtClean="0">
                <a:latin typeface="Times New Roman" pitchFamily="18" charset="0"/>
                <a:cs typeface="Times New Roman" pitchFamily="18" charset="0"/>
              </a:rPr>
              <a:t>Самовоспитание достоинства</a:t>
            </a:r>
            <a:endParaRPr lang="ru-RU" sz="4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365104"/>
            <a:ext cx="4064496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МКОУ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Вашутинской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о. школы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Харитонова Вера Викторовна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Благотворительность. Достойный человек не упустит возможности тихо, не выпячивая собственное «Я», помочь тем, кто действительно нуждается в помощи.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bambooo.ru/assets/photos/73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056784" cy="529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9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pPr lvl="0"/>
            <a:r>
              <a:rPr lang="ru-RU" sz="28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развить в себе </a:t>
            </a:r>
            <a:r>
              <a:rPr lang="ru-RU" sz="28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достоинство</a:t>
            </a:r>
            <a:endParaRPr lang="ru-RU" sz="28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dirty="0" smtClean="0">
                <a:latin typeface="Book Antiqua" pitchFamily="18" charset="0"/>
              </a:rPr>
              <a:t>Достоинство</a:t>
            </a:r>
            <a:r>
              <a:rPr lang="ru-RU" sz="1600" i="1" dirty="0" smtClean="0">
                <a:latin typeface="Book Antiqua" pitchFamily="18" charset="0"/>
              </a:rPr>
              <a:t> – это совокупность моральных качеств, достойных уважения как со стороны обладателя ими, так и со стороны окружающих. Чувство собственного достоинства есть долг человека перед собой и должно присутствовать у каждого человека с рождения. Если же человек не ощущает собственного достоинства, то развить его можно лишь одним способом – поступая в каждой ситуации так, как поступал бы достойный человек.</a:t>
            </a:r>
          </a:p>
          <a:p>
            <a:pPr algn="just">
              <a:spcAft>
                <a:spcPts val="600"/>
              </a:spcAft>
            </a:pPr>
            <a:r>
              <a:rPr lang="ru-RU" sz="1600" b="1" i="1" dirty="0" smtClean="0">
                <a:latin typeface="Book Antiqua" pitchFamily="18" charset="0"/>
              </a:rPr>
              <a:t>Выполнение долга </a:t>
            </a:r>
            <a:r>
              <a:rPr lang="ru-RU" sz="1600" i="1" dirty="0" smtClean="0">
                <a:latin typeface="Book Antiqua" pitchFamily="18" charset="0"/>
              </a:rPr>
              <a:t>– не только в широком смысле, но и в смысле взятых на себя в конкретной ситуации обязательств – позволит оценить человека, как имеющего достоинство.</a:t>
            </a:r>
          </a:p>
          <a:p>
            <a:pPr algn="just">
              <a:spcAft>
                <a:spcPts val="600"/>
              </a:spcAft>
            </a:pPr>
            <a:r>
              <a:rPr lang="ru-RU" sz="1600" b="1" i="1" dirty="0" smtClean="0">
                <a:latin typeface="Book Antiqua" pitchFamily="18" charset="0"/>
              </a:rPr>
              <a:t>Занятия спортом</a:t>
            </a:r>
            <a:r>
              <a:rPr lang="ru-RU" sz="1600" i="1" dirty="0" smtClean="0">
                <a:latin typeface="Book Antiqua" pitchFamily="18" charset="0"/>
              </a:rPr>
              <a:t>. Борьба (как физическая, так и душевная) с тяжелым спортивным снарядом или с тяжелыми нагрузками формирует у человека уважение к себе. Уважение к себе есть проявление чувства собственного достоинства.</a:t>
            </a:r>
          </a:p>
          <a:p>
            <a:pPr algn="just">
              <a:spcAft>
                <a:spcPts val="600"/>
              </a:spcAft>
            </a:pPr>
            <a:r>
              <a:rPr lang="ru-RU" sz="1600" b="1" i="1" dirty="0" smtClean="0">
                <a:latin typeface="Book Antiqua" pitchFamily="18" charset="0"/>
              </a:rPr>
              <a:t>Получение знаний.</a:t>
            </a:r>
            <a:r>
              <a:rPr lang="ru-RU" sz="1600" i="1" dirty="0" smtClean="0">
                <a:latin typeface="Book Antiqua" pitchFamily="18" charset="0"/>
              </a:rPr>
              <a:t> С приобретением всё новых познаний у человек появляется всё более надежная платформа для развития чувства собственного достоинства.</a:t>
            </a:r>
          </a:p>
          <a:p>
            <a:pPr algn="just">
              <a:spcAft>
                <a:spcPts val="600"/>
              </a:spcAft>
            </a:pPr>
            <a:r>
              <a:rPr lang="ru-RU" sz="1600" b="1" i="1" dirty="0" smtClean="0">
                <a:latin typeface="Book Antiqua" pitchFamily="18" charset="0"/>
              </a:rPr>
              <a:t>Бытовые отношения. </a:t>
            </a:r>
            <a:r>
              <a:rPr lang="ru-RU" sz="1600" i="1" dirty="0" smtClean="0">
                <a:latin typeface="Book Antiqua" pitchFamily="18" charset="0"/>
              </a:rPr>
              <a:t>Не поощряя и не допуская уничижительного обращения с собой со стороны окружающих человек обретает чувство собственного достоинства.</a:t>
            </a:r>
          </a:p>
          <a:p>
            <a:pPr algn="just"/>
            <a:r>
              <a:rPr lang="ru-RU" sz="1600" b="1" i="1" dirty="0" smtClean="0">
                <a:latin typeface="Book Antiqua" pitchFamily="18" charset="0"/>
              </a:rPr>
              <a:t>Полемика. </a:t>
            </a:r>
            <a:r>
              <a:rPr lang="ru-RU" sz="1600" i="1" dirty="0" smtClean="0">
                <a:latin typeface="Book Antiqua" pitchFamily="18" charset="0"/>
              </a:rPr>
              <a:t>Тренируясь в полемике, человек приобретает уверенность в себе и, следовательно, чувство собственного достоинства.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71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каждого человека - не умалять достоинство других и не терять собственного.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Честь и достоинство необходимы в те минуты, когда надо выбирать, как поступить. Именно эти качества не дадут человеку совершить безнравственный поступок, помогут избежать вражды, мести и взаимных обид, потому что он уважает и себя, и других.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626469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“Духовное богатство немыслимо без чувства собственного достоинства… Без самоуважения нет нравственной чистоты и духовного богатства личности. Уважение к самому себе, чувство чести, гордости, достоинства – это камень, на котором оттачивается тонкость чувств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“Чувство гуманности оскорбляется,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 не уважают в других человеческого достоинства, и еще более оскорбляется и страдает, когда человек сам в себе не уважает собственного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достоинства”.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Г. Белинский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“Если разлад между высшим и внутренним миром очень велик, то надо задуматься и спросить себя: что же ты за человек, если тебе стыдно даже самому себе признаться кое в чем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 Островский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Высказывания великих людей</a:t>
            </a:r>
            <a:endParaRPr lang="ru-RU" sz="3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Достоинству нас не научит тот,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недостойно сам себя ведет.</a:t>
            </a: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Закон достойных — творить добро и не ссориться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Не жалко, что человек родился или умер, что он лишился своих денег, дома, имения, — все это не принадлежит человеку. А то жалко, когда человек теряет свою истинную собственность — свое человеческое достоинство.</a:t>
            </a: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Нет ничего полезнее доброго имени и ничто не создает его так прочно, как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достоинство. 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Что такое достоинство</a:t>
            </a:r>
            <a:endParaRPr lang="ru-RU" sz="4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Достоинство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– морально-нравственная категория, означающая уважение и самоуважение человеческой личности. Достоинство неотъемлемое свойство человека как высшей ценности, принадлежащее ему независимо от того, как он сам и окружающие люди воспринимают и оценивают его личность. Достоинство одно из нематериальных благ, принадлежащих человеку от рождения, оно неотчуждаемо и непередаваемо.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Достоинство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– категория этики, характеризующая ценность индивида как нравственной личности.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Достоинство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заимствовано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из ст.-сл. яз., где оно является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суф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производным от прил. 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достоинъ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«достойный».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469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  <a:t>ПРЕИМУЩЕСТВА ДОСТОИНСТВА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Достоинство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даёт уважение – к себе. Лишь тот, кто уважает себя, умеет уважать и окружающих.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Достоинство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даёт уверенность – в собственных душевных силах и волевых качествах.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Достоинство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даёт свободу – от критики и злоязычия обывателей.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Достоинство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обеспечивает выбор – чем выше ценит себя человек, тем больше у него потенциальных возможностей для приложения сил и талантов.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  <a:t>ПРОЯВЛЕНИЯ ДОСТОИНСТВА </a:t>
            </a:r>
            <a:b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  <a:t>В ПОВСЕДНЕВНОЙ ЖИЗНИ</a:t>
            </a:r>
            <a:b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76106"/>
            <a:ext cx="3610744" cy="16847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Готовность поступиться собственными интересами во благо окружающих – проявление достоинства человека.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8006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3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Выполнение долга. Выполнение долга – перед Родиной, перед родителями, перед детьми, воинского долга; долга в самом общем понимании – признак достойного человека.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05" y="1257807"/>
            <a:ext cx="6552728" cy="53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Судебная система. «Иск о защите чести и достоинства» - эта формулировка в последние годы пользуется всё большей популярностью. Защищать своё гражданское достоинство способен лишь тот, кто осознаёт своё достоинство.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muravlenko.com/uploads/posts/2011-08/1314323925_34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9847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9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Состязания. В спорте человеку зачастую приходится преодолевать препятствия, превозмогать физический дискомфорт. Выдержать все испытания, не теряя лица, способен человек, обладающий чувством собственного достоинства.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forum.dwg.ru/attachment.php?attachmentid=35604&amp;d=1268945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58" y="1981763"/>
            <a:ext cx="62080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Экстремальные ситуации. Человек, спасающий людей при пожаре, взрыве, в любой другой экстремальной ситуации, проявляет себя, как человек достойный.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open.az/uploads/posts/2013-04/136660657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550976"/>
            <a:ext cx="7076031" cy="53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775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Самовоспитание достоинства</vt:lpstr>
      <vt:lpstr>Высказывания великих людей</vt:lpstr>
      <vt:lpstr>Что такое достоинство</vt:lpstr>
      <vt:lpstr>ПРЕИМУЩЕСТВА ДОСТОИНСТВА</vt:lpstr>
      <vt:lpstr>ПРОЯВЛЕНИЯ ДОСТОИНСТВА  В ПОВСЕДНЕВНОЙ ЖИЗНИ </vt:lpstr>
      <vt:lpstr>Выполнение долга. Выполнение долга – перед Родиной, перед родителями, перед детьми, воинского долга; долга в самом общем понимании – признак достойного человека. </vt:lpstr>
      <vt:lpstr>Судебная система. «Иск о защите чести и достоинства» - эта формулировка в последние годы пользуется всё большей популярностью. Защищать своё гражданское достоинство способен лишь тот, кто осознаёт своё достоинство. </vt:lpstr>
      <vt:lpstr>Состязания. В спорте человеку зачастую приходится преодолевать препятствия, превозмогать физический дискомфорт. Выдержать все испытания, не теряя лица, способен человек, обладающий чувством собственного достоинства. </vt:lpstr>
      <vt:lpstr>Экстремальные ситуации. Человек, спасающий людей при пожаре, взрыве, в любой другой экстремальной ситуации, проявляет себя, как человек достойный. </vt:lpstr>
      <vt:lpstr>Благотворительность. Достойный человек не упустит возможности тихо, не выпячивая собственное «Я», помочь тем, кто действительно нуждается в помощи. </vt:lpstr>
      <vt:lpstr>Как развить в себе достоинство</vt:lpstr>
      <vt:lpstr>Задача каждого человека - не умалять достоинство других и не терять собственного.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Самовоспитание достоинства</dc:title>
  <dc:creator>Admin</dc:creator>
  <cp:lastModifiedBy>Admin</cp:lastModifiedBy>
  <cp:revision>8</cp:revision>
  <dcterms:created xsi:type="dcterms:W3CDTF">2014-05-26T18:04:34Z</dcterms:created>
  <dcterms:modified xsi:type="dcterms:W3CDTF">2014-05-26T21:12:49Z</dcterms:modified>
</cp:coreProperties>
</file>