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2" r:id="rId3"/>
    <p:sldId id="260" r:id="rId4"/>
    <p:sldId id="264" r:id="rId5"/>
    <p:sldId id="259" r:id="rId6"/>
    <p:sldId id="267" r:id="rId7"/>
    <p:sldId id="263" r:id="rId8"/>
    <p:sldId id="265" r:id="rId9"/>
    <p:sldId id="27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9EEE0-1678-4147-B0E6-1B59348C3D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B4EF6-EA4D-4E1D-B205-1B87BA5B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4EF6-EA4D-4E1D-B205-1B87BA5B87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45" y="764704"/>
            <a:ext cx="8866855" cy="586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35696" y="148478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Двадцать шестое декабря.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256490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запад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север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57301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Запад и восток, север и юг- стороны горизонта.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67744" y="620688"/>
            <a:ext cx="5904656" cy="4175125"/>
          </a:xfrm>
          <a:prstGeom prst="cloudCallout">
            <a:avLst>
              <a:gd name="adj1" fmla="val -19986"/>
              <a:gd name="adj2" fmla="val 44565"/>
            </a:avLst>
          </a:prstGeom>
          <a:solidFill>
            <a:srgbClr val="99CCFF"/>
          </a:solidFill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 sz="7200"/>
          </a:p>
        </p:txBody>
      </p:sp>
      <p:pic>
        <p:nvPicPr>
          <p:cNvPr id="6" name="Picture 2" descr="ANTN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24479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03848" y="1988840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 нового узнали на уроке?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 повторили?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06106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31640" y="980728"/>
            <a:ext cx="6702896" cy="292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это часть речи, которая обозначает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отвечает на вопросы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кто?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i?id=108201217&amp;tov=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89040"/>
            <a:ext cx="2133600" cy="1957388"/>
          </a:xfrm>
          <a:prstGeom prst="rect">
            <a:avLst/>
          </a:prstGeom>
          <a:noFill/>
        </p:spPr>
      </p:pic>
      <p:pic>
        <p:nvPicPr>
          <p:cNvPr id="9" name="Picture 4" descr="i?id=101962426&amp;tov=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717032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866855" cy="586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19675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Полина,  Ш(ш)</a:t>
            </a:r>
            <a:r>
              <a:rPr lang="ru-RU" sz="2800" i="1" dirty="0" err="1" smtClean="0"/>
              <a:t>арик</a:t>
            </a:r>
            <a:r>
              <a:rPr lang="ru-RU" sz="2800" i="1" dirty="0" smtClean="0"/>
              <a:t>, Маршак, Петрович. </a:t>
            </a:r>
            <a:endParaRPr lang="ru-RU" sz="2800" i="1" dirty="0" smtClean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763688" y="2574486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Полина,  Шарик, Маршак, Петрович. </a:t>
            </a:r>
            <a:endParaRPr lang="ru-RU" sz="2800" i="1" dirty="0" smtClean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77281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Полина,  шарик, Маршак, Петрович. </a:t>
            </a:r>
            <a:endParaRPr lang="ru-RU" sz="2800" i="1" dirty="0" smtClean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88" y="620688"/>
            <a:ext cx="9081215" cy="600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907704" y="1844824"/>
            <a:ext cx="2304256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</a:t>
            </a:r>
            <a:endParaRPr kumimoji="0" lang="ru-RU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планета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860032" y="2276872"/>
            <a:ext cx="2088232" cy="16561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Донецк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Россия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емл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1412776"/>
            <a:ext cx="8003232" cy="43691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 СУЩЕСТВИТЕЛЬНЫЕ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4077072"/>
            <a:ext cx="3940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нарицательные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644008" y="4221088"/>
            <a:ext cx="3960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СОБСТВЕННЫЕ</a:t>
            </a: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 txBox="1">
            <a:spLocks noChangeArrowheads="1"/>
          </p:cNvSpPr>
          <p:nvPr/>
        </p:nvSpPr>
        <p:spPr>
          <a:xfrm>
            <a:off x="683568" y="908720"/>
            <a:ext cx="7772400" cy="815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  УРОКА: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395536" y="1772816"/>
            <a:ext cx="838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b="1" i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МЕНА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СУЩЕСТВИТЕЛЬНЫЕ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СОБСТВЕННЫЕ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НАРИЦАТЕЛЬНЫЕ</a:t>
            </a:r>
            <a:endParaRPr kumimoji="0" lang="ru-RU" sz="3200" b="1" i="1" u="sng" strike="noStrike" kern="1200" cap="none" spc="0" normalizeH="0" baseline="0" noProof="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734278" cy="64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Имена собственные и нарицательные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468313" y="1700213"/>
            <a:ext cx="58785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Существительные , называющие 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неединичные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предметы, являются </a:t>
            </a:r>
            <a:r>
              <a:rPr lang="ru-RU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нарицательными.</a:t>
            </a:r>
          </a:p>
          <a:p>
            <a:pPr lvl="4"/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Такие 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предметы, которые 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единичны, неповторимы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называются</a:t>
            </a:r>
          </a:p>
          <a:p>
            <a:pPr lvl="4"/>
            <a:r>
              <a:rPr lang="ru-RU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собственные.</a:t>
            </a:r>
          </a:p>
        </p:txBody>
      </p:sp>
      <p:pic>
        <p:nvPicPr>
          <p:cNvPr id="7" name="Picture 3" descr="CTANI10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228184" y="1785803"/>
            <a:ext cx="1455503" cy="1499256"/>
          </a:xfrm>
          <a:prstGeom prst="rect">
            <a:avLst/>
          </a:prstGeom>
          <a:noFill/>
          <a:ln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80112" y="3645024"/>
            <a:ext cx="2736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/>
              <a:t>кот  </a:t>
            </a:r>
            <a:r>
              <a:rPr lang="ru-RU" sz="3600" b="1" dirty="0" err="1"/>
              <a:t>Барсик</a:t>
            </a:r>
            <a:endParaRPr lang="ru-RU" sz="3600" b="1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139952" y="3140968"/>
            <a:ext cx="1512168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3563888" y="4149080"/>
            <a:ext cx="288032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06106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259632" y="908720"/>
            <a:ext cx="7122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            </a:t>
            </a:r>
            <a:r>
              <a:rPr lang="ru-RU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СУЩЕСТВИТЕЛЬНЫЕ - </a:t>
            </a:r>
          </a:p>
          <a:p>
            <a:r>
              <a:rPr lang="ru-RU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СОБСТВЕННЫЕ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1683840"/>
            <a:ext cx="547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Собственное — это моё.  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544" y="2263574"/>
            <a:ext cx="4176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3200" b="1" dirty="0"/>
              <a:t>У животных– клички.</a:t>
            </a:r>
            <a:r>
              <a:rPr lang="ru-RU" sz="3200" dirty="0"/>
              <a:t> </a:t>
            </a:r>
          </a:p>
        </p:txBody>
      </p:sp>
      <p:pic>
        <p:nvPicPr>
          <p:cNvPr id="8" name="Picture 6" descr="image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2936"/>
            <a:ext cx="1568152" cy="1514078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03648" y="4365104"/>
            <a:ext cx="19431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 dirty="0"/>
              <a:t>Шарик</a:t>
            </a:r>
          </a:p>
          <a:p>
            <a:pPr algn="ctr"/>
            <a:r>
              <a:rPr lang="ru-RU" sz="3600" b="1" dirty="0"/>
              <a:t>Жучка</a:t>
            </a:r>
          </a:p>
          <a:p>
            <a:pPr algn="ctr"/>
            <a:r>
              <a:rPr lang="ru-RU" sz="3600" b="1" dirty="0"/>
              <a:t> 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788024" y="2348880"/>
            <a:ext cx="3817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У </a:t>
            </a:r>
            <a:r>
              <a:rPr lang="ru-RU" sz="2800" b="1"/>
              <a:t>человека</a:t>
            </a: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это имя. </a:t>
            </a:r>
          </a:p>
        </p:txBody>
      </p:sp>
      <p:pic>
        <p:nvPicPr>
          <p:cNvPr id="11" name="Picture 10" descr="image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780928"/>
            <a:ext cx="1504528" cy="2046158"/>
          </a:xfrm>
          <a:prstGeom prst="rect">
            <a:avLst/>
          </a:prstGeom>
          <a:noFill/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148064" y="4941168"/>
            <a:ext cx="2880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        Марина 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6106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31640" y="973760"/>
            <a:ext cx="70535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b="1" dirty="0">
                <a:solidFill>
                  <a:srgbClr val="660033"/>
                </a:solidFill>
              </a:rPr>
              <a:t>У города, реки– название. </a:t>
            </a:r>
          </a:p>
        </p:txBody>
      </p:sp>
      <p:pic>
        <p:nvPicPr>
          <p:cNvPr id="6" name="Picture 6" descr="image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700808"/>
            <a:ext cx="1724025" cy="1514475"/>
          </a:xfrm>
          <a:prstGeom prst="rect">
            <a:avLst/>
          </a:prstGeom>
          <a:noFill/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15616" y="2987694"/>
            <a:ext cx="25202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4400" b="1" i="1" dirty="0"/>
              <a:t>Москва</a:t>
            </a:r>
            <a:endParaRPr lang="ru-RU" sz="4400" b="1" dirty="0"/>
          </a:p>
          <a:p>
            <a:pPr algn="ctr"/>
            <a:r>
              <a:rPr lang="ru-RU" sz="4400" b="1" i="1" dirty="0" smtClean="0"/>
              <a:t>Донецк</a:t>
            </a:r>
            <a:endParaRPr lang="ru-RU" sz="4400" b="1" i="1" dirty="0"/>
          </a:p>
        </p:txBody>
      </p:sp>
      <p:pic>
        <p:nvPicPr>
          <p:cNvPr id="8" name="Picture 8" descr="image0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628800"/>
            <a:ext cx="2114550" cy="1657350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80112" y="3068960"/>
            <a:ext cx="20469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4000" b="1" i="1" dirty="0"/>
              <a:t>Волга</a:t>
            </a:r>
            <a:endParaRPr lang="ru-RU" sz="4000" b="1" dirty="0"/>
          </a:p>
          <a:p>
            <a:pPr algn="ctr"/>
            <a:r>
              <a:rPr lang="ru-RU" sz="4000" b="1" i="1" dirty="0" smtClean="0"/>
              <a:t>Донец</a:t>
            </a:r>
            <a:endParaRPr lang="ru-RU" sz="4000" b="1" i="1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1763" y="4274868"/>
            <a:ext cx="8785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FF3300"/>
                </a:solidFill>
              </a:rPr>
              <a:t>А остальные слова -</a:t>
            </a:r>
            <a:r>
              <a:rPr lang="ru-RU" sz="3600" b="1" dirty="0">
                <a:solidFill>
                  <a:srgbClr val="000066"/>
                </a:solidFill>
              </a:rPr>
              <a:t>нарицательные:</a:t>
            </a:r>
            <a:r>
              <a:rPr lang="ru-RU" sz="36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ru-RU" sz="3600" b="1" i="1" dirty="0">
                <a:solidFill>
                  <a:srgbClr val="FF3300"/>
                </a:solidFill>
              </a:rPr>
              <a:t>город, река, собака, девочка.</a:t>
            </a:r>
            <a:endParaRPr lang="ru-RU" sz="3600" b="1" dirty="0">
              <a:solidFill>
                <a:srgbClr val="FF3300"/>
              </a:solidFill>
            </a:endParaRPr>
          </a:p>
          <a:p>
            <a:pPr algn="ctr"/>
            <a:r>
              <a:rPr lang="ru-RU" sz="3600" b="1" dirty="0">
                <a:solidFill>
                  <a:srgbClr val="FF33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9298903" cy="615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34076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Крестина Елена Филипповна</a:t>
            </a:r>
            <a:endParaRPr lang="ru-RU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1409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город  Донецк</a:t>
            </a:r>
            <a:endParaRPr lang="ru-RU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78904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улица Некрасова</a:t>
            </a:r>
            <a:endParaRPr lang="ru-RU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98884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Мелехова Галина Альбертовна</a:t>
            </a:r>
            <a:endParaRPr lang="ru-RU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256490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Бобрикова Тамара Валерьевна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178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ИМЕНА  СУЩЕСТВИТЕЛЬНЫЕ</vt:lpstr>
      <vt:lpstr>Слайд 5</vt:lpstr>
      <vt:lpstr>Имена собственные и нарицательные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Админ</cp:lastModifiedBy>
  <cp:revision>20</cp:revision>
  <dcterms:created xsi:type="dcterms:W3CDTF">2012-08-01T10:59:38Z</dcterms:created>
  <dcterms:modified xsi:type="dcterms:W3CDTF">2013-01-15T16:06:29Z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601040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