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2" r:id="rId4"/>
    <p:sldId id="273" r:id="rId5"/>
    <p:sldId id="258" r:id="rId6"/>
    <p:sldId id="270" r:id="rId7"/>
    <p:sldId id="271" r:id="rId8"/>
    <p:sldId id="274" r:id="rId9"/>
    <p:sldId id="275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529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EBAA9A-E9E2-4919-98D8-1534A72B27A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77E9461-2065-4F29-A654-D6821CD3F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02624" cy="3168351"/>
          </a:xfrm>
          <a:noFill/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Проект «Музыкально-дидактическая игра – как средство развития музыкальных способностей детей дошкольного возраста».</a:t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7488832" cy="2664296"/>
          </a:xfrm>
          <a:noFill/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Составители: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Романова Н,В. (муз. рук.).</a:t>
            </a:r>
          </a:p>
          <a:p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Северинова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Ю.А. (ст.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9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недели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музыкальных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способностей.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9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–дети 2младшей группы, музыкальный руководитель, воспитатели.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/>
              <a:t> </a:t>
            </a:r>
          </a:p>
          <a:p>
            <a:endParaRPr lang="ru-RU" sz="7200" dirty="0">
              <a:solidFill>
                <a:srgbClr val="002060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82000" cy="106984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на развитие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звуковысотного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слуха: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395536" y="2276872"/>
            <a:ext cx="4041648" cy="432048"/>
          </a:xfrm>
        </p:spPr>
        <p:txBody>
          <a:bodyPr/>
          <a:lstStyle/>
          <a:p>
            <a:r>
              <a:rPr lang="ru-RU" dirty="0" smtClean="0"/>
              <a:t>«Где мои детки»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«Чудесный мешочек»</a:t>
            </a:r>
            <a:endParaRPr lang="ru-RU" dirty="0"/>
          </a:p>
        </p:txBody>
      </p:sp>
      <p:pic>
        <p:nvPicPr>
          <p:cNvPr id="7" name="Содержимое 6" descr="20140505_0908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135709"/>
            <a:ext cx="4041775" cy="3031331"/>
          </a:xfrm>
        </p:spPr>
      </p:pic>
      <p:pic>
        <p:nvPicPr>
          <p:cNvPr id="8" name="Содержимое 7" descr="20140505_0902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041775" cy="3031331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1648" cy="457200"/>
          </a:xfrm>
        </p:spPr>
        <p:txBody>
          <a:bodyPr/>
          <a:lstStyle/>
          <a:p>
            <a:r>
              <a:rPr lang="ru-RU" dirty="0" smtClean="0"/>
              <a:t>«Подумай и отгадай»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412776"/>
            <a:ext cx="4041775" cy="457200"/>
          </a:xfrm>
        </p:spPr>
        <p:txBody>
          <a:bodyPr/>
          <a:lstStyle/>
          <a:p>
            <a:r>
              <a:rPr lang="ru-RU" dirty="0" smtClean="0"/>
              <a:t>«Птицы и птенчики»</a:t>
            </a:r>
            <a:endParaRPr lang="ru-RU" dirty="0"/>
          </a:p>
        </p:txBody>
      </p:sp>
      <p:pic>
        <p:nvPicPr>
          <p:cNvPr id="7" name="Содержимое 6" descr="20140505_0905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288" y="2703909"/>
            <a:ext cx="4041775" cy="3031331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Содержимое 7" descr="20140505_0911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7900" y="2703909"/>
            <a:ext cx="4041775" cy="3031331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1648" cy="457200"/>
          </a:xfrm>
        </p:spPr>
        <p:txBody>
          <a:bodyPr/>
          <a:lstStyle/>
          <a:p>
            <a:r>
              <a:rPr lang="ru-RU" dirty="0" smtClean="0"/>
              <a:t>«Курица и цыплята»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556792"/>
            <a:ext cx="4041775" cy="457200"/>
          </a:xfrm>
        </p:spPr>
        <p:txBody>
          <a:bodyPr/>
          <a:lstStyle/>
          <a:p>
            <a:r>
              <a:rPr lang="ru-RU" dirty="0" smtClean="0"/>
              <a:t>«Кто в домике живет ?»</a:t>
            </a:r>
            <a:endParaRPr lang="ru-RU" dirty="0"/>
          </a:p>
        </p:txBody>
      </p:sp>
      <p:pic>
        <p:nvPicPr>
          <p:cNvPr id="7" name="Содержимое 6" descr="20140505_0913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135709"/>
            <a:ext cx="4041775" cy="3031331"/>
          </a:xfrm>
        </p:spPr>
      </p:pic>
      <p:pic>
        <p:nvPicPr>
          <p:cNvPr id="10" name="Содержимое 9" descr="20140505_0906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050" y="3135709"/>
            <a:ext cx="4041775" cy="3031331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на развитие чувства ритма: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«Прогулка»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«Что делают дети ?»</a:t>
            </a:r>
            <a:endParaRPr lang="ru-RU" dirty="0"/>
          </a:p>
        </p:txBody>
      </p:sp>
      <p:pic>
        <p:nvPicPr>
          <p:cNvPr id="7" name="Содержимое 6" descr="20140505_0910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135709"/>
            <a:ext cx="4041775" cy="3031331"/>
          </a:xfrm>
        </p:spPr>
      </p:pic>
      <p:pic>
        <p:nvPicPr>
          <p:cNvPr id="8" name="Содержимое 7" descr="20140505_09185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8050" y="3135709"/>
            <a:ext cx="4041775" cy="3031331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1648" cy="457200"/>
          </a:xfrm>
        </p:spPr>
        <p:txBody>
          <a:bodyPr/>
          <a:lstStyle/>
          <a:p>
            <a:r>
              <a:rPr lang="ru-RU" dirty="0" smtClean="0"/>
              <a:t>«Зайцы»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484784"/>
            <a:ext cx="4041775" cy="457200"/>
          </a:xfrm>
        </p:spPr>
        <p:txBody>
          <a:bodyPr/>
          <a:lstStyle/>
          <a:p>
            <a:r>
              <a:rPr lang="ru-RU" dirty="0" smtClean="0"/>
              <a:t>«К нам гости пришли»</a:t>
            </a:r>
            <a:endParaRPr lang="ru-RU" dirty="0"/>
          </a:p>
        </p:txBody>
      </p:sp>
      <p:pic>
        <p:nvPicPr>
          <p:cNvPr id="7" name="Содержимое 6" descr="20140505_0920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288" y="2919809"/>
            <a:ext cx="4041775" cy="3031331"/>
          </a:xfrm>
        </p:spPr>
      </p:pic>
      <p:pic>
        <p:nvPicPr>
          <p:cNvPr id="8" name="Содержимое 7" descr="20140505_0912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463" y="2919809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на развитие тембрового, ладового  слуха: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4041648" cy="457200"/>
          </a:xfrm>
        </p:spPr>
        <p:txBody>
          <a:bodyPr/>
          <a:lstStyle/>
          <a:p>
            <a:r>
              <a:rPr lang="ru-RU" dirty="0" smtClean="0"/>
              <a:t>«Оркестр»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2132856"/>
            <a:ext cx="4041775" cy="457200"/>
          </a:xfrm>
        </p:spPr>
        <p:txBody>
          <a:bodyPr/>
          <a:lstStyle/>
          <a:p>
            <a:r>
              <a:rPr lang="ru-RU" dirty="0" smtClean="0"/>
              <a:t>«Передай настроение»</a:t>
            </a:r>
            <a:endParaRPr lang="ru-RU" dirty="0"/>
          </a:p>
        </p:txBody>
      </p:sp>
      <p:pic>
        <p:nvPicPr>
          <p:cNvPr id="7" name="Содержимое 6" descr="20140505_0909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4041775" cy="3031331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Содержимое 7" descr="20140505_0917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212976"/>
            <a:ext cx="4041775" cy="3031331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«Магазин музыкальных игрушек»: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«Угадай инструмент»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«Кто в домике живет?»</a:t>
            </a:r>
            <a:endParaRPr lang="ru-RU" dirty="0"/>
          </a:p>
        </p:txBody>
      </p:sp>
      <p:pic>
        <p:nvPicPr>
          <p:cNvPr id="8" name="Содержимое 7" descr="20140519_0907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921563"/>
            <a:ext cx="2952328" cy="3936437"/>
          </a:xfrm>
        </p:spPr>
      </p:pic>
      <p:pic>
        <p:nvPicPr>
          <p:cNvPr id="9" name="Содержимое 8" descr="20140519_0908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35963" y="2996952"/>
            <a:ext cx="4713849" cy="3535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«Тихо – громко»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628800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«Кто в домике живет?»</a:t>
            </a:r>
            <a:endParaRPr lang="ru-RU" dirty="0"/>
          </a:p>
        </p:txBody>
      </p:sp>
      <p:pic>
        <p:nvPicPr>
          <p:cNvPr id="13" name="Содержимое 12" descr="20140519_0915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135709"/>
            <a:ext cx="4041775" cy="3031331"/>
          </a:xfrm>
        </p:spPr>
      </p:pic>
      <p:pic>
        <p:nvPicPr>
          <p:cNvPr id="15" name="Содержимое 14" descr="20140519_0909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1612" y="2708275"/>
            <a:ext cx="29146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«Кто в домике живет?»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700808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«Курица»</a:t>
            </a:r>
            <a:endParaRPr lang="ru-RU" dirty="0"/>
          </a:p>
        </p:txBody>
      </p:sp>
      <p:pic>
        <p:nvPicPr>
          <p:cNvPr id="7" name="Содержимое 6" descr="20140519_0908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44562" y="2708275"/>
            <a:ext cx="2914650" cy="3886200"/>
          </a:xfrm>
        </p:spPr>
      </p:pic>
      <p:pic>
        <p:nvPicPr>
          <p:cNvPr id="8" name="Содержимое 7" descr="20140519_0912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1612" y="2708275"/>
            <a:ext cx="29146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78" y="2967335"/>
            <a:ext cx="8613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3040" y="2850033"/>
            <a:ext cx="86409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1143000"/>
            <a:ext cx="5554960" cy="106680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у детей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звуковысотный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ритмический, тембровый и динамический слух;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обогащать  у детей музыкальное восприятие;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Научить детей использовать музыкально 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дидактические игры в самостоятельной деятельности.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Актуальность: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Развивать музыкальные способности в игровой форме,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Поддержание интереса к музыкально – </a:t>
            </a:r>
            <a:r>
              <a:rPr lang="ru-RU" sz="2400" dirty="0" err="1" smtClean="0"/>
              <a:t>дтдактическим</a:t>
            </a:r>
            <a:r>
              <a:rPr lang="ru-RU" sz="2400" dirty="0" smtClean="0"/>
              <a:t> играм.</a:t>
            </a:r>
          </a:p>
          <a:p>
            <a:pPr>
              <a:buNone/>
            </a:pPr>
            <a:r>
              <a:rPr lang="ru-RU" sz="3200" b="1" dirty="0" smtClean="0"/>
              <a:t>Предполагаемый результат: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Вовлечь детей в участие в играх,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Добиться от детей правильного выполнения заданий,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Провести тематическое занятие «Музыкальный магазин» с использованием музыкально – дидактических игр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Вид проекта:</a:t>
            </a:r>
          </a:p>
          <a:p>
            <a:pPr>
              <a:buNone/>
            </a:pPr>
            <a:r>
              <a:rPr lang="ru-RU" sz="2400" dirty="0" smtClean="0"/>
              <a:t>Познавательно  - игровой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Тип проекта:</a:t>
            </a:r>
          </a:p>
          <a:p>
            <a:pPr>
              <a:buNone/>
            </a:pPr>
            <a:r>
              <a:rPr lang="ru-RU" sz="2400" dirty="0" smtClean="0"/>
              <a:t>Краткосрочный.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Анализ методической литературы, подбор музыкально – дидактических игр, составление плана работы по проекту.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5000660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 этап </a:t>
            </a:r>
            <a:r>
              <a:rPr lang="ru-RU" sz="4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1.НОД по ОО «Музыка».</a:t>
            </a: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– восприятие музыки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музыкально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ритмические движения, игра на 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д.м.и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пение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СМД (использование музыкально – дидактических игр в свободное от занятий время);</a:t>
            </a: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Индивидуальная работа (</a:t>
            </a:r>
            <a:r>
              <a:rPr lang="ru-RU" sz="4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отдельными детьми по развитию музыкальных способностей в игровой форме);</a:t>
            </a:r>
          </a:p>
          <a:p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Итоговое занятие «Музыкальный магазин» (использование музыкально –дидактических игр по всем направлениям в игровой форме).</a:t>
            </a:r>
          </a:p>
          <a:p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722313" y="1857364"/>
            <a:ext cx="7772400" cy="3019436"/>
          </a:xfrm>
        </p:spPr>
        <p:txBody>
          <a:bodyPr>
            <a:normAutofit/>
          </a:bodyPr>
          <a:lstStyle/>
          <a:p>
            <a:pPr mar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Аналитический  этап 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опыта работы по проекту, презентация проекта.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r>
              <a:rPr lang="ru-RU" dirty="0" smtClean="0"/>
              <a:t>Работа с родителями: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56992"/>
            <a:ext cx="7883153" cy="27982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Выпуск памятки для родителей «Музыкально – дидактические игры для детей»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Работа с воспитателями: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Совместное изготовление музыкально 0 дидактических игр для группы,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Знакомство с правилами игр для совместной деятельности с детьми.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56992"/>
            <a:ext cx="7844408" cy="26642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«Музыкально – дидактические игры для дошкольников». Из опыта работы музыкальных руководителей. Н.Г. Кононова. М.,»Просвещение», 1982.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«Теория и методика музыкального образования для детей дошкольного возраста. Г.А. </a:t>
            </a:r>
            <a:r>
              <a:rPr lang="ru-RU" dirty="0" err="1" smtClean="0"/>
              <a:t>Праслова</a:t>
            </a:r>
            <a:r>
              <a:rPr lang="ru-RU" dirty="0" smtClean="0"/>
              <a:t>. С.П.б, Детство –Пресс,2005.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210</TotalTime>
  <Words>469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Проект «Музыкально-дидактическая игра – как средство развития музыкальных способностей детей дошкольного возраста». </vt:lpstr>
      <vt:lpstr>Задачи :</vt:lpstr>
      <vt:lpstr>Актуальность:</vt:lpstr>
      <vt:lpstr>Презентация PowerPoint</vt:lpstr>
      <vt:lpstr>Этапы реализации проекта:</vt:lpstr>
      <vt:lpstr>Презентация PowerPoint</vt:lpstr>
      <vt:lpstr>Презентация PowerPoint</vt:lpstr>
      <vt:lpstr>Работа с родителями:</vt:lpstr>
      <vt:lpstr>Литература:</vt:lpstr>
      <vt:lpstr>Игры на развитие звуковысотного слуха:</vt:lpstr>
      <vt:lpstr>Презентация PowerPoint</vt:lpstr>
      <vt:lpstr>Презентация PowerPoint</vt:lpstr>
      <vt:lpstr>Игры на развитие чувства ритма:</vt:lpstr>
      <vt:lpstr>Презентация PowerPoint</vt:lpstr>
      <vt:lpstr>Игры на развитие тембрового, ладового  слуха:</vt:lpstr>
      <vt:lpstr>Тематическое занятие «Магазин музыкальных игрушек»: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«Музыкально-дидактическая игра – как средство развития музыкальных способностей детей дошкольного возраста».</dc:title>
  <dc:creator>Natalia</dc:creator>
  <cp:lastModifiedBy>User</cp:lastModifiedBy>
  <cp:revision>32</cp:revision>
  <dcterms:created xsi:type="dcterms:W3CDTF">2014-05-01T10:08:34Z</dcterms:created>
  <dcterms:modified xsi:type="dcterms:W3CDTF">2015-03-26T10:47:55Z</dcterms:modified>
</cp:coreProperties>
</file>