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9" r:id="rId2"/>
    <p:sldId id="262" r:id="rId3"/>
    <p:sldId id="256" r:id="rId4"/>
    <p:sldId id="257" r:id="rId5"/>
    <p:sldId id="258" r:id="rId6"/>
    <p:sldId id="260" r:id="rId7"/>
    <p:sldId id="261" r:id="rId8"/>
    <p:sldId id="263" r:id="rId9"/>
    <p:sldId id="264" r:id="rId10"/>
    <p:sldId id="268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6CD98C-4BC0-42E2-8F3F-401C5B6C6548}" type="datetimeFigureOut">
              <a:rPr lang="ru-RU" smtClean="0"/>
              <a:pPr/>
              <a:t>16.11.2013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915D7A-2C9E-420D-B582-70AB05E120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683381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3F871-EAF6-44B0-9CF1-D23580FCC551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ВЕО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30906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66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4365104"/>
            <a:ext cx="5976664" cy="7444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394A0-8BFB-4B59-9ABA-10D06AB23F3C}" type="datetimeFigureOut">
              <a:rPr lang="ru-RU" smtClean="0"/>
              <a:pPr/>
              <a:t>16.11.2013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90055-5858-4F59-8D62-292681505D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18085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394A0-8BFB-4B59-9ABA-10D06AB23F3C}" type="datetimeFigureOut">
              <a:rPr lang="ru-RU" smtClean="0"/>
              <a:pPr/>
              <a:t>16.11.2013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90055-5858-4F59-8D62-292681505D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688675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bg>
      <p:bgPr>
        <a:blipFill dpi="0" rotWithShape="1">
          <a:blip r:embed="rId2" cstate="print">
            <a:lum/>
          </a:blip>
          <a:srcRect/>
          <a:stretch>
            <a:fillRect l="71000" r="-7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394A0-8BFB-4B59-9ABA-10D06AB23F3C}" type="datetimeFigureOut">
              <a:rPr lang="ru-RU" smtClean="0"/>
              <a:pPr/>
              <a:t>16.11.2013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90055-5858-4F59-8D62-292681505D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777453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394A0-8BFB-4B59-9ABA-10D06AB23F3C}" type="datetimeFigureOut">
              <a:rPr lang="ru-RU" smtClean="0"/>
              <a:pPr/>
              <a:t>16.11.2013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90055-5858-4F59-8D62-292681505D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752497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394A0-8BFB-4B59-9ABA-10D06AB23F3C}" type="datetimeFigureOut">
              <a:rPr lang="ru-RU" smtClean="0"/>
              <a:pPr/>
              <a:t>16.11.2013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90055-5858-4F59-8D62-292681505D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07638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394A0-8BFB-4B59-9ABA-10D06AB23F3C}" type="datetimeFigureOut">
              <a:rPr lang="ru-RU" smtClean="0"/>
              <a:pPr/>
              <a:t>16.11.2013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90055-5858-4F59-8D62-292681505D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13757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394A0-8BFB-4B59-9ABA-10D06AB23F3C}" type="datetimeFigureOut">
              <a:rPr lang="ru-RU" smtClean="0"/>
              <a:pPr/>
              <a:t>16.11.2013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90055-5858-4F59-8D62-292681505D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156335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394A0-8BFB-4B59-9ABA-10D06AB23F3C}" type="datetimeFigureOut">
              <a:rPr lang="ru-RU" smtClean="0"/>
              <a:pPr/>
              <a:t>16.11.2013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90055-5858-4F59-8D62-292681505D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85273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394A0-8BFB-4B59-9ABA-10D06AB23F3C}" type="datetimeFigureOut">
              <a:rPr lang="ru-RU" smtClean="0"/>
              <a:pPr/>
              <a:t>16.11.2013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90055-5858-4F59-8D62-292681505D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861896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394A0-8BFB-4B59-9ABA-10D06AB23F3C}" type="datetimeFigureOut">
              <a:rPr lang="ru-RU" smtClean="0"/>
              <a:pPr/>
              <a:t>16.11.2013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90055-5858-4F59-8D62-292681505D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1957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394A0-8BFB-4B59-9ABA-10D06AB23F3C}" type="datetimeFigureOut">
              <a:rPr lang="ru-RU" smtClean="0"/>
              <a:pPr/>
              <a:t>16.11.2013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90055-5858-4F59-8D62-292681505D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342428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4000" t="-46000" r="-4000" b="7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876256" y="6309320"/>
            <a:ext cx="2133600" cy="4121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  <a:latin typeface="Cheshirskiy Cat" pitchFamily="34" charset="0"/>
              </a:defRPr>
            </a:lvl1pPr>
          </a:lstStyle>
          <a:p>
            <a:r>
              <a:rPr lang="ru-RU" dirty="0" smtClean="0"/>
              <a:t>ВЕО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85159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2">
              <a:lumMod val="75000"/>
            </a:schemeClr>
          </a:solidFill>
          <a:latin typeface="Cheshirskiy Cat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itchFamily="2" charset="2"/>
        <a:buChar char="ü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Wingdings" pitchFamily="2" charset="2"/>
        <a:buChar char="ü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Wingdings" pitchFamily="2" charset="2"/>
        <a:buChar char="ü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Wingdings" pitchFamily="2" charset="2"/>
        <a:buChar char="ü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Wingdings" pitchFamily="2" charset="2"/>
        <a:buChar char="ü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85800" y="1988840"/>
            <a:ext cx="7772400" cy="2232248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Ловите хорошее настроение — оно так редко посещает нас.</a:t>
            </a:r>
            <a:br>
              <a:rPr lang="ru-RU" sz="3600" b="1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Иоганн Вольфганг Гёте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ВЕО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96034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Решение ситуаций.</a:t>
            </a:r>
            <a:endParaRPr lang="ru-RU" dirty="0"/>
          </a:p>
        </p:txBody>
      </p:sp>
      <p:pic>
        <p:nvPicPr>
          <p:cNvPr id="6" name="Содержимое 5" descr="2010-11-18_11-58-54_91800899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492896"/>
            <a:ext cx="4038600" cy="2558109"/>
          </a:xfrm>
        </p:spPr>
      </p:pic>
      <p:pic>
        <p:nvPicPr>
          <p:cNvPr id="7" name="Содержимое 6" descr="555555555555555555555555555555555555555555555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99514" y="3789040"/>
            <a:ext cx="3648406" cy="2736304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/>
              <a:t>Проверь себя.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l">
              <a:buAutoNum type="arabicPeriod"/>
            </a:pPr>
            <a:r>
              <a:rPr lang="ru-RU" b="1" dirty="0" smtClean="0">
                <a:solidFill>
                  <a:schemeClr val="tx1"/>
                </a:solidFill>
              </a:rPr>
              <a:t>Впадают в зависимость</a:t>
            </a:r>
          </a:p>
          <a:p>
            <a:pPr marL="514350" indent="-514350" algn="l">
              <a:buAutoNum type="arabicPeriod"/>
            </a:pPr>
            <a:r>
              <a:rPr lang="ru-RU" b="1" dirty="0" smtClean="0">
                <a:solidFill>
                  <a:schemeClr val="tx1"/>
                </a:solidFill>
              </a:rPr>
              <a:t>7 лет</a:t>
            </a:r>
          </a:p>
          <a:p>
            <a:pPr marL="514350" indent="-514350" algn="l">
              <a:buAutoNum type="arabicPeriod"/>
            </a:pPr>
            <a:r>
              <a:rPr lang="ru-RU" b="1" dirty="0" smtClean="0">
                <a:solidFill>
                  <a:schemeClr val="tx1"/>
                </a:solidFill>
              </a:rPr>
              <a:t>Алкоголь</a:t>
            </a:r>
          </a:p>
          <a:p>
            <a:pPr marL="514350" indent="-514350" algn="l">
              <a:buAutoNum type="arabicPeriod"/>
            </a:pPr>
            <a:r>
              <a:rPr lang="ru-RU" b="1" dirty="0" smtClean="0">
                <a:solidFill>
                  <a:schemeClr val="tx1"/>
                </a:solidFill>
              </a:rPr>
              <a:t>Пассивный курильщик</a:t>
            </a:r>
          </a:p>
          <a:p>
            <a:pPr marL="514350" indent="-514350" algn="l">
              <a:buAutoNum type="arabicPeriod"/>
            </a:pPr>
            <a:r>
              <a:rPr lang="ru-RU" b="1" dirty="0" smtClean="0">
                <a:solidFill>
                  <a:schemeClr val="tx1"/>
                </a:solidFill>
              </a:rPr>
              <a:t>Около 30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Будьте здоровы! И тогда здоровыми будут ваши дети!</a:t>
            </a:r>
            <a:endParaRPr lang="ru-RU" dirty="0"/>
          </a:p>
        </p:txBody>
      </p:sp>
      <p:pic>
        <p:nvPicPr>
          <p:cNvPr id="6" name="Содержимое 5" descr="0c012f932ac5f6e8e72db9c4f1af1e5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91680" y="2276872"/>
            <a:ext cx="5943600" cy="395020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И пусть с вами этого не случится!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8" name="Содержимое 7" descr="1645446-78cb54067df608b6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63688" y="2060848"/>
            <a:ext cx="5217368" cy="431737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Линия жизни</a:t>
            </a:r>
            <a:endParaRPr lang="ru-RU" dirty="0"/>
          </a:p>
        </p:txBody>
      </p:sp>
      <p:pic>
        <p:nvPicPr>
          <p:cNvPr id="6" name="Содержимое 5" descr="4f7d798f1edff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31840" y="2204864"/>
            <a:ext cx="2954183" cy="386420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28575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Cheshirskiy Cat" pitchFamily="34" charset="0"/>
              </a:rPr>
              <a:t>Тест «Линия жизни»</a:t>
            </a:r>
            <a:endParaRPr lang="ru-RU" sz="4000" dirty="0">
              <a:latin typeface="Cheshirskiy Cat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4437112"/>
            <a:ext cx="5976664" cy="744488"/>
          </a:xfrm>
        </p:spPr>
        <p:txBody>
          <a:bodyPr/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a_Albionic Bold" pitchFamily="2" charset="0"/>
              </a:rPr>
              <a:t>________________________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a_Albionic Bold" pitchFamily="2" charset="0"/>
            </a:endParaRPr>
          </a:p>
        </p:txBody>
      </p:sp>
      <p:sp>
        <p:nvSpPr>
          <p:cNvPr id="4" name="7-конечная звезда 3"/>
          <p:cNvSpPr/>
          <p:nvPr/>
        </p:nvSpPr>
        <p:spPr>
          <a:xfrm>
            <a:off x="1691680" y="4653136"/>
            <a:ext cx="288032" cy="216024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7-конечная звезда 4"/>
          <p:cNvSpPr/>
          <p:nvPr/>
        </p:nvSpPr>
        <p:spPr>
          <a:xfrm>
            <a:off x="4211960" y="4653136"/>
            <a:ext cx="288032" cy="216024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74981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dirty="0" smtClean="0"/>
              <a:t>Что может помешать осуществить мои планы?</a:t>
            </a:r>
            <a:endParaRPr lang="ru-RU" sz="4000" b="1" dirty="0"/>
          </a:p>
        </p:txBody>
      </p:sp>
      <p:pic>
        <p:nvPicPr>
          <p:cNvPr id="9" name="Содержимое 8" descr="78568750_1317233259_dvs04538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91680" y="2276872"/>
            <a:ext cx="5358159" cy="3572106"/>
          </a:xfrm>
        </p:spPr>
      </p:pic>
    </p:spTree>
    <p:extLst>
      <p:ext uri="{BB962C8B-B14F-4D97-AF65-F5344CB8AC3E}">
        <p14:creationId xmlns:p14="http://schemas.microsoft.com/office/powerpoint/2010/main" xmlns="" val="1303481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Что поможет в осуществлении?</a:t>
            </a:r>
            <a:endParaRPr lang="ru-RU" b="1" dirty="0"/>
          </a:p>
        </p:txBody>
      </p:sp>
      <p:pic>
        <p:nvPicPr>
          <p:cNvPr id="14" name="Содержимое 13" descr="4656396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2204864"/>
            <a:ext cx="6097488" cy="3810930"/>
          </a:xfrm>
        </p:spPr>
      </p:pic>
    </p:spTree>
    <p:extLst>
      <p:ext uri="{BB962C8B-B14F-4D97-AF65-F5344CB8AC3E}">
        <p14:creationId xmlns:p14="http://schemas.microsoft.com/office/powerpoint/2010/main" xmlns="" val="923103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Откуда взялся табак?</a:t>
            </a:r>
            <a:endParaRPr lang="ru-RU" dirty="0"/>
          </a:p>
        </p:txBody>
      </p:sp>
      <p:pic>
        <p:nvPicPr>
          <p:cNvPr id="5" name="Содержимое 4" descr="a71983c59ec88946198588035ef_prev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762125" y="1953419"/>
            <a:ext cx="5619750" cy="3819525"/>
          </a:xfrm>
        </p:spPr>
      </p:pic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Cheshirskiy Cat" pitchFamily="34" charset="0"/>
              </a:rPr>
              <a:t>Христофор Колумб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Cheshirskiy Ca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309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Табак –  «</a:t>
            </a:r>
            <a:r>
              <a:rPr lang="ru-RU" dirty="0" err="1" smtClean="0"/>
              <a:t>тобако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6" name="Содержимое 5" descr="1374425453_kurili-indey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23728" y="2204864"/>
            <a:ext cx="5161756" cy="387131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685800" y="548681"/>
            <a:ext cx="7772400" cy="2448271"/>
          </a:xfrm>
        </p:spPr>
        <p:txBody>
          <a:bodyPr>
            <a:normAutofit/>
          </a:bodyPr>
          <a:lstStyle/>
          <a:p>
            <a:r>
              <a:rPr lang="ru-RU" sz="4400" dirty="0" smtClean="0"/>
              <a:t>Почему табак так быстро прижился в России?</a:t>
            </a:r>
            <a:endParaRPr lang="ru-RU" sz="4400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1259632" y="2924944"/>
            <a:ext cx="6552728" cy="3024336"/>
          </a:xfrm>
        </p:spPr>
        <p:txBody>
          <a:bodyPr/>
          <a:lstStyle/>
          <a:p>
            <a:pPr marL="514350" indent="-514350" algn="l"/>
            <a:r>
              <a:rPr lang="ru-RU" dirty="0" smtClean="0">
                <a:solidFill>
                  <a:schemeClr val="tx1"/>
                </a:solidFill>
              </a:rPr>
              <a:t>1.Мода из Нового Света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2. Лечение болезней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3. Стабильная прибыль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Кто одним из первых запретил курение табака в России?</a:t>
            </a:r>
            <a:endParaRPr lang="ru-RU" dirty="0"/>
          </a:p>
        </p:txBody>
      </p:sp>
      <p:pic>
        <p:nvPicPr>
          <p:cNvPr id="4" name="Содержимое 3" descr="petr2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99792" y="2132856"/>
            <a:ext cx="3369181" cy="3672408"/>
          </a:xfrm>
        </p:spPr>
      </p:pic>
      <p:sp>
        <p:nvSpPr>
          <p:cNvPr id="5" name="TextBox 4"/>
          <p:cNvSpPr txBox="1"/>
          <p:nvPr/>
        </p:nvSpPr>
        <p:spPr>
          <a:xfrm>
            <a:off x="1187624" y="5877272"/>
            <a:ext cx="6408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Петр I Великий  российский царь с 1682 г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7321_P2i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37321_P2i</Template>
  <TotalTime>74</TotalTime>
  <Words>113</Words>
  <Application>Microsoft Office PowerPoint</Application>
  <PresentationFormat>Экран (4:3)</PresentationFormat>
  <Paragraphs>28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37321_P2i</vt:lpstr>
      <vt:lpstr>Ловите хорошее настроение — оно так редко посещает нас.  </vt:lpstr>
      <vt:lpstr>Линия жизни</vt:lpstr>
      <vt:lpstr>Тест «Линия жизни»</vt:lpstr>
      <vt:lpstr>Что может помешать осуществить мои планы?</vt:lpstr>
      <vt:lpstr>Что поможет в осуществлении?</vt:lpstr>
      <vt:lpstr>Откуда взялся табак?</vt:lpstr>
      <vt:lpstr>Табак –  «тобако»</vt:lpstr>
      <vt:lpstr>Почему табак так быстро прижился в России?</vt:lpstr>
      <vt:lpstr>Кто одним из первых запретил курение табака в России?</vt:lpstr>
      <vt:lpstr>Решение ситуаций.</vt:lpstr>
      <vt:lpstr>Проверь себя. </vt:lpstr>
      <vt:lpstr>Будьте здоровы! И тогда здоровыми будут ваши дети!</vt:lpstr>
      <vt:lpstr>И пусть с вами этого не случится!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12</cp:revision>
  <dcterms:created xsi:type="dcterms:W3CDTF">2013-10-08T12:51:05Z</dcterms:created>
  <dcterms:modified xsi:type="dcterms:W3CDTF">2013-11-16T06:36:34Z</dcterms:modified>
</cp:coreProperties>
</file>