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94" r:id="rId17"/>
    <p:sldId id="29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3130" autoAdjust="0"/>
  </p:normalViewPr>
  <p:slideViewPr>
    <p:cSldViewPr snapToGrid="0">
      <p:cViewPr varScale="1">
        <p:scale>
          <a:sx n="114" d="100"/>
          <a:sy n="114" d="100"/>
        </p:scale>
        <p:origin x="-9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48D636A-CCAB-4541-9600-7DC774CD6AD7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715381-164A-4BF3-8D4F-38C1DA2D7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9E30F-3C69-459C-8A52-930661559F0D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A3D6-10E5-4E5D-B7CF-44D65C703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84386-A911-46DA-BAE0-9111C679361E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8E43-ACD8-432B-B028-865635C68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977C6-54BA-41F9-87E4-C55BF4758D53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2FDC-0293-4BEB-B31A-BBAC209DD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BA4CB-966D-473E-BCD7-7A51C82781B0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BCC17-25EC-47D9-9F2B-DA529F2D1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2A821-EFC3-4B33-B2E3-726C9D721C40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62227-5A2F-45C8-AAD6-B190D1D3B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1B36-A237-4F0E-B1E6-93AA816FD600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BB50-23C0-463D-9143-FA8C3A2D3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01E8C-5A9E-4958-812E-63252B0301D3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67F7-BBAC-44A0-A5DC-B45FC7EE5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E40AF-CEC4-4272-B220-0520EDE14820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66EC0-52EE-4A10-903E-EDC86F2E5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A591-A225-4486-8E98-0535ADB6D480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E4F4F-8B2A-4106-BE5D-19DD0D35A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C83B-F1CC-4872-AFCB-40C3606D7465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27C2F-37C3-4867-AEAA-7551D94E6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FA940-3A4F-41A7-A563-3CB8AF6B4133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58382-34BE-46C3-870E-816084591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A3FE3-58A8-43DB-A59F-661A3D6C989D}" type="datetimeFigureOut">
              <a:rPr lang="ru-RU"/>
              <a:pPr>
                <a:defRPr/>
              </a:pPr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B67AC1-32D6-4BF2-A156-BE64BCF69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86" r:id="rId4"/>
    <p:sldLayoutId id="2147483885" r:id="rId5"/>
    <p:sldLayoutId id="2147483884" r:id="rId6"/>
    <p:sldLayoutId id="2147483890" r:id="rId7"/>
    <p:sldLayoutId id="2147483891" r:id="rId8"/>
    <p:sldLayoutId id="2147483892" r:id="rId9"/>
    <p:sldLayoutId id="2147483883" r:id="rId10"/>
    <p:sldLayoutId id="21474838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1989138"/>
            <a:ext cx="7772400" cy="1757362"/>
          </a:xfrm>
        </p:spPr>
        <p:txBody>
          <a:bodyPr/>
          <a:lstStyle/>
          <a:p>
            <a:pPr eaLnBrk="1" hangingPunct="1"/>
            <a:r>
              <a:rPr lang="ru-RU" sz="5400" smtClean="0">
                <a:latin typeface="Arial" charset="0"/>
                <a:cs typeface="FrankRuehl" pitchFamily="34" charset="-79"/>
              </a:rPr>
              <a:t>Проект</a:t>
            </a:r>
            <a:r>
              <a:rPr lang="ru-RU" sz="5400" smtClean="0">
                <a:latin typeface="Gabriola" pitchFamily="82" charset="0"/>
                <a:cs typeface="FrankRuehl" pitchFamily="34" charset="-79"/>
              </a:rPr>
              <a:t>:</a:t>
            </a:r>
            <a:br>
              <a:rPr lang="ru-RU" sz="5400" smtClean="0">
                <a:latin typeface="Gabriola" pitchFamily="82" charset="0"/>
                <a:cs typeface="FrankRuehl" pitchFamily="34" charset="-79"/>
              </a:rPr>
            </a:br>
            <a:r>
              <a:rPr lang="ru-RU" sz="5400" smtClean="0">
                <a:latin typeface="Gabriola" pitchFamily="82" charset="0"/>
                <a:cs typeface="FrankRuehl" pitchFamily="34" charset="-79"/>
              </a:rPr>
              <a:t>«</a:t>
            </a:r>
            <a:r>
              <a:rPr lang="ru-RU" sz="5400" smtClean="0">
                <a:latin typeface="Arial" charset="0"/>
                <a:cs typeface="FrankRuehl" pitchFamily="34" charset="-79"/>
              </a:rPr>
              <a:t>Дикие животные наших лесов</a:t>
            </a:r>
            <a:r>
              <a:rPr lang="ru-RU" sz="5400" smtClean="0">
                <a:latin typeface="Gabriola" pitchFamily="82" charset="0"/>
                <a:cs typeface="FrankRuehl" pitchFamily="34" charset="-79"/>
              </a:rPr>
              <a:t>»</a:t>
            </a:r>
          </a:p>
        </p:txBody>
      </p:sp>
      <p:pic>
        <p:nvPicPr>
          <p:cNvPr id="14338" name="Picture 3" descr="2dcc779f9a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500438"/>
            <a:ext cx="435292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охота-на-зайц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573463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906462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endParaRPr lang="ru-RU" smtClean="0"/>
          </a:p>
          <a:p>
            <a:pPr marL="0" indent="0" eaLnBrk="1" hangingPunct="1">
              <a:buFont typeface="Symbol" pitchFamily="18" charset="2"/>
              <a:buNone/>
            </a:pPr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" y="595313"/>
            <a:ext cx="8229600" cy="706437"/>
          </a:xfrm>
        </p:spPr>
        <p:txBody>
          <a:bodyPr/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latin typeface="Arial" charset="0"/>
              </a:rPr>
              <a:t>Оформление выставки «Животные леса»</a:t>
            </a:r>
          </a:p>
        </p:txBody>
      </p:sp>
      <p:pic>
        <p:nvPicPr>
          <p:cNvPr id="23555" name="Picture 8" descr="IMG_20141022_1126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8" y="2174875"/>
            <a:ext cx="2649537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 descr="IMG_20141022_1122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1613" y="3144838"/>
            <a:ext cx="3378200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650" y="274638"/>
            <a:ext cx="8312150" cy="777875"/>
          </a:xfrm>
        </p:spPr>
        <p:txBody>
          <a:bodyPr/>
          <a:lstStyle/>
          <a:p>
            <a:pPr algn="l" eaLnBrk="1" hangingPunct="1"/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r>
              <a:rPr lang="ru-RU" sz="4000" smtClean="0">
                <a:latin typeface="Arial" charset="0"/>
              </a:rPr>
              <a:t/>
            </a:r>
            <a:br>
              <a:rPr lang="ru-RU" sz="4000" smtClean="0">
                <a:latin typeface="Arial" charset="0"/>
              </a:rPr>
            </a:br>
            <a:endParaRPr lang="ru-RU" sz="4000" smtClean="0">
              <a:latin typeface="Arial" charset="0"/>
            </a:endParaRPr>
          </a:p>
        </p:txBody>
      </p:sp>
      <p:sp>
        <p:nvSpPr>
          <p:cNvPr id="24578" name="Rectangle 10"/>
          <p:cNvSpPr>
            <a:spLocks noChangeArrowheads="1"/>
          </p:cNvSpPr>
          <p:nvPr/>
        </p:nvSpPr>
        <p:spPr bwMode="auto">
          <a:xfrm>
            <a:off x="412750" y="273050"/>
            <a:ext cx="7783513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  <a:p>
            <a:endParaRPr lang="ru-RU" sz="4000">
              <a:solidFill>
                <a:srgbClr val="FFFFFF"/>
              </a:solidFill>
            </a:endParaRPr>
          </a:p>
        </p:txBody>
      </p:sp>
      <p:sp>
        <p:nvSpPr>
          <p:cNvPr id="24579" name="Rectangle 12"/>
          <p:cNvSpPr>
            <a:spLocks noChangeArrowheads="1"/>
          </p:cNvSpPr>
          <p:nvPr/>
        </p:nvSpPr>
        <p:spPr bwMode="auto">
          <a:xfrm>
            <a:off x="696913" y="639763"/>
            <a:ext cx="79724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bg1"/>
                </a:solidFill>
              </a:rPr>
              <a:t>  художественое творчество (лепка)</a:t>
            </a:r>
          </a:p>
          <a:p>
            <a:pPr algn="ctr"/>
            <a:r>
              <a:rPr lang="ru-RU" sz="3600">
                <a:solidFill>
                  <a:schemeClr val="bg1"/>
                </a:solidFill>
              </a:rPr>
              <a:t>«ежики в лесу»</a:t>
            </a:r>
          </a:p>
        </p:txBody>
      </p:sp>
      <p:pic>
        <p:nvPicPr>
          <p:cNvPr id="24580" name="Picture 15" descr="DSC_05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3300" y="2084388"/>
            <a:ext cx="1743075" cy="190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17" descr="DSC_05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4125" y="2671763"/>
            <a:ext cx="3255963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44575" y="484188"/>
            <a:ext cx="7140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Times New Roman" pitchFamily="18" charset="0"/>
              </a:rPr>
              <a:t>Ознакомление с художественной литературой</a:t>
            </a:r>
          </a:p>
        </p:txBody>
      </p:sp>
      <p:pic>
        <p:nvPicPr>
          <p:cNvPr id="25602" name="Picture 5" descr="IMG_20141022_1047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7838" y="2655888"/>
            <a:ext cx="3471862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1"/>
          </p:nvPr>
        </p:nvSpPr>
        <p:spPr>
          <a:xfrm>
            <a:off x="439738" y="254000"/>
            <a:ext cx="8229600" cy="1173163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endParaRPr lang="ru-RU" smtClean="0"/>
          </a:p>
          <a:p>
            <a:pPr marL="0" indent="0" eaLnBrk="1" hangingPunct="1">
              <a:buFont typeface="Symbol" pitchFamily="18" charset="2"/>
              <a:buNone/>
            </a:pPr>
            <a:endParaRPr lang="ru-RU" smtClean="0"/>
          </a:p>
          <a:p>
            <a:pPr marL="0" indent="0" eaLnBrk="1" hangingPunct="1">
              <a:buFont typeface="Symbol" pitchFamily="18" charset="2"/>
              <a:buNone/>
            </a:pPr>
            <a:endParaRPr lang="ru-RU" smtClean="0">
              <a:solidFill>
                <a:srgbClr val="003F75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4000" b="1" smtClean="0"/>
              <a:t>Дидактические игры «Кто где?», «Кто спрятался?»</a:t>
            </a:r>
          </a:p>
        </p:txBody>
      </p:sp>
      <p:pic>
        <p:nvPicPr>
          <p:cNvPr id="26627" name="Picture 5" descr="IMG_20141022_1053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0563" y="2692400"/>
            <a:ext cx="2667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mtClean="0"/>
              <a:t>Собирание пазлов</a:t>
            </a:r>
          </a:p>
        </p:txBody>
      </p:sp>
      <p:pic>
        <p:nvPicPr>
          <p:cNvPr id="27650" name="Picture 5" descr="IMG_20141022_1051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1263" y="1893888"/>
            <a:ext cx="3551237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650" y="438150"/>
            <a:ext cx="77993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Gabriola" pitchFamily="82" charset="0"/>
              </a:rPr>
              <a:t>Собирание животных с помощью блоков Дьенеша</a:t>
            </a:r>
          </a:p>
        </p:txBody>
      </p:sp>
      <p:pic>
        <p:nvPicPr>
          <p:cNvPr id="28674" name="Picture 5" descr="IMG_20141022_1043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8525" y="2660650"/>
            <a:ext cx="3311525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latin typeface="Arial" charset="0"/>
              </a:rPr>
              <a:t>Рассказывание по картине</a:t>
            </a:r>
            <a:br>
              <a:rPr lang="ru-RU" sz="4000" smtClean="0">
                <a:latin typeface="Arial" charset="0"/>
              </a:rPr>
            </a:br>
            <a:endParaRPr lang="ru-RU" sz="4000" smtClean="0">
              <a:latin typeface="Arial" charset="0"/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9699" name="Picture 4" descr="IMG_20150204_1554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2275" y="2303463"/>
            <a:ext cx="28606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513" y="2786063"/>
            <a:ext cx="7546975" cy="1146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63550"/>
            <a:ext cx="8229600" cy="1257300"/>
          </a:xfrm>
        </p:spPr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 sz="3600" smtClean="0">
                <a:solidFill>
                  <a:schemeClr val="bg1"/>
                </a:solidFill>
                <a:latin typeface="Arial" charset="0"/>
              </a:rPr>
              <a:t>МБДОУ ЦРР № 188</a:t>
            </a:r>
          </a:p>
          <a:p>
            <a:pPr marL="0" indent="0" algn="ctr" eaLnBrk="1" hangingPunct="1">
              <a:buFont typeface="Symbol" pitchFamily="18" charset="2"/>
              <a:buNone/>
            </a:pPr>
            <a:r>
              <a:rPr lang="ru-RU" sz="3600" smtClean="0">
                <a:solidFill>
                  <a:schemeClr val="bg1"/>
                </a:solidFill>
                <a:latin typeface="Arial" charset="0"/>
              </a:rPr>
              <a:t>Участники проекта:</a:t>
            </a:r>
          </a:p>
          <a:p>
            <a:pPr marL="0" indent="0" algn="ctr" eaLnBrk="1" hangingPunct="1">
              <a:buFont typeface="Symbol" pitchFamily="18" charset="2"/>
              <a:buNone/>
            </a:pPr>
            <a:endParaRPr lang="ru-RU" sz="3600" smtClean="0">
              <a:solidFill>
                <a:schemeClr val="bg1"/>
              </a:solidFill>
              <a:latin typeface="Arial" charset="0"/>
            </a:endParaRP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>
                <a:latin typeface="Arial" charset="0"/>
              </a:rPr>
              <a:t>Дети средней общеобразовательной группы №2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>
                <a:latin typeface="Arial" charset="0"/>
              </a:rPr>
              <a:t>Воспитатели: Патрушева Зоя Евгеньевна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>
                <a:latin typeface="Arial" charset="0"/>
              </a:rPr>
              <a:t>Родители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>
                <a:latin typeface="Arial" charset="0"/>
              </a:rPr>
              <a:t>Продолжительность проекта:2-х недельный (с 15 -30 октября)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>
                <a:latin typeface="Arial" charset="0"/>
              </a:rPr>
              <a:t>Вид проекта : творческий</a:t>
            </a:r>
          </a:p>
          <a:p>
            <a:pPr marL="0" indent="0" eaLnBrk="1" hangingPunct="1">
              <a:buFont typeface="Symbol" pitchFamily="18" charset="2"/>
              <a:buNone/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325" y="1827213"/>
            <a:ext cx="7408863" cy="3451225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r>
              <a:rPr lang="ru-RU" smtClean="0"/>
              <a:t>1.Развивать устойчивый познавательный  интерес к диким животным</a:t>
            </a:r>
            <a:r>
              <a:rPr lang="en-US" smtClean="0"/>
              <a:t>,</a:t>
            </a:r>
            <a:r>
              <a:rPr lang="ru-RU" smtClean="0"/>
              <a:t>как к живым существам.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/>
              <a:t>2.Создать в группе условия для расширения представления о животных</a:t>
            </a:r>
          </a:p>
          <a:p>
            <a:pPr marL="0" indent="0" eaLnBrk="1" hangingPunct="1">
              <a:buFont typeface="Symbol" pitchFamily="18" charset="2"/>
              <a:buNone/>
            </a:pPr>
            <a:r>
              <a:rPr lang="ru-RU" smtClean="0"/>
              <a:t>3.Привлечь родителей к более тесному сотрудничеству в проектной деятельности.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1"/>
          </p:nvPr>
        </p:nvSpPr>
        <p:spPr>
          <a:xfrm>
            <a:off x="395288" y="1412875"/>
            <a:ext cx="8291512" cy="4713288"/>
          </a:xfrm>
        </p:spPr>
        <p:txBody>
          <a:bodyPr/>
          <a:lstStyle/>
          <a:p>
            <a:pPr marL="514350" indent="-514350" eaLnBrk="1" hangingPunct="1"/>
            <a:r>
              <a:rPr lang="ru-RU" smtClean="0"/>
              <a:t>1) Дать представления о диких животных лесов России, их образе жизни, питании, жилищах, о том, как готовятся к зиме животные в лесу.</a:t>
            </a:r>
          </a:p>
          <a:p>
            <a:pPr marL="514350" indent="-514350" eaLnBrk="1" hangingPunct="1"/>
            <a:r>
              <a:rPr lang="ru-RU" smtClean="0"/>
              <a:t>2) Обогатить словарь за счет имен существительных (дупло, берлога, логово, нора); имен прилагательных (колючий, лохматый, неуклюжий, хитрый, злой, голодный); глаголов (прятаться, охотиться, притаиться, выглядывать и др.)</a:t>
            </a:r>
          </a:p>
          <a:p>
            <a:pPr marL="514350" indent="-514350" eaLnBrk="1" hangingPunct="1"/>
            <a:r>
              <a:rPr lang="ru-RU" smtClean="0"/>
              <a:t>3) Развивать связную речь через составление описательного рассказа о животных.</a:t>
            </a:r>
          </a:p>
          <a:p>
            <a:pPr marL="514350" indent="-514350" eaLnBrk="1" hangingPunct="1"/>
            <a:r>
              <a:rPr lang="ru-RU" smtClean="0"/>
              <a:t>4) Воспитывать желание оказывать помощь животным.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ru-RU" smtClean="0"/>
              <a:t>Дети в недостаточной степени имеют представление об образе жизни, повадках, питании и жилищах диких животных наших лесов; о том, как они готовятся к зиме в лесу.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Актуальность: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784725"/>
          </a:xfrm>
        </p:spPr>
        <p:txBody>
          <a:bodyPr/>
          <a:lstStyle/>
          <a:p>
            <a:pPr marL="514350" indent="-514350" eaLnBrk="1" hangingPunct="1"/>
            <a:r>
              <a:rPr lang="ru-RU" u="sng" smtClean="0"/>
              <a:t>Основные направления реализации проекта:</a:t>
            </a:r>
            <a:endParaRPr lang="ru-RU" smtClean="0"/>
          </a:p>
          <a:p>
            <a:pPr marL="514350" indent="-514350" eaLnBrk="1" hangingPunct="1"/>
            <a:r>
              <a:rPr lang="ru-RU" smtClean="0"/>
              <a:t>1) Познание: «Дикие животные наших лесов»;</a:t>
            </a:r>
          </a:p>
          <a:p>
            <a:pPr marL="514350" indent="-514350" eaLnBrk="1" hangingPunct="1"/>
            <a:r>
              <a:rPr lang="ru-RU" smtClean="0"/>
              <a:t>2) Драматизация сказки «Теремок»;</a:t>
            </a:r>
          </a:p>
          <a:p>
            <a:pPr marL="514350" indent="-514350" eaLnBrk="1" hangingPunct="1"/>
            <a:r>
              <a:rPr lang="ru-RU" smtClean="0"/>
              <a:t>3) Чтение художественной литературы. В. Бианки «Как звери готовятся к зиме».</a:t>
            </a:r>
          </a:p>
          <a:p>
            <a:pPr marL="514350" indent="-514350" eaLnBrk="1" hangingPunct="1"/>
            <a:r>
              <a:rPr lang="ru-RU" smtClean="0"/>
              <a:t>4) Домашнее задание для детей и родителей – совместное рисование (разукрашивание) в нетрадиционной технике животного леса с составлением описательного рассказа о нем.</a:t>
            </a:r>
          </a:p>
          <a:p>
            <a:pPr marL="514350" indent="-514350" eaLnBrk="1" hangingPunct="1"/>
            <a:r>
              <a:rPr lang="ru-RU" smtClean="0"/>
              <a:t>5)художествено - продуктивная деятельность(лепка)</a:t>
            </a:r>
          </a:p>
          <a:p>
            <a:pPr marL="514350" indent="-514350" eaLnBrk="1" hangingPunct="1"/>
            <a:r>
              <a:rPr lang="ru-RU" smtClean="0"/>
              <a:t>«ежики в лесу»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smtClean="0"/>
              <a:t>Приемы работы: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5073650"/>
          </a:xfrm>
        </p:spPr>
        <p:txBody>
          <a:bodyPr/>
          <a:lstStyle/>
          <a:p>
            <a:pPr marL="0" indent="0"/>
            <a:r>
              <a:rPr lang="ru-RU" smtClean="0"/>
              <a:t>1) Подбор иллюстративного материала по теме, настольно – печатных игр, дидактических игр, игрушек диких животных, материалов для игр.</a:t>
            </a:r>
          </a:p>
          <a:p>
            <a:pPr marL="0" indent="0"/>
            <a:r>
              <a:rPr lang="ru-RU" smtClean="0"/>
              <a:t>2) Подбор методической литературы, художественной литературы для чтения, загадок по теме, аудиозаписей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Предварительная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/>
            <a:r>
              <a:rPr lang="ru-RU" sz="3200" smtClean="0"/>
              <a:t> «Составление описательных рассказов об игрушках» (дикие животные)</a:t>
            </a:r>
            <a:r>
              <a:rPr lang="ru-RU" sz="4000" smtClean="0"/>
              <a:t> </a:t>
            </a:r>
          </a:p>
        </p:txBody>
      </p:sp>
      <p:pic>
        <p:nvPicPr>
          <p:cNvPr id="21506" name="Picture 7" descr="IMG_20141022_081446"/>
          <p:cNvPicPr>
            <a:picLocks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25475" y="1427163"/>
            <a:ext cx="4108450" cy="2746375"/>
          </a:xfrm>
        </p:spPr>
      </p:pic>
      <p:pic>
        <p:nvPicPr>
          <p:cNvPr id="21507" name="Picture 4" descr="IMG_20141022_0819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8025" y="3633788"/>
            <a:ext cx="413385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00113" y="476250"/>
            <a:ext cx="7008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</a:rPr>
              <a:t>Драматизация сказки «Теремок»</a:t>
            </a:r>
          </a:p>
        </p:txBody>
      </p:sp>
      <p:pic>
        <p:nvPicPr>
          <p:cNvPr id="22530" name="Picture 5" descr="IMG_20140508_094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113" y="1090613"/>
            <a:ext cx="5200650" cy="330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 descr="IMG_20140508_1005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75" y="3478213"/>
            <a:ext cx="4833938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526</TotalTime>
  <Words>279</Words>
  <Application>Microsoft Office PowerPoint</Application>
  <PresentationFormat>Экран (4:3)</PresentationFormat>
  <Paragraphs>43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31" baseType="lpstr">
      <vt:lpstr>Arial</vt:lpstr>
      <vt:lpstr>Candara</vt:lpstr>
      <vt:lpstr>Symbol</vt:lpstr>
      <vt:lpstr>Calibri</vt:lpstr>
      <vt:lpstr>FrankRuehl</vt:lpstr>
      <vt:lpstr>Gabriola</vt:lpstr>
      <vt:lpstr>Times New Roman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Проект: «Дикие животные наших лесов»</vt:lpstr>
      <vt:lpstr>Слайд 2</vt:lpstr>
      <vt:lpstr>Цель:</vt:lpstr>
      <vt:lpstr>Задачи:</vt:lpstr>
      <vt:lpstr>Актуальность:</vt:lpstr>
      <vt:lpstr>Приемы работы:</vt:lpstr>
      <vt:lpstr>Предварительная работа</vt:lpstr>
      <vt:lpstr> «Составление описательных рассказов об игрушках» (дикие животные) </vt:lpstr>
      <vt:lpstr>Слайд 9</vt:lpstr>
      <vt:lpstr> Оформление выставки «Животные леса»</vt:lpstr>
      <vt:lpstr>   </vt:lpstr>
      <vt:lpstr>Слайд 12</vt:lpstr>
      <vt:lpstr>Дидактические игры «Кто где?», «Кто спрятался?»</vt:lpstr>
      <vt:lpstr>Собирание пазлов</vt:lpstr>
      <vt:lpstr>Слайд 15</vt:lpstr>
      <vt:lpstr>Рассказывание по картине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«Арт-терапия с детьми дошкольного возраста»</dc:title>
  <dc:creator>Егор</dc:creator>
  <cp:lastModifiedBy>Пользователь</cp:lastModifiedBy>
  <cp:revision>46</cp:revision>
  <dcterms:created xsi:type="dcterms:W3CDTF">2014-03-09T08:12:39Z</dcterms:created>
  <dcterms:modified xsi:type="dcterms:W3CDTF">2015-03-25T19:13:15Z</dcterms:modified>
</cp:coreProperties>
</file>