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1" r:id="rId3"/>
    <p:sldId id="290" r:id="rId4"/>
    <p:sldId id="289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3" r:id="rId15"/>
    <p:sldId id="276" r:id="rId16"/>
    <p:sldId id="272" r:id="rId17"/>
    <p:sldId id="277" r:id="rId18"/>
    <p:sldId id="275" r:id="rId19"/>
    <p:sldId id="274" r:id="rId20"/>
    <p:sldId id="280" r:id="rId21"/>
    <p:sldId id="26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E410-480E-4002-9B73-ABEB015FD4E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1749-A84A-42AC-A219-3C0A93D3C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260649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 детский сад №14 «Малышок»</a:t>
            </a:r>
            <a:endParaRPr lang="ru-RU" sz="2800" b="1" dirty="0" smtClean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844824"/>
            <a:ext cx="41044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Ляпина</a:t>
            </a:r>
            <a:r>
              <a:rPr lang="ru-RU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40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Галина </a:t>
            </a:r>
            <a:endParaRPr lang="en-US" sz="40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Юрьевна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Воспитатель  1 квалификационной категории </a:t>
            </a:r>
            <a:endParaRPr lang="ru-RU" sz="2800" b="1" dirty="0" smtClean="0">
              <a:latin typeface="Monotype Corsiva" pitchFamily="66" charset="0"/>
            </a:endParaRPr>
          </a:p>
        </p:txBody>
      </p:sp>
      <p:pic>
        <p:nvPicPr>
          <p:cNvPr id="1027" name="Picture 3" descr="C:\Users\User\Desktop\DSCN29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844824"/>
            <a:ext cx="3219161" cy="396055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20483" name="Picture 3" descr="C:\Users\User\Desktop\осень\belka-v-dup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204864"/>
            <a:ext cx="5397500" cy="37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188641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     </a:t>
            </a:r>
          </a:p>
          <a:p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                             Белка </a:t>
            </a:r>
            <a:endParaRPr lang="ru-RU" sz="4000" dirty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                        спит </a:t>
            </a:r>
            <a:r>
              <a:rPr lang="ru-RU" sz="4000" dirty="0">
                <a:latin typeface="Monotype Corsiva" pitchFamily="66" charset="0"/>
              </a:rPr>
              <a:t>в дупле.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22531" name="Picture 3" descr="C:\Users\User\Desktop\осень\mid_61447_61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73016"/>
            <a:ext cx="4627974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C:\Users\User\Desktop\осень\1924198138_cc5f778baa_z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260648"/>
            <a:ext cx="2736304" cy="355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5536" y="620688"/>
            <a:ext cx="6120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Monotype Corsiva" pitchFamily="66" charset="0"/>
              </a:rPr>
              <a:t>Летом и осенью она собирает орехи  и жёлуди, сушит грибы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3587" y="1958181"/>
            <a:ext cx="5076825" cy="3810000"/>
          </a:xfrm>
          <a:prstGeom prst="rect">
            <a:avLst/>
          </a:prstGeom>
          <a:noFill/>
        </p:spPr>
      </p:pic>
      <p:pic>
        <p:nvPicPr>
          <p:cNvPr id="5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2267744" y="307776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>
                <a:latin typeface="Monotype Corsiva" pitchFamily="66" charset="0"/>
              </a:rPr>
              <a:t>Белка </a:t>
            </a:r>
            <a:r>
              <a:rPr lang="ru-RU" sz="4000" dirty="0">
                <a:latin typeface="Monotype Corsiva" pitchFamily="66" charset="0"/>
              </a:rPr>
              <a:t>собирает еловые и сосновые </a:t>
            </a:r>
            <a:r>
              <a:rPr lang="ru-RU" sz="4000" dirty="0" smtClean="0">
                <a:latin typeface="Monotype Corsiva" pitchFamily="66" charset="0"/>
              </a:rPr>
              <a:t>шишки, ест </a:t>
            </a:r>
            <a:r>
              <a:rPr lang="ru-RU" sz="4000" dirty="0">
                <a:latin typeface="Monotype Corsiva" pitchFamily="66" charset="0"/>
              </a:rPr>
              <a:t>их семена.</a:t>
            </a:r>
          </a:p>
        </p:txBody>
      </p:sp>
      <p:pic>
        <p:nvPicPr>
          <p:cNvPr id="21507" name="Picture 3" descr="C:\Users\User\Desktop\осень\q49GXeZgzj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1" y="2636912"/>
            <a:ext cx="5661334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290"/>
            <a:ext cx="9144000" cy="6862290"/>
          </a:xfrm>
          <a:prstGeom prst="rect">
            <a:avLst/>
          </a:prstGeom>
          <a:noFill/>
        </p:spPr>
      </p:pic>
      <p:pic>
        <p:nvPicPr>
          <p:cNvPr id="24579" name="Picture 3" descr="C:\Users\User\Desktop\осень\i_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0568" y="1772816"/>
            <a:ext cx="7101790" cy="4586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2843808" y="670034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Летом заяц серый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5" name="Picture 2" descr="C:\Users\User\Desktop\осень\Metody-ohoty-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628800"/>
            <a:ext cx="5256584" cy="3942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764704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К зиме заяц постепенно белеет.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Спастись </a:t>
            </a:r>
            <a:r>
              <a:rPr lang="ru-RU" dirty="0">
                <a:latin typeface="Monotype Corsiva" pitchFamily="66" charset="0"/>
              </a:rPr>
              <a:t>зайцу помогают его быстрые ноги</a:t>
            </a:r>
            <a:r>
              <a:rPr lang="ru-RU" dirty="0"/>
              <a:t>.</a:t>
            </a:r>
          </a:p>
        </p:txBody>
      </p:sp>
      <p:pic>
        <p:nvPicPr>
          <p:cNvPr id="26626" name="Picture 2" descr="C:\Users\User\Desktop\осень\slide0004_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5500" y="1503521"/>
            <a:ext cx="4953000" cy="3855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62289"/>
          </a:xfrm>
          <a:prstGeom prst="rect">
            <a:avLst/>
          </a:prstGeom>
          <a:noFill/>
        </p:spPr>
      </p:pic>
      <p:pic>
        <p:nvPicPr>
          <p:cNvPr id="27650" name="Picture 2" descr="C:\Users\User\Desktop\осень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2060848"/>
            <a:ext cx="4968552" cy="3726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476672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>
                <a:latin typeface="Monotype Corsiva" pitchFamily="66" charset="0"/>
              </a:rPr>
              <a:t>Зимним днём он обычно спит в </a:t>
            </a:r>
            <a:r>
              <a:rPr lang="ru-RU" sz="4000" dirty="0" smtClean="0">
                <a:latin typeface="Monotype Corsiva" pitchFamily="66" charset="0"/>
              </a:rPr>
              <a:t>        снежной </a:t>
            </a:r>
            <a:r>
              <a:rPr lang="ru-RU" sz="4000" dirty="0">
                <a:latin typeface="Monotype Corsiva" pitchFamily="66" charset="0"/>
              </a:rPr>
              <a:t>ямке.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30721" name="Picture 1" descr="C:\Users\User\Desktop\осень\belyac_nor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0113" y="2276872"/>
            <a:ext cx="5297424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07704" y="620688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Monotype Corsiva" pitchFamily="66" charset="0"/>
              </a:rPr>
              <a:t>Заяц может зарыться в </a:t>
            </a:r>
            <a:r>
              <a:rPr lang="ru-RU" sz="4000" dirty="0" smtClean="0">
                <a:latin typeface="Monotype Corsiva" pitchFamily="66" charset="0"/>
              </a:rPr>
              <a:t>сугроб.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90"/>
          </a:xfrm>
          <a:prstGeom prst="rect">
            <a:avLst/>
          </a:prstGeom>
          <a:noFill/>
        </p:spPr>
      </p:pic>
      <p:pic>
        <p:nvPicPr>
          <p:cNvPr id="29698" name="Picture 2" descr="C:\Users\User\Desktop\осень\000q319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988840"/>
            <a:ext cx="5170948" cy="4195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28662" y="266822"/>
            <a:ext cx="76438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очью заяц выходит поесть, обгладывать кору упавших деревьев.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4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осень\Osenniy-l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700808"/>
            <a:ext cx="6732240" cy="425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4744" y="332656"/>
            <a:ext cx="2945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Лиса.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357298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  <a:latin typeface="Monotype Corsiva" pitchFamily="66" charset="0"/>
              </a:rPr>
              <a:t>« Как звери </a:t>
            </a: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latin typeface="Monotype Corsiva" pitchFamily="66" charset="0"/>
              </a:rPr>
              <a:t>готовятся к зиме?»</a:t>
            </a:r>
          </a:p>
          <a:p>
            <a:pPr algn="ctr"/>
            <a:endParaRPr lang="ru-RU" sz="3600" b="1" dirty="0" smtClean="0">
              <a:solidFill>
                <a:srgbClr val="0033CC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(Презентация для детей старшей группы) детского сада и начальных классов общеобразовательной школы)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3262104"/>
            <a:ext cx="287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4" cy="6858000"/>
          </a:xfrm>
          <a:prstGeom prst="rect">
            <a:avLst/>
          </a:prstGeom>
          <a:noFill/>
        </p:spPr>
      </p:pic>
      <p:pic>
        <p:nvPicPr>
          <p:cNvPr id="4" name="Picture 3" descr="C:\Users\User\Desktop\осень\lis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1628800"/>
            <a:ext cx="5257800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051720" y="128758"/>
            <a:ext cx="6336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Ходит лиса, как в шерстяных          носочках.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3074" name="Picture 2" descr="C:\Users\User\Desktop\осень\305265-1920x13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1844824"/>
            <a:ext cx="5265075" cy="3811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332656"/>
            <a:ext cx="2728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    Волк.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4100" name="Picture 4" descr="D:\Downloads\thumb2-f25add122828275330d859400e2fe45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4268" y="2132856"/>
            <a:ext cx="5454036" cy="3410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7704" y="83671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Волки спят прямо на снегу. 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5122" name="Picture 2" descr="C:\Users\User\Desktop\осень\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853" y="1734750"/>
            <a:ext cx="7253555" cy="4521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548680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Ночью волки охотятся.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6" y="0"/>
            <a:ext cx="9138284" cy="6858000"/>
          </a:xfrm>
          <a:prstGeom prst="rect">
            <a:avLst/>
          </a:prstGeom>
          <a:noFill/>
        </p:spPr>
      </p:pic>
      <p:pic>
        <p:nvPicPr>
          <p:cNvPr id="6146" name="Picture 2" descr="D:\Downloads\341170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1556792"/>
            <a:ext cx="6096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2915816" y="465639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Ёж спит в норке. 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осень\134693535044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2204864"/>
            <a:ext cx="5688632" cy="3934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51720" y="980728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latin typeface="Monotype Corsiva" pitchFamily="66" charset="0"/>
              </a:rPr>
              <a:t>Медведь спит в берлоге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80506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Игра «Четвёртый лишний»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8194" name="Picture 2" descr="D:\Downloads\be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980728"/>
            <a:ext cx="3312368" cy="2592289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5" name="Picture 3" descr="D:\Downloads\1329417606_4c43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980728"/>
            <a:ext cx="3611893" cy="2600908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6" name="Picture 4" descr="C:\Users\User\Desktop\осень\305265-1920x13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4005064"/>
            <a:ext cx="3312368" cy="2556284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7" name="Picture 5" descr="C:\Users\User\Desktop\осень\i_0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4005064"/>
            <a:ext cx="3600400" cy="2511673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осень\305265-1920x13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97912"/>
            <a:ext cx="3888432" cy="2815063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D:\Downloads\06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98576" y="3573016"/>
            <a:ext cx="3605872" cy="2763489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D:\Downloads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404664"/>
            <a:ext cx="3528392" cy="287138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 descr="D:\Downloads\12(24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573016"/>
            <a:ext cx="3816424" cy="2786845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D:\Downloads\Dog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3590" y="3573016"/>
            <a:ext cx="3438504" cy="288032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D:\Downloads\Co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96064" y="548680"/>
            <a:ext cx="3847750" cy="266429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5" name="Picture 5" descr="D:\Downloads\191342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3573016"/>
            <a:ext cx="3816424" cy="286231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6" name="Picture 6" descr="D:\Downloads\10-plyusov-ot-koshki-v-dom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548680"/>
            <a:ext cx="3384377" cy="2736304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Профессия – егерь.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2291" name="Picture 3" descr="D:\Downloads\егер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6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214290"/>
            <a:ext cx="8286808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Базовая образовательная область: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Познание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Интеграция образовательных областей: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Социализация. Чтение художественной литературы. Коммуникация. Художественное творчество.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 детской деятельности: игровая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коммуникативная, продуктивная, познавательно-исследовательская.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Формировать у детей знания о диких животных, о том, что в природе всё взаимосвязано и целесообразно.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Образовательные задачи: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Рассказать о том, как животные готовятся к зиме, какие защитные приспособления создала у них природа , чтобы они переносили зимние морозы.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Систематизировать 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зна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ния детей о жизни диких животных, их повадках и образе жизни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latin typeface="Monotype Corsiva" pitchFamily="66" charset="0"/>
              </a:rPr>
              <a:t>Закрепить навык рисования осеннего леса  с помощью отпечатков сухих листьев</a:t>
            </a:r>
            <a:r>
              <a:rPr lang="ru-RU" sz="1700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Развивающие задачи: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Развивать речь детей, внимание, память;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Обогащать словаря: берлога.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Активизировать словарь: дупло, кора деревьев.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Воспитательные задачи: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природе,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любознательность.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Планируемые результаты: 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ребёнок сопровождает творческо-познавательные игры эмоциональной речью, активно занимается словотворчеством, использует синонимы; умеет поддерживать беседу о повадках диких животных, использует нетрадиционные способы рисования.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Материалы и оборудование: 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мультимедийная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презентация,   загадки, сухие листья лиственных деревьев, сухие шишки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ели,гуашь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кисточки, стаканчики с водой, клеенка.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4684" cy="6922840"/>
          </a:xfrm>
          <a:prstGeom prst="rect">
            <a:avLst/>
          </a:prstGeom>
          <a:noFill/>
        </p:spPr>
      </p:pic>
      <p:pic>
        <p:nvPicPr>
          <p:cNvPr id="13317" name="Picture 5" descr="D:\Downloads\подкормка-зайце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2420888"/>
            <a:ext cx="4238625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23728" y="-315416"/>
            <a:ext cx="61926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/>
          </a:p>
          <a:p>
            <a:r>
              <a:rPr lang="ru-RU" sz="4400" dirty="0" smtClean="0">
                <a:latin typeface="Monotype Corsiva" pitchFamily="66" charset="0"/>
              </a:rPr>
              <a:t>Для зайцев егеря готовят                    осиновые ветки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43608" y="127443"/>
            <a:ext cx="8100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ля лосей - кормушки с сеном.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6387" name="Picture 3" descr="D:\Downloads\1383029879_2910_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3933056"/>
            <a:ext cx="373380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D:\Downloads\Stepanov_Los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980728"/>
            <a:ext cx="4572000" cy="2712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D:\Downloads\podkormk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861048"/>
            <a:ext cx="4032449" cy="268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0684" y="-64840"/>
            <a:ext cx="9224684" cy="6922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Monotype Corsiva" pitchFamily="66" charset="0"/>
              </a:rPr>
              <a:t>Животные- наши друзья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Downloads\0_73b51_99f07e68_-1-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1" y="1543774"/>
            <a:ext cx="5688633" cy="426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57290" y="857232"/>
            <a:ext cx="68580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Пришла прекрасная осенняя пора,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Прошли дожди, прошло уж лето.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солнце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заискрилася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листва,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Деревья словно в золото одеты.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Лес замер, тишина и благодать,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Берёзы в праздничном наряде.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Вот листья стали опадать,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Кружась в спокойном листопаде.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(Автор: Я. Аким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.)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1027" name="Picture 3" descr="C:\Users\User\Desktop\осень\0bb4fd2d223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988840"/>
            <a:ext cx="5143500" cy="362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5816" y="692697"/>
            <a:ext cx="35283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  Лес осенью</a:t>
            </a:r>
          </a:p>
          <a:p>
            <a:endParaRPr lang="ru-RU" sz="4800" dirty="0">
              <a:latin typeface="Monotype Corsiva" pitchFamily="66" charset="0"/>
            </a:endParaRP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wnloads\fokina_l-p-shablon_prezentac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2051" name="Picture 3" descr="C:\Users\User\Desktop\осень\gmir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484784"/>
            <a:ext cx="7091870" cy="4437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14546" y="188640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     Белка</a:t>
            </a:r>
            <a:r>
              <a:rPr lang="ru-RU" sz="4400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осень\2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988840"/>
            <a:ext cx="57150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260648"/>
            <a:ext cx="64087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елочка меняет цвет шубки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2132855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                  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9" name="Picture 2" descr="D:\Downloads\fokina_l-p-shablon_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88"/>
          </a:xfrm>
          <a:prstGeom prst="rect">
            <a:avLst/>
          </a:prstGeom>
          <a:noFill/>
        </p:spPr>
      </p:pic>
      <p:pic>
        <p:nvPicPr>
          <p:cNvPr id="18436" name="Picture 4" descr="C:\Users\User\Desktop\осень\431098_ptica_yastreb_kogti_sidit_1680x1050_(www.GdeFon.ru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4536504" cy="2835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User\Desktop\осень\0011-008-Kunits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3212976"/>
            <a:ext cx="4482832" cy="3362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4048" y="476673"/>
            <a:ext cx="3672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</a:t>
            </a:r>
          </a:p>
          <a:p>
            <a:r>
              <a:rPr lang="ru-RU" sz="4400" dirty="0" smtClean="0">
                <a:latin typeface="Monotype Corsiva" pitchFamily="66" charset="0"/>
              </a:rPr>
              <a:t>   Враги белки       ястреб и куница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0" y="324671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D:\Downloads\fokina_l-p-shablon_prezentac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19458" name="Picture 2" descr="D:\Downloads\image_53050311202917792078_mid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988840"/>
            <a:ext cx="5960653" cy="3731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11560" y="313222"/>
            <a:ext cx="8532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фоне тёмно- серых ветвей и стволов серая беличья шубка почти не заметна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402</Words>
  <Application>Microsoft Office PowerPoint</Application>
  <PresentationFormat>Экран (4:3)</PresentationFormat>
  <Paragraphs>70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Спастись зайцу помогают его быстрые ноги.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Игра «Четвёртый лишний» </vt:lpstr>
      <vt:lpstr>Слайд 27</vt:lpstr>
      <vt:lpstr>Слайд 28</vt:lpstr>
      <vt:lpstr>Профессия – егерь.</vt:lpstr>
      <vt:lpstr>Слайд 30</vt:lpstr>
      <vt:lpstr>Слайд 31</vt:lpstr>
      <vt:lpstr>Животные- наши друзья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83</cp:revision>
  <dcterms:created xsi:type="dcterms:W3CDTF">2013-11-03T13:36:01Z</dcterms:created>
  <dcterms:modified xsi:type="dcterms:W3CDTF">2015-03-23T15:39:47Z</dcterms:modified>
</cp:coreProperties>
</file>