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57" r:id="rId6"/>
    <p:sldId id="262" r:id="rId7"/>
    <p:sldId id="263" r:id="rId8"/>
    <p:sldId id="264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46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454536-8D0D-4962-B10D-9AED6BB3BC7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66A9EB-685D-445A-BD60-721994430E7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Приемы  и методы руководства детской игрой должны быть направлены :</a:t>
          </a:r>
          <a:endParaRPr lang="ru-RU" sz="2400" dirty="0"/>
        </a:p>
      </dgm:t>
    </dgm:pt>
    <dgm:pt modelId="{4AE13EF1-8705-4640-ADDE-FDFC6CF01D05}" type="parTrans" cxnId="{126241AB-BB53-47D2-8002-46008DCB84D5}">
      <dgm:prSet/>
      <dgm:spPr/>
      <dgm:t>
        <a:bodyPr/>
        <a:lstStyle/>
        <a:p>
          <a:endParaRPr lang="ru-RU"/>
        </a:p>
      </dgm:t>
    </dgm:pt>
    <dgm:pt modelId="{405ACB2A-9B84-49B2-98B0-46CE6A82247D}" type="sibTrans" cxnId="{126241AB-BB53-47D2-8002-46008DCB84D5}">
      <dgm:prSet/>
      <dgm:spPr/>
      <dgm:t>
        <a:bodyPr/>
        <a:lstStyle/>
        <a:p>
          <a:endParaRPr lang="ru-RU"/>
        </a:p>
      </dgm:t>
    </dgm:pt>
    <dgm:pt modelId="{7877D207-E667-475B-9397-66759EF08B9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на формирование игры как деятельности.</a:t>
          </a:r>
          <a:endParaRPr lang="ru-RU" sz="2400" dirty="0"/>
        </a:p>
      </dgm:t>
    </dgm:pt>
    <dgm:pt modelId="{4201F02A-4A79-4746-BDAA-37BB4157DFE1}" type="parTrans" cxnId="{8592CADA-2735-4981-B77F-A087C0A63BE9}">
      <dgm:prSet/>
      <dgm:spPr/>
      <dgm:t>
        <a:bodyPr/>
        <a:lstStyle/>
        <a:p>
          <a:endParaRPr lang="ru-RU"/>
        </a:p>
      </dgm:t>
    </dgm:pt>
    <dgm:pt modelId="{CAEAD088-71C3-402C-AE07-FCBB2EFD1704}" type="sibTrans" cxnId="{8592CADA-2735-4981-B77F-A087C0A63BE9}">
      <dgm:prSet/>
      <dgm:spPr/>
      <dgm:t>
        <a:bodyPr/>
        <a:lstStyle/>
        <a:p>
          <a:endParaRPr lang="ru-RU"/>
        </a:p>
      </dgm:t>
    </dgm:pt>
    <dgm:pt modelId="{69AB16ED-B089-44C2-958A-2670CC3F29B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на формирование игры как средства нравственного воспитания и творческого развития детей, а так же дружеские взаимоотношений.</a:t>
          </a:r>
          <a:endParaRPr lang="ru-RU" sz="2000" dirty="0"/>
        </a:p>
      </dgm:t>
    </dgm:pt>
    <dgm:pt modelId="{08569F5B-38DB-407D-8A4B-B3367BEF4A31}" type="parTrans" cxnId="{A286F837-29B9-452B-B458-5AD657201F34}">
      <dgm:prSet/>
      <dgm:spPr/>
      <dgm:t>
        <a:bodyPr/>
        <a:lstStyle/>
        <a:p>
          <a:endParaRPr lang="ru-RU"/>
        </a:p>
      </dgm:t>
    </dgm:pt>
    <dgm:pt modelId="{17423EAF-F5ED-40E7-AE3B-2F8A8AD52D7D}" type="sibTrans" cxnId="{A286F837-29B9-452B-B458-5AD657201F34}">
      <dgm:prSet/>
      <dgm:spPr/>
      <dgm:t>
        <a:bodyPr/>
        <a:lstStyle/>
        <a:p>
          <a:endParaRPr lang="ru-RU"/>
        </a:p>
      </dgm:t>
    </dgm:pt>
    <dgm:pt modelId="{FF0A58CE-196D-4857-9CEB-46297A8B6568}" type="pres">
      <dgm:prSet presAssocID="{98454536-8D0D-4962-B10D-9AED6BB3BC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F540F9-DDFD-460A-B8F6-DE076E8AE712}" type="pres">
      <dgm:prSet presAssocID="{C166A9EB-685D-445A-BD60-721994430E7A}" presName="hierRoot1" presStyleCnt="0"/>
      <dgm:spPr/>
    </dgm:pt>
    <dgm:pt modelId="{87AEE90F-96E2-42E6-9C63-FB3B0ECBFBFB}" type="pres">
      <dgm:prSet presAssocID="{C166A9EB-685D-445A-BD60-721994430E7A}" presName="composite" presStyleCnt="0"/>
      <dgm:spPr/>
    </dgm:pt>
    <dgm:pt modelId="{B4C6B141-49FD-44CC-87B9-65E5BDCDE845}" type="pres">
      <dgm:prSet presAssocID="{C166A9EB-685D-445A-BD60-721994430E7A}" presName="background" presStyleLbl="node0" presStyleIdx="0" presStyleCn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1161ED83-BB0F-424E-B0BF-6B12D7405CA3}" type="pres">
      <dgm:prSet presAssocID="{C166A9EB-685D-445A-BD60-721994430E7A}" presName="text" presStyleLbl="fgAcc0" presStyleIdx="0" presStyleCnt="1" custLinFactNeighborX="-127" custLinFactNeighborY="-2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42E324-B394-44D0-8F12-BAEF877CDD33}" type="pres">
      <dgm:prSet presAssocID="{C166A9EB-685D-445A-BD60-721994430E7A}" presName="hierChild2" presStyleCnt="0"/>
      <dgm:spPr/>
    </dgm:pt>
    <dgm:pt modelId="{C350077D-E88A-4108-9AD5-50A24994768C}" type="pres">
      <dgm:prSet presAssocID="{4201F02A-4A79-4746-BDAA-37BB4157DFE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3BED926-8B9D-49B8-B094-CC3550A4D46C}" type="pres">
      <dgm:prSet presAssocID="{7877D207-E667-475B-9397-66759EF08B95}" presName="hierRoot2" presStyleCnt="0"/>
      <dgm:spPr/>
    </dgm:pt>
    <dgm:pt modelId="{449D21C4-7122-4B80-88DE-E495A99C8BCF}" type="pres">
      <dgm:prSet presAssocID="{7877D207-E667-475B-9397-66759EF08B95}" presName="composite2" presStyleCnt="0"/>
      <dgm:spPr/>
    </dgm:pt>
    <dgm:pt modelId="{1657E61C-7B12-4794-B5E5-BE95DCD1C533}" type="pres">
      <dgm:prSet presAssocID="{7877D207-E667-475B-9397-66759EF08B95}" presName="background2" presStyleLbl="node2" presStyleIdx="0" presStyleCnt="2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E18235D5-8DB5-40E3-A2C9-6FF6202AA61E}" type="pres">
      <dgm:prSet presAssocID="{7877D207-E667-475B-9397-66759EF08B9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C33533-04F7-4FD8-9176-E7C6A75F66F6}" type="pres">
      <dgm:prSet presAssocID="{7877D207-E667-475B-9397-66759EF08B95}" presName="hierChild3" presStyleCnt="0"/>
      <dgm:spPr/>
    </dgm:pt>
    <dgm:pt modelId="{22B741ED-421C-44B3-8459-90CAAE123FBC}" type="pres">
      <dgm:prSet presAssocID="{08569F5B-38DB-407D-8A4B-B3367BEF4A3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601BEDC-4DED-42C3-994D-C0FC3C4DB054}" type="pres">
      <dgm:prSet presAssocID="{69AB16ED-B089-44C2-958A-2670CC3F29B7}" presName="hierRoot2" presStyleCnt="0"/>
      <dgm:spPr/>
    </dgm:pt>
    <dgm:pt modelId="{5B55DAF2-B54E-458F-BEE3-7371B9799909}" type="pres">
      <dgm:prSet presAssocID="{69AB16ED-B089-44C2-958A-2670CC3F29B7}" presName="composite2" presStyleCnt="0"/>
      <dgm:spPr/>
    </dgm:pt>
    <dgm:pt modelId="{B08C1CEA-2113-41BE-8935-A6183DAC6284}" type="pres">
      <dgm:prSet presAssocID="{69AB16ED-B089-44C2-958A-2670CC3F29B7}" presName="background2" presStyleLbl="node2" presStyleIdx="1" presStyleCnt="2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722EA1FA-2E5B-433B-89A7-FD05FE19C85A}" type="pres">
      <dgm:prSet presAssocID="{69AB16ED-B089-44C2-958A-2670CC3F29B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2615DA-3EAF-495D-BE78-B2D0DC13A3C6}" type="pres">
      <dgm:prSet presAssocID="{69AB16ED-B089-44C2-958A-2670CC3F29B7}" presName="hierChild3" presStyleCnt="0"/>
      <dgm:spPr/>
    </dgm:pt>
  </dgm:ptLst>
  <dgm:cxnLst>
    <dgm:cxn modelId="{8592CADA-2735-4981-B77F-A087C0A63BE9}" srcId="{C166A9EB-685D-445A-BD60-721994430E7A}" destId="{7877D207-E667-475B-9397-66759EF08B95}" srcOrd="0" destOrd="0" parTransId="{4201F02A-4A79-4746-BDAA-37BB4157DFE1}" sibTransId="{CAEAD088-71C3-402C-AE07-FCBB2EFD1704}"/>
    <dgm:cxn modelId="{ED7BD4BB-0B84-44AA-976D-F4E8C1DA52EC}" type="presOf" srcId="{7877D207-E667-475B-9397-66759EF08B95}" destId="{E18235D5-8DB5-40E3-A2C9-6FF6202AA61E}" srcOrd="0" destOrd="0" presId="urn:microsoft.com/office/officeart/2005/8/layout/hierarchy1"/>
    <dgm:cxn modelId="{A286F837-29B9-452B-B458-5AD657201F34}" srcId="{C166A9EB-685D-445A-BD60-721994430E7A}" destId="{69AB16ED-B089-44C2-958A-2670CC3F29B7}" srcOrd="1" destOrd="0" parTransId="{08569F5B-38DB-407D-8A4B-B3367BEF4A31}" sibTransId="{17423EAF-F5ED-40E7-AE3B-2F8A8AD52D7D}"/>
    <dgm:cxn modelId="{38984251-1DAA-46A1-AE40-0C655DC68AF2}" type="presOf" srcId="{98454536-8D0D-4962-B10D-9AED6BB3BC71}" destId="{FF0A58CE-196D-4857-9CEB-46297A8B6568}" srcOrd="0" destOrd="0" presId="urn:microsoft.com/office/officeart/2005/8/layout/hierarchy1"/>
    <dgm:cxn modelId="{126241AB-BB53-47D2-8002-46008DCB84D5}" srcId="{98454536-8D0D-4962-B10D-9AED6BB3BC71}" destId="{C166A9EB-685D-445A-BD60-721994430E7A}" srcOrd="0" destOrd="0" parTransId="{4AE13EF1-8705-4640-ADDE-FDFC6CF01D05}" sibTransId="{405ACB2A-9B84-49B2-98B0-46CE6A82247D}"/>
    <dgm:cxn modelId="{E5F1FDC1-122C-4BDF-BAA1-0C3190C96FBF}" type="presOf" srcId="{08569F5B-38DB-407D-8A4B-B3367BEF4A31}" destId="{22B741ED-421C-44B3-8459-90CAAE123FBC}" srcOrd="0" destOrd="0" presId="urn:microsoft.com/office/officeart/2005/8/layout/hierarchy1"/>
    <dgm:cxn modelId="{136BEFEB-54EE-4D85-9138-CEAA50CD0BE4}" type="presOf" srcId="{C166A9EB-685D-445A-BD60-721994430E7A}" destId="{1161ED83-BB0F-424E-B0BF-6B12D7405CA3}" srcOrd="0" destOrd="0" presId="urn:microsoft.com/office/officeart/2005/8/layout/hierarchy1"/>
    <dgm:cxn modelId="{3FB869FD-7CFA-47A6-9A9A-EAF3C878CD2D}" type="presOf" srcId="{69AB16ED-B089-44C2-958A-2670CC3F29B7}" destId="{722EA1FA-2E5B-433B-89A7-FD05FE19C85A}" srcOrd="0" destOrd="0" presId="urn:microsoft.com/office/officeart/2005/8/layout/hierarchy1"/>
    <dgm:cxn modelId="{DF7B5E6C-2487-4ECF-B780-9579458759EB}" type="presOf" srcId="{4201F02A-4A79-4746-BDAA-37BB4157DFE1}" destId="{C350077D-E88A-4108-9AD5-50A24994768C}" srcOrd="0" destOrd="0" presId="urn:microsoft.com/office/officeart/2005/8/layout/hierarchy1"/>
    <dgm:cxn modelId="{879BDD67-9546-4061-A55A-0F5ADAF65863}" type="presParOf" srcId="{FF0A58CE-196D-4857-9CEB-46297A8B6568}" destId="{ADF540F9-DDFD-460A-B8F6-DE076E8AE712}" srcOrd="0" destOrd="0" presId="urn:microsoft.com/office/officeart/2005/8/layout/hierarchy1"/>
    <dgm:cxn modelId="{38B67CF5-BD4C-4D00-BA60-81C949EE033E}" type="presParOf" srcId="{ADF540F9-DDFD-460A-B8F6-DE076E8AE712}" destId="{87AEE90F-96E2-42E6-9C63-FB3B0ECBFBFB}" srcOrd="0" destOrd="0" presId="urn:microsoft.com/office/officeart/2005/8/layout/hierarchy1"/>
    <dgm:cxn modelId="{DB7C3108-6438-43FE-B723-2FE8F638B25E}" type="presParOf" srcId="{87AEE90F-96E2-42E6-9C63-FB3B0ECBFBFB}" destId="{B4C6B141-49FD-44CC-87B9-65E5BDCDE845}" srcOrd="0" destOrd="0" presId="urn:microsoft.com/office/officeart/2005/8/layout/hierarchy1"/>
    <dgm:cxn modelId="{04945BA6-17DB-40C8-9C5D-79E62D05D229}" type="presParOf" srcId="{87AEE90F-96E2-42E6-9C63-FB3B0ECBFBFB}" destId="{1161ED83-BB0F-424E-B0BF-6B12D7405CA3}" srcOrd="1" destOrd="0" presId="urn:microsoft.com/office/officeart/2005/8/layout/hierarchy1"/>
    <dgm:cxn modelId="{18D2269A-78FD-43C8-A8FC-A39D8AD2609C}" type="presParOf" srcId="{ADF540F9-DDFD-460A-B8F6-DE076E8AE712}" destId="{3142E324-B394-44D0-8F12-BAEF877CDD33}" srcOrd="1" destOrd="0" presId="urn:microsoft.com/office/officeart/2005/8/layout/hierarchy1"/>
    <dgm:cxn modelId="{C4588100-CA9A-4A0A-925E-C9BA0D774289}" type="presParOf" srcId="{3142E324-B394-44D0-8F12-BAEF877CDD33}" destId="{C350077D-E88A-4108-9AD5-50A24994768C}" srcOrd="0" destOrd="0" presId="urn:microsoft.com/office/officeart/2005/8/layout/hierarchy1"/>
    <dgm:cxn modelId="{94837399-E68B-4AE8-A28C-95A0497F2520}" type="presParOf" srcId="{3142E324-B394-44D0-8F12-BAEF877CDD33}" destId="{23BED926-8B9D-49B8-B094-CC3550A4D46C}" srcOrd="1" destOrd="0" presId="urn:microsoft.com/office/officeart/2005/8/layout/hierarchy1"/>
    <dgm:cxn modelId="{DC7DD255-C125-4668-B14D-C770ACCE66B1}" type="presParOf" srcId="{23BED926-8B9D-49B8-B094-CC3550A4D46C}" destId="{449D21C4-7122-4B80-88DE-E495A99C8BCF}" srcOrd="0" destOrd="0" presId="urn:microsoft.com/office/officeart/2005/8/layout/hierarchy1"/>
    <dgm:cxn modelId="{6A4FACA2-4517-4A4C-B4B4-47A3990A5336}" type="presParOf" srcId="{449D21C4-7122-4B80-88DE-E495A99C8BCF}" destId="{1657E61C-7B12-4794-B5E5-BE95DCD1C533}" srcOrd="0" destOrd="0" presId="urn:microsoft.com/office/officeart/2005/8/layout/hierarchy1"/>
    <dgm:cxn modelId="{95E9DEAA-E9A8-412F-B932-186A2F22D5AE}" type="presParOf" srcId="{449D21C4-7122-4B80-88DE-E495A99C8BCF}" destId="{E18235D5-8DB5-40E3-A2C9-6FF6202AA61E}" srcOrd="1" destOrd="0" presId="urn:microsoft.com/office/officeart/2005/8/layout/hierarchy1"/>
    <dgm:cxn modelId="{04CB471B-78CA-4B77-8CFA-017AE8ACAE37}" type="presParOf" srcId="{23BED926-8B9D-49B8-B094-CC3550A4D46C}" destId="{6EC33533-04F7-4FD8-9176-E7C6A75F66F6}" srcOrd="1" destOrd="0" presId="urn:microsoft.com/office/officeart/2005/8/layout/hierarchy1"/>
    <dgm:cxn modelId="{A1DFFA0A-666D-402A-980F-01A519A29B0F}" type="presParOf" srcId="{3142E324-B394-44D0-8F12-BAEF877CDD33}" destId="{22B741ED-421C-44B3-8459-90CAAE123FBC}" srcOrd="2" destOrd="0" presId="urn:microsoft.com/office/officeart/2005/8/layout/hierarchy1"/>
    <dgm:cxn modelId="{E71EAB03-325D-4DE5-BDAA-03F6D9CEDBE3}" type="presParOf" srcId="{3142E324-B394-44D0-8F12-BAEF877CDD33}" destId="{6601BEDC-4DED-42C3-994D-C0FC3C4DB054}" srcOrd="3" destOrd="0" presId="urn:microsoft.com/office/officeart/2005/8/layout/hierarchy1"/>
    <dgm:cxn modelId="{44563D79-1820-43E4-9268-2F0724E85C50}" type="presParOf" srcId="{6601BEDC-4DED-42C3-994D-C0FC3C4DB054}" destId="{5B55DAF2-B54E-458F-BEE3-7371B9799909}" srcOrd="0" destOrd="0" presId="urn:microsoft.com/office/officeart/2005/8/layout/hierarchy1"/>
    <dgm:cxn modelId="{74AFE016-5D11-4127-B103-1A6EE8A60C47}" type="presParOf" srcId="{5B55DAF2-B54E-458F-BEE3-7371B9799909}" destId="{B08C1CEA-2113-41BE-8935-A6183DAC6284}" srcOrd="0" destOrd="0" presId="urn:microsoft.com/office/officeart/2005/8/layout/hierarchy1"/>
    <dgm:cxn modelId="{7FDFC79B-0D9D-442E-80F6-32FA879F8658}" type="presParOf" srcId="{5B55DAF2-B54E-458F-BEE3-7371B9799909}" destId="{722EA1FA-2E5B-433B-89A7-FD05FE19C85A}" srcOrd="1" destOrd="0" presId="urn:microsoft.com/office/officeart/2005/8/layout/hierarchy1"/>
    <dgm:cxn modelId="{8F2C30F8-42F6-4EA1-8B2E-7A2C930DC148}" type="presParOf" srcId="{6601BEDC-4DED-42C3-994D-C0FC3C4DB054}" destId="{282615DA-3EAF-495D-BE78-B2D0DC13A3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6A1713-848B-4B1C-9855-DBDA8376A1B4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71DF757-B86E-43EE-A292-90DCC2A02F2C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с/р. игра</a:t>
          </a:r>
          <a:endParaRPr lang="ru-RU" b="1" dirty="0">
            <a:solidFill>
              <a:srgbClr val="002060"/>
            </a:solidFill>
          </a:endParaRPr>
        </a:p>
      </dgm:t>
    </dgm:pt>
    <dgm:pt modelId="{D64F65AA-CE44-420C-A8CA-89C592FC48D7}" type="parTrans" cxnId="{991A6A7D-88CC-487A-AE80-623B6D35169A}">
      <dgm:prSet/>
      <dgm:spPr/>
      <dgm:t>
        <a:bodyPr/>
        <a:lstStyle/>
        <a:p>
          <a:endParaRPr lang="ru-RU"/>
        </a:p>
      </dgm:t>
    </dgm:pt>
    <dgm:pt modelId="{466063AE-3FBC-4AEB-B44B-680FCF63061B}" type="sibTrans" cxnId="{991A6A7D-88CC-487A-AE80-623B6D35169A}">
      <dgm:prSet/>
      <dgm:spPr/>
      <dgm:t>
        <a:bodyPr/>
        <a:lstStyle/>
        <a:p>
          <a:endParaRPr lang="ru-RU"/>
        </a:p>
      </dgm:t>
    </dgm:pt>
    <dgm:pt modelId="{5CCF07BB-9510-479B-A5BB-9594FA65D387}">
      <dgm:prSet phldrT="[Текст]" custT="1"/>
      <dgm:spPr/>
      <dgm:t>
        <a:bodyPr/>
        <a:lstStyle/>
        <a:p>
          <a:pPr algn="ctr"/>
          <a:r>
            <a:rPr lang="ru-RU" sz="2800" dirty="0" smtClean="0"/>
            <a:t>почта</a:t>
          </a:r>
          <a:endParaRPr lang="ru-RU" sz="2800" dirty="0"/>
        </a:p>
      </dgm:t>
    </dgm:pt>
    <dgm:pt modelId="{F3A1DD2E-C651-4D99-9D3A-E3ED2FFC2720}" type="parTrans" cxnId="{45040E8C-5443-479B-AA51-3B136870F61F}">
      <dgm:prSet/>
      <dgm:spPr/>
      <dgm:t>
        <a:bodyPr/>
        <a:lstStyle/>
        <a:p>
          <a:endParaRPr lang="ru-RU"/>
        </a:p>
      </dgm:t>
    </dgm:pt>
    <dgm:pt modelId="{768CB4FF-95C3-45A7-8BBA-05B8D4D7844C}" type="sibTrans" cxnId="{45040E8C-5443-479B-AA51-3B136870F61F}">
      <dgm:prSet/>
      <dgm:spPr/>
      <dgm:t>
        <a:bodyPr/>
        <a:lstStyle/>
        <a:p>
          <a:endParaRPr lang="ru-RU"/>
        </a:p>
      </dgm:t>
    </dgm:pt>
    <dgm:pt modelId="{B73A1E11-5485-462C-B29C-CF2BBC5F07DD}">
      <dgm:prSet phldrT="[Текст]" custT="1"/>
      <dgm:spPr/>
      <dgm:t>
        <a:bodyPr/>
        <a:lstStyle/>
        <a:p>
          <a:r>
            <a:rPr lang="ru-RU" sz="2000" dirty="0" smtClean="0"/>
            <a:t>мастерская</a:t>
          </a:r>
          <a:endParaRPr lang="ru-RU" sz="2000" dirty="0"/>
        </a:p>
      </dgm:t>
    </dgm:pt>
    <dgm:pt modelId="{49E90097-483E-4C93-AABF-03CB80A349C8}" type="parTrans" cxnId="{BC6116DA-5D5D-4ABE-9D1F-56CBFE3A1E32}">
      <dgm:prSet/>
      <dgm:spPr/>
      <dgm:t>
        <a:bodyPr/>
        <a:lstStyle/>
        <a:p>
          <a:endParaRPr lang="ru-RU"/>
        </a:p>
      </dgm:t>
    </dgm:pt>
    <dgm:pt modelId="{2AF6E15A-4A23-43CC-803D-3B7BD8742B3C}" type="sibTrans" cxnId="{BC6116DA-5D5D-4ABE-9D1F-56CBFE3A1E32}">
      <dgm:prSet/>
      <dgm:spPr/>
      <dgm:t>
        <a:bodyPr/>
        <a:lstStyle/>
        <a:p>
          <a:endParaRPr lang="ru-RU"/>
        </a:p>
      </dgm:t>
    </dgm:pt>
    <dgm:pt modelId="{B4A3AB95-8A7E-4590-90C5-B729EAD84673}">
      <dgm:prSet phldrT="[Текст]" custT="1"/>
      <dgm:spPr/>
      <dgm:t>
        <a:bodyPr/>
        <a:lstStyle/>
        <a:p>
          <a:r>
            <a:rPr lang="ru-RU" sz="2000" dirty="0" smtClean="0"/>
            <a:t>транспорт</a:t>
          </a:r>
          <a:endParaRPr lang="ru-RU" sz="2000" dirty="0"/>
        </a:p>
      </dgm:t>
    </dgm:pt>
    <dgm:pt modelId="{66E10FE6-4C84-49C7-B1DF-0931F9051200}" type="parTrans" cxnId="{17F42B8F-73D5-4241-BC99-7A5B4EDAB7B6}">
      <dgm:prSet/>
      <dgm:spPr/>
      <dgm:t>
        <a:bodyPr/>
        <a:lstStyle/>
        <a:p>
          <a:endParaRPr lang="ru-RU"/>
        </a:p>
      </dgm:t>
    </dgm:pt>
    <dgm:pt modelId="{9FE3471B-9ACC-4B08-9AFE-39E890A3E4E2}" type="sibTrans" cxnId="{17F42B8F-73D5-4241-BC99-7A5B4EDAB7B6}">
      <dgm:prSet/>
      <dgm:spPr/>
      <dgm:t>
        <a:bodyPr/>
        <a:lstStyle/>
        <a:p>
          <a:endParaRPr lang="ru-RU"/>
        </a:p>
      </dgm:t>
    </dgm:pt>
    <dgm:pt modelId="{CD9B4810-1682-4B32-959C-FDC3AC296F2B}">
      <dgm:prSet phldrT="[Текст]" custT="1"/>
      <dgm:spPr/>
      <dgm:t>
        <a:bodyPr/>
        <a:lstStyle/>
        <a:p>
          <a:pPr algn="ctr"/>
          <a:endParaRPr lang="ru-RU" sz="2800" dirty="0" smtClean="0"/>
        </a:p>
        <a:p>
          <a:pPr algn="ctr"/>
          <a:r>
            <a:rPr lang="ru-RU" sz="2800" dirty="0" smtClean="0"/>
            <a:t>семья</a:t>
          </a:r>
          <a:endParaRPr lang="ru-RU" sz="2800" dirty="0"/>
        </a:p>
      </dgm:t>
    </dgm:pt>
    <dgm:pt modelId="{BF0699A8-CAAC-4644-B637-171DDA2D896E}" type="parTrans" cxnId="{B48EC191-E902-4C3A-B177-07CDD801138B}">
      <dgm:prSet/>
      <dgm:spPr/>
      <dgm:t>
        <a:bodyPr/>
        <a:lstStyle/>
        <a:p>
          <a:endParaRPr lang="ru-RU"/>
        </a:p>
      </dgm:t>
    </dgm:pt>
    <dgm:pt modelId="{DA922A17-22C7-4AA8-B7DC-F8C46316CE52}" type="sibTrans" cxnId="{B48EC191-E902-4C3A-B177-07CDD801138B}">
      <dgm:prSet/>
      <dgm:spPr/>
      <dgm:t>
        <a:bodyPr/>
        <a:lstStyle/>
        <a:p>
          <a:endParaRPr lang="ru-RU"/>
        </a:p>
      </dgm:t>
    </dgm:pt>
    <dgm:pt modelId="{A720C3F9-DD26-4335-AE6B-4099C1940BE9}">
      <dgm:prSet custT="1"/>
      <dgm:spPr/>
      <dgm:t>
        <a:bodyPr/>
        <a:lstStyle/>
        <a:p>
          <a:pPr algn="l"/>
          <a:endParaRPr lang="ru-RU" sz="2800" dirty="0"/>
        </a:p>
      </dgm:t>
    </dgm:pt>
    <dgm:pt modelId="{CB9E5103-657C-4273-948C-1075BFC72CD6}" type="parTrans" cxnId="{2D3A9C74-B353-424F-80D5-80169978036F}">
      <dgm:prSet/>
      <dgm:spPr/>
      <dgm:t>
        <a:bodyPr/>
        <a:lstStyle/>
        <a:p>
          <a:endParaRPr lang="ru-RU"/>
        </a:p>
      </dgm:t>
    </dgm:pt>
    <dgm:pt modelId="{1DF372E7-4195-44D6-8D6E-32578FE41B3A}" type="sibTrans" cxnId="{2D3A9C74-B353-424F-80D5-80169978036F}">
      <dgm:prSet/>
      <dgm:spPr/>
      <dgm:t>
        <a:bodyPr/>
        <a:lstStyle/>
        <a:p>
          <a:endParaRPr lang="ru-RU"/>
        </a:p>
      </dgm:t>
    </dgm:pt>
    <dgm:pt modelId="{3C9C79DF-2521-42EB-8D64-364E1F661F46}">
      <dgm:prSet custT="1"/>
      <dgm:spPr/>
      <dgm:t>
        <a:bodyPr/>
        <a:lstStyle/>
        <a:p>
          <a:r>
            <a:rPr lang="ru-RU" sz="1400" dirty="0" smtClean="0"/>
            <a:t>парикмахерская</a:t>
          </a:r>
          <a:endParaRPr lang="ru-RU" sz="1400" dirty="0"/>
        </a:p>
      </dgm:t>
    </dgm:pt>
    <dgm:pt modelId="{4BCB4A8D-3027-4A5D-B1E2-4F692B915192}" type="parTrans" cxnId="{AAC1BDFC-625B-4D1B-8F4E-B57C9F636B4C}">
      <dgm:prSet/>
      <dgm:spPr/>
      <dgm:t>
        <a:bodyPr/>
        <a:lstStyle/>
        <a:p>
          <a:endParaRPr lang="ru-RU"/>
        </a:p>
      </dgm:t>
    </dgm:pt>
    <dgm:pt modelId="{17EFB004-79C7-402A-92AC-066C816F224D}" type="sibTrans" cxnId="{AAC1BDFC-625B-4D1B-8F4E-B57C9F636B4C}">
      <dgm:prSet/>
      <dgm:spPr/>
      <dgm:t>
        <a:bodyPr/>
        <a:lstStyle/>
        <a:p>
          <a:endParaRPr lang="ru-RU"/>
        </a:p>
      </dgm:t>
    </dgm:pt>
    <dgm:pt modelId="{B5E12722-9C9C-4E94-BD79-922878D03C09}">
      <dgm:prSet custT="1"/>
      <dgm:spPr/>
      <dgm:t>
        <a:bodyPr/>
        <a:lstStyle/>
        <a:p>
          <a:r>
            <a:rPr lang="ru-RU" sz="2400" dirty="0" smtClean="0"/>
            <a:t>магазин</a:t>
          </a:r>
          <a:endParaRPr lang="ru-RU" sz="2400" dirty="0"/>
        </a:p>
      </dgm:t>
    </dgm:pt>
    <dgm:pt modelId="{1D61C3CC-8FF3-4BAB-B1D5-71DFBDA7C05B}" type="parTrans" cxnId="{D2FC7B67-8709-4359-9FA8-51A5CD9F6ACA}">
      <dgm:prSet/>
      <dgm:spPr/>
      <dgm:t>
        <a:bodyPr/>
        <a:lstStyle/>
        <a:p>
          <a:endParaRPr lang="ru-RU"/>
        </a:p>
      </dgm:t>
    </dgm:pt>
    <dgm:pt modelId="{AB789BCF-C7D2-4BF3-BEB1-88242D0CAAFC}" type="sibTrans" cxnId="{D2FC7B67-8709-4359-9FA8-51A5CD9F6ACA}">
      <dgm:prSet/>
      <dgm:spPr/>
      <dgm:t>
        <a:bodyPr/>
        <a:lstStyle/>
        <a:p>
          <a:endParaRPr lang="ru-RU"/>
        </a:p>
      </dgm:t>
    </dgm:pt>
    <dgm:pt modelId="{EB50AD2C-6F3B-4A34-9AFF-F3C150DFE398}">
      <dgm:prSet custT="1"/>
      <dgm:spPr/>
      <dgm:t>
        <a:bodyPr/>
        <a:lstStyle/>
        <a:p>
          <a:r>
            <a:rPr lang="ru-RU" sz="2000" dirty="0" smtClean="0"/>
            <a:t>больница</a:t>
          </a:r>
          <a:endParaRPr lang="ru-RU" sz="2000" dirty="0"/>
        </a:p>
      </dgm:t>
    </dgm:pt>
    <dgm:pt modelId="{88904C72-2EC6-41D4-95AA-706CA7A034F1}" type="parTrans" cxnId="{F46336A6-B53E-460D-A894-536BF6DAF32F}">
      <dgm:prSet/>
      <dgm:spPr/>
      <dgm:t>
        <a:bodyPr/>
        <a:lstStyle/>
        <a:p>
          <a:endParaRPr lang="ru-RU"/>
        </a:p>
      </dgm:t>
    </dgm:pt>
    <dgm:pt modelId="{A22C4D86-161A-4895-A781-D2F1855E3FC7}" type="sibTrans" cxnId="{F46336A6-B53E-460D-A894-536BF6DAF32F}">
      <dgm:prSet/>
      <dgm:spPr/>
      <dgm:t>
        <a:bodyPr/>
        <a:lstStyle/>
        <a:p>
          <a:endParaRPr lang="ru-RU"/>
        </a:p>
      </dgm:t>
    </dgm:pt>
    <dgm:pt modelId="{0E33A824-E927-492E-95F4-3F2999C3F026}">
      <dgm:prSet custT="1"/>
      <dgm:spPr/>
      <dgm:t>
        <a:bodyPr/>
        <a:lstStyle/>
        <a:p>
          <a:r>
            <a:rPr lang="ru-RU" sz="2800" dirty="0" smtClean="0"/>
            <a:t>зоопарк</a:t>
          </a:r>
          <a:endParaRPr lang="ru-RU" sz="2800" dirty="0"/>
        </a:p>
      </dgm:t>
    </dgm:pt>
    <dgm:pt modelId="{13FDF587-F92C-48EC-AA11-822004BF62DC}" type="parTrans" cxnId="{AC84749C-E01F-43D8-92B1-85026DE9833F}">
      <dgm:prSet/>
      <dgm:spPr/>
      <dgm:t>
        <a:bodyPr/>
        <a:lstStyle/>
        <a:p>
          <a:endParaRPr lang="ru-RU"/>
        </a:p>
      </dgm:t>
    </dgm:pt>
    <dgm:pt modelId="{896400F9-D7E8-4D3A-AF58-C657CE35B438}" type="sibTrans" cxnId="{AC84749C-E01F-43D8-92B1-85026DE9833F}">
      <dgm:prSet/>
      <dgm:spPr/>
      <dgm:t>
        <a:bodyPr/>
        <a:lstStyle/>
        <a:p>
          <a:endParaRPr lang="ru-RU"/>
        </a:p>
      </dgm:t>
    </dgm:pt>
    <dgm:pt modelId="{9D2C53CF-A957-4D5F-B2EE-1C9DC9717D76}">
      <dgm:prSet custT="1"/>
      <dgm:spPr/>
      <dgm:t>
        <a:bodyPr/>
        <a:lstStyle/>
        <a:p>
          <a:pPr algn="ctr"/>
          <a:r>
            <a:rPr lang="ru-RU" sz="2800" dirty="0" smtClean="0"/>
            <a:t>театр</a:t>
          </a:r>
          <a:endParaRPr lang="ru-RU" sz="2800" dirty="0"/>
        </a:p>
      </dgm:t>
    </dgm:pt>
    <dgm:pt modelId="{0FFDEF13-3FB0-4F9B-9D3A-89D1333B09BB}" type="parTrans" cxnId="{88F26C15-5DD5-4937-8147-59C40DF0E80A}">
      <dgm:prSet/>
      <dgm:spPr/>
      <dgm:t>
        <a:bodyPr/>
        <a:lstStyle/>
        <a:p>
          <a:endParaRPr lang="ru-RU"/>
        </a:p>
      </dgm:t>
    </dgm:pt>
    <dgm:pt modelId="{0ECB8C6F-DB7A-4E36-AB3E-1FFE883FE75C}" type="sibTrans" cxnId="{88F26C15-5DD5-4937-8147-59C40DF0E80A}">
      <dgm:prSet/>
      <dgm:spPr/>
      <dgm:t>
        <a:bodyPr/>
        <a:lstStyle/>
        <a:p>
          <a:endParaRPr lang="ru-RU"/>
        </a:p>
      </dgm:t>
    </dgm:pt>
    <dgm:pt modelId="{693516BF-EF02-42D4-9F8D-65004BDB5A88}" type="pres">
      <dgm:prSet presAssocID="{0F6A1713-848B-4B1C-9855-DBDA8376A1B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568E92-A27A-4CB5-91D2-B7A00445EF42}" type="pres">
      <dgm:prSet presAssocID="{571DF757-B86E-43EE-A292-90DCC2A02F2C}" presName="centerShape" presStyleLbl="node0" presStyleIdx="0" presStyleCnt="1" custLinFactNeighborX="35" custLinFactNeighborY="709"/>
      <dgm:spPr/>
      <dgm:t>
        <a:bodyPr/>
        <a:lstStyle/>
        <a:p>
          <a:endParaRPr lang="ru-RU"/>
        </a:p>
      </dgm:t>
    </dgm:pt>
    <dgm:pt modelId="{ADF51B50-C256-4D15-A951-B5410966A344}" type="pres">
      <dgm:prSet presAssocID="{5CCF07BB-9510-479B-A5BB-9594FA65D387}" presName="node" presStyleLbl="node1" presStyleIdx="0" presStyleCnt="9" custScaleX="142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BDF9D-979A-4FF5-94E7-253233A2EEE5}" type="pres">
      <dgm:prSet presAssocID="{5CCF07BB-9510-479B-A5BB-9594FA65D387}" presName="dummy" presStyleCnt="0"/>
      <dgm:spPr/>
    </dgm:pt>
    <dgm:pt modelId="{8F49A107-694A-41EA-96D3-55E334F47553}" type="pres">
      <dgm:prSet presAssocID="{768CB4FF-95C3-45A7-8BBA-05B8D4D7844C}" presName="sibTrans" presStyleLbl="sibTrans2D1" presStyleIdx="0" presStyleCnt="9"/>
      <dgm:spPr/>
      <dgm:t>
        <a:bodyPr/>
        <a:lstStyle/>
        <a:p>
          <a:endParaRPr lang="ru-RU"/>
        </a:p>
      </dgm:t>
    </dgm:pt>
    <dgm:pt modelId="{72A72E14-DE69-439F-91B0-ED38B430ADE8}" type="pres">
      <dgm:prSet presAssocID="{0E33A824-E927-492E-95F4-3F2999C3F026}" presName="node" presStyleLbl="node1" presStyleIdx="1" presStyleCnt="9" custScaleX="158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83EF9-0AF1-47C7-9CCA-04AC067A1A92}" type="pres">
      <dgm:prSet presAssocID="{0E33A824-E927-492E-95F4-3F2999C3F026}" presName="dummy" presStyleCnt="0"/>
      <dgm:spPr/>
    </dgm:pt>
    <dgm:pt modelId="{A3BE65A4-73C5-455A-A00C-A378A9ACDDA3}" type="pres">
      <dgm:prSet presAssocID="{896400F9-D7E8-4D3A-AF58-C657CE35B438}" presName="sibTrans" presStyleLbl="sibTrans2D1" presStyleIdx="1" presStyleCnt="9"/>
      <dgm:spPr/>
      <dgm:t>
        <a:bodyPr/>
        <a:lstStyle/>
        <a:p>
          <a:endParaRPr lang="ru-RU"/>
        </a:p>
      </dgm:t>
    </dgm:pt>
    <dgm:pt modelId="{669F9E33-2C53-4B58-8E7C-8C34D41806E3}" type="pres">
      <dgm:prSet presAssocID="{B73A1E11-5485-462C-B29C-CF2BBC5F07DD}" presName="node" presStyleLbl="node1" presStyleIdx="2" presStyleCnt="9" custScaleX="159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57396-9EA7-4F47-A27D-5573EB41814C}" type="pres">
      <dgm:prSet presAssocID="{B73A1E11-5485-462C-B29C-CF2BBC5F07DD}" presName="dummy" presStyleCnt="0"/>
      <dgm:spPr/>
    </dgm:pt>
    <dgm:pt modelId="{8ED211F4-9026-4678-9DC3-932521D897F3}" type="pres">
      <dgm:prSet presAssocID="{2AF6E15A-4A23-43CC-803D-3B7BD8742B3C}" presName="sibTrans" presStyleLbl="sibTrans2D1" presStyleIdx="2" presStyleCnt="9"/>
      <dgm:spPr/>
      <dgm:t>
        <a:bodyPr/>
        <a:lstStyle/>
        <a:p>
          <a:endParaRPr lang="ru-RU"/>
        </a:p>
      </dgm:t>
    </dgm:pt>
    <dgm:pt modelId="{1FCBA4EA-4B08-490E-B186-C421BE855D1C}" type="pres">
      <dgm:prSet presAssocID="{B4A3AB95-8A7E-4590-90C5-B729EAD84673}" presName="node" presStyleLbl="node1" presStyleIdx="3" presStyleCnt="9" custScaleX="151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FE5B1-F7AA-4950-B233-DA5054F30D9E}" type="pres">
      <dgm:prSet presAssocID="{B4A3AB95-8A7E-4590-90C5-B729EAD84673}" presName="dummy" presStyleCnt="0"/>
      <dgm:spPr/>
    </dgm:pt>
    <dgm:pt modelId="{72C89F4E-D122-4C63-BD0D-906D08A9BAE8}" type="pres">
      <dgm:prSet presAssocID="{9FE3471B-9ACC-4B08-9AFE-39E890A3E4E2}" presName="sibTrans" presStyleLbl="sibTrans2D1" presStyleIdx="3" presStyleCnt="9"/>
      <dgm:spPr/>
      <dgm:t>
        <a:bodyPr/>
        <a:lstStyle/>
        <a:p>
          <a:endParaRPr lang="ru-RU"/>
        </a:p>
      </dgm:t>
    </dgm:pt>
    <dgm:pt modelId="{2434464D-2571-4C06-8274-F383D7F0D0C7}" type="pres">
      <dgm:prSet presAssocID="{3C9C79DF-2521-42EB-8D64-364E1F661F46}" presName="node" presStyleLbl="node1" presStyleIdx="4" presStyleCnt="9" custScaleX="148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565CC-2E0D-4617-B959-30D0D9C1ED21}" type="pres">
      <dgm:prSet presAssocID="{3C9C79DF-2521-42EB-8D64-364E1F661F46}" presName="dummy" presStyleCnt="0"/>
      <dgm:spPr/>
    </dgm:pt>
    <dgm:pt modelId="{6793531A-0594-4E03-A7AA-F10354D6C20D}" type="pres">
      <dgm:prSet presAssocID="{17EFB004-79C7-402A-92AC-066C816F224D}" presName="sibTrans" presStyleLbl="sibTrans2D1" presStyleIdx="4" presStyleCnt="9"/>
      <dgm:spPr/>
      <dgm:t>
        <a:bodyPr/>
        <a:lstStyle/>
        <a:p>
          <a:endParaRPr lang="ru-RU"/>
        </a:p>
      </dgm:t>
    </dgm:pt>
    <dgm:pt modelId="{B26BDE42-1916-4725-A867-D8CCF8440B8A}" type="pres">
      <dgm:prSet presAssocID="{B5E12722-9C9C-4E94-BD79-922878D03C09}" presName="node" presStyleLbl="node1" presStyleIdx="5" presStyleCnt="9" custScaleX="145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3585F-EE68-4D0C-A34F-59233950EE34}" type="pres">
      <dgm:prSet presAssocID="{B5E12722-9C9C-4E94-BD79-922878D03C09}" presName="dummy" presStyleCnt="0"/>
      <dgm:spPr/>
    </dgm:pt>
    <dgm:pt modelId="{A05F22DF-98DE-4D69-AC5F-C82E66224B92}" type="pres">
      <dgm:prSet presAssocID="{AB789BCF-C7D2-4BF3-BEB1-88242D0CAAFC}" presName="sibTrans" presStyleLbl="sibTrans2D1" presStyleIdx="5" presStyleCnt="9"/>
      <dgm:spPr/>
      <dgm:t>
        <a:bodyPr/>
        <a:lstStyle/>
        <a:p>
          <a:endParaRPr lang="ru-RU"/>
        </a:p>
      </dgm:t>
    </dgm:pt>
    <dgm:pt modelId="{0671D1ED-50BC-4820-919E-28405132EBA0}" type="pres">
      <dgm:prSet presAssocID="{EB50AD2C-6F3B-4A34-9AFF-F3C150DFE398}" presName="node" presStyleLbl="node1" presStyleIdx="6" presStyleCnt="9" custScaleX="168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CE1D7-EE90-4637-B233-CF9082118880}" type="pres">
      <dgm:prSet presAssocID="{EB50AD2C-6F3B-4A34-9AFF-F3C150DFE398}" presName="dummy" presStyleCnt="0"/>
      <dgm:spPr/>
    </dgm:pt>
    <dgm:pt modelId="{F0EA47F1-4615-42AD-A63A-273FDB521BB0}" type="pres">
      <dgm:prSet presAssocID="{A22C4D86-161A-4895-A781-D2F1855E3FC7}" presName="sibTrans" presStyleLbl="sibTrans2D1" presStyleIdx="6" presStyleCnt="9"/>
      <dgm:spPr/>
      <dgm:t>
        <a:bodyPr/>
        <a:lstStyle/>
        <a:p>
          <a:endParaRPr lang="ru-RU"/>
        </a:p>
      </dgm:t>
    </dgm:pt>
    <dgm:pt modelId="{BAA74574-02D6-4B8E-B8B1-1AB9A50D486D}" type="pres">
      <dgm:prSet presAssocID="{CD9B4810-1682-4B32-959C-FDC3AC296F2B}" presName="node" presStyleLbl="node1" presStyleIdx="7" presStyleCnt="9" custScaleX="150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0B4D3-0590-4F7A-95BB-30B2A57FC9F7}" type="pres">
      <dgm:prSet presAssocID="{CD9B4810-1682-4B32-959C-FDC3AC296F2B}" presName="dummy" presStyleCnt="0"/>
      <dgm:spPr/>
    </dgm:pt>
    <dgm:pt modelId="{232944E7-8EE4-478A-BDEB-605685B9871C}" type="pres">
      <dgm:prSet presAssocID="{DA922A17-22C7-4AA8-B7DC-F8C46316CE52}" presName="sibTrans" presStyleLbl="sibTrans2D1" presStyleIdx="7" presStyleCnt="9"/>
      <dgm:spPr/>
      <dgm:t>
        <a:bodyPr/>
        <a:lstStyle/>
        <a:p>
          <a:endParaRPr lang="ru-RU"/>
        </a:p>
      </dgm:t>
    </dgm:pt>
    <dgm:pt modelId="{D4FA833C-D79D-4B28-B038-FE89975EC249}" type="pres">
      <dgm:prSet presAssocID="{9D2C53CF-A957-4D5F-B2EE-1C9DC9717D76}" presName="node" presStyleLbl="node1" presStyleIdx="8" presStyleCnt="9" custScaleX="155600" custRadScaleRad="99826" custRadScaleInc="-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EB2BF-DF01-49FD-B059-FD264EA5C13F}" type="pres">
      <dgm:prSet presAssocID="{9D2C53CF-A957-4D5F-B2EE-1C9DC9717D76}" presName="dummy" presStyleCnt="0"/>
      <dgm:spPr/>
    </dgm:pt>
    <dgm:pt modelId="{D7C2A312-8B39-417B-B334-D6CBACEE3372}" type="pres">
      <dgm:prSet presAssocID="{0ECB8C6F-DB7A-4E36-AB3E-1FFE883FE75C}" presName="sibTrans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276ED65C-3A83-4ED0-B477-2CC44E8CEE0A}" type="presOf" srcId="{0ECB8C6F-DB7A-4E36-AB3E-1FFE883FE75C}" destId="{D7C2A312-8B39-417B-B334-D6CBACEE3372}" srcOrd="0" destOrd="0" presId="urn:microsoft.com/office/officeart/2005/8/layout/radial6"/>
    <dgm:cxn modelId="{D1428431-CE0E-42EB-9FC5-F7AAD15C74B0}" type="presOf" srcId="{EB50AD2C-6F3B-4A34-9AFF-F3C150DFE398}" destId="{0671D1ED-50BC-4820-919E-28405132EBA0}" srcOrd="0" destOrd="0" presId="urn:microsoft.com/office/officeart/2005/8/layout/radial6"/>
    <dgm:cxn modelId="{F46336A6-B53E-460D-A894-536BF6DAF32F}" srcId="{571DF757-B86E-43EE-A292-90DCC2A02F2C}" destId="{EB50AD2C-6F3B-4A34-9AFF-F3C150DFE398}" srcOrd="6" destOrd="0" parTransId="{88904C72-2EC6-41D4-95AA-706CA7A034F1}" sibTransId="{A22C4D86-161A-4895-A781-D2F1855E3FC7}"/>
    <dgm:cxn modelId="{B437C13A-AF65-49D2-BAE5-0E1613DB5933}" type="presOf" srcId="{A22C4D86-161A-4895-A781-D2F1855E3FC7}" destId="{F0EA47F1-4615-42AD-A63A-273FDB521BB0}" srcOrd="0" destOrd="0" presId="urn:microsoft.com/office/officeart/2005/8/layout/radial6"/>
    <dgm:cxn modelId="{991A6A7D-88CC-487A-AE80-623B6D35169A}" srcId="{0F6A1713-848B-4B1C-9855-DBDA8376A1B4}" destId="{571DF757-B86E-43EE-A292-90DCC2A02F2C}" srcOrd="0" destOrd="0" parTransId="{D64F65AA-CE44-420C-A8CA-89C592FC48D7}" sibTransId="{466063AE-3FBC-4AEB-B44B-680FCF63061B}"/>
    <dgm:cxn modelId="{AEFF9CBF-FED9-493F-93F1-F95118A206DC}" type="presOf" srcId="{5CCF07BB-9510-479B-A5BB-9594FA65D387}" destId="{ADF51B50-C256-4D15-A951-B5410966A344}" srcOrd="0" destOrd="0" presId="urn:microsoft.com/office/officeart/2005/8/layout/radial6"/>
    <dgm:cxn modelId="{45040E8C-5443-479B-AA51-3B136870F61F}" srcId="{571DF757-B86E-43EE-A292-90DCC2A02F2C}" destId="{5CCF07BB-9510-479B-A5BB-9594FA65D387}" srcOrd="0" destOrd="0" parTransId="{F3A1DD2E-C651-4D99-9D3A-E3ED2FFC2720}" sibTransId="{768CB4FF-95C3-45A7-8BBA-05B8D4D7844C}"/>
    <dgm:cxn modelId="{7AC270D6-980F-4DC8-948A-01BA978FC199}" type="presOf" srcId="{0F6A1713-848B-4B1C-9855-DBDA8376A1B4}" destId="{693516BF-EF02-42D4-9F8D-65004BDB5A88}" srcOrd="0" destOrd="0" presId="urn:microsoft.com/office/officeart/2005/8/layout/radial6"/>
    <dgm:cxn modelId="{178BD926-C86F-4136-8608-69C708F8F09C}" type="presOf" srcId="{768CB4FF-95C3-45A7-8BBA-05B8D4D7844C}" destId="{8F49A107-694A-41EA-96D3-55E334F47553}" srcOrd="0" destOrd="0" presId="urn:microsoft.com/office/officeart/2005/8/layout/radial6"/>
    <dgm:cxn modelId="{C6F2C164-FAFD-4548-B8B0-D636F533BD40}" type="presOf" srcId="{0E33A824-E927-492E-95F4-3F2999C3F026}" destId="{72A72E14-DE69-439F-91B0-ED38B430ADE8}" srcOrd="0" destOrd="0" presId="urn:microsoft.com/office/officeart/2005/8/layout/radial6"/>
    <dgm:cxn modelId="{340C6D7C-EE0C-4B32-A974-4DDCD05F7F95}" type="presOf" srcId="{896400F9-D7E8-4D3A-AF58-C657CE35B438}" destId="{A3BE65A4-73C5-455A-A00C-A378A9ACDDA3}" srcOrd="0" destOrd="0" presId="urn:microsoft.com/office/officeart/2005/8/layout/radial6"/>
    <dgm:cxn modelId="{9F47962C-D3AA-44F8-849B-6A89DFB824C7}" type="presOf" srcId="{9D2C53CF-A957-4D5F-B2EE-1C9DC9717D76}" destId="{D4FA833C-D79D-4B28-B038-FE89975EC249}" srcOrd="0" destOrd="0" presId="urn:microsoft.com/office/officeart/2005/8/layout/radial6"/>
    <dgm:cxn modelId="{0AA30138-D0A2-46BC-9CCE-E804D3CFA0E4}" type="presOf" srcId="{17EFB004-79C7-402A-92AC-066C816F224D}" destId="{6793531A-0594-4E03-A7AA-F10354D6C20D}" srcOrd="0" destOrd="0" presId="urn:microsoft.com/office/officeart/2005/8/layout/radial6"/>
    <dgm:cxn modelId="{BC6116DA-5D5D-4ABE-9D1F-56CBFE3A1E32}" srcId="{571DF757-B86E-43EE-A292-90DCC2A02F2C}" destId="{B73A1E11-5485-462C-B29C-CF2BBC5F07DD}" srcOrd="2" destOrd="0" parTransId="{49E90097-483E-4C93-AABF-03CB80A349C8}" sibTransId="{2AF6E15A-4A23-43CC-803D-3B7BD8742B3C}"/>
    <dgm:cxn modelId="{88F26C15-5DD5-4937-8147-59C40DF0E80A}" srcId="{571DF757-B86E-43EE-A292-90DCC2A02F2C}" destId="{9D2C53CF-A957-4D5F-B2EE-1C9DC9717D76}" srcOrd="8" destOrd="0" parTransId="{0FFDEF13-3FB0-4F9B-9D3A-89D1333B09BB}" sibTransId="{0ECB8C6F-DB7A-4E36-AB3E-1FFE883FE75C}"/>
    <dgm:cxn modelId="{DA866289-ADF1-42DA-8B9C-81488D08AABA}" type="presOf" srcId="{3C9C79DF-2521-42EB-8D64-364E1F661F46}" destId="{2434464D-2571-4C06-8274-F383D7F0D0C7}" srcOrd="0" destOrd="0" presId="urn:microsoft.com/office/officeart/2005/8/layout/radial6"/>
    <dgm:cxn modelId="{13902424-84F3-4C28-9E19-907FD6B5CD38}" type="presOf" srcId="{B5E12722-9C9C-4E94-BD79-922878D03C09}" destId="{B26BDE42-1916-4725-A867-D8CCF8440B8A}" srcOrd="0" destOrd="0" presId="urn:microsoft.com/office/officeart/2005/8/layout/radial6"/>
    <dgm:cxn modelId="{BDC169BB-40E0-4D7E-9A82-D7DFE1FAE0AB}" type="presOf" srcId="{A720C3F9-DD26-4335-AE6B-4099C1940BE9}" destId="{BAA74574-02D6-4B8E-B8B1-1AB9A50D486D}" srcOrd="0" destOrd="1" presId="urn:microsoft.com/office/officeart/2005/8/layout/radial6"/>
    <dgm:cxn modelId="{B48EC191-E902-4C3A-B177-07CDD801138B}" srcId="{571DF757-B86E-43EE-A292-90DCC2A02F2C}" destId="{CD9B4810-1682-4B32-959C-FDC3AC296F2B}" srcOrd="7" destOrd="0" parTransId="{BF0699A8-CAAC-4644-B637-171DDA2D896E}" sibTransId="{DA922A17-22C7-4AA8-B7DC-F8C46316CE52}"/>
    <dgm:cxn modelId="{04479FA2-03EC-458D-8B74-2A5426A69385}" type="presOf" srcId="{AB789BCF-C7D2-4BF3-BEB1-88242D0CAAFC}" destId="{A05F22DF-98DE-4D69-AC5F-C82E66224B92}" srcOrd="0" destOrd="0" presId="urn:microsoft.com/office/officeart/2005/8/layout/radial6"/>
    <dgm:cxn modelId="{D2FC7B67-8709-4359-9FA8-51A5CD9F6ACA}" srcId="{571DF757-B86E-43EE-A292-90DCC2A02F2C}" destId="{B5E12722-9C9C-4E94-BD79-922878D03C09}" srcOrd="5" destOrd="0" parTransId="{1D61C3CC-8FF3-4BAB-B1D5-71DFBDA7C05B}" sibTransId="{AB789BCF-C7D2-4BF3-BEB1-88242D0CAAFC}"/>
    <dgm:cxn modelId="{A074C851-A977-49AC-91FA-FEB2EE7415AC}" type="presOf" srcId="{9FE3471B-9ACC-4B08-9AFE-39E890A3E4E2}" destId="{72C89F4E-D122-4C63-BD0D-906D08A9BAE8}" srcOrd="0" destOrd="0" presId="urn:microsoft.com/office/officeart/2005/8/layout/radial6"/>
    <dgm:cxn modelId="{5F22A2DF-4852-42AD-A9CF-DD7932327909}" type="presOf" srcId="{2AF6E15A-4A23-43CC-803D-3B7BD8742B3C}" destId="{8ED211F4-9026-4678-9DC3-932521D897F3}" srcOrd="0" destOrd="0" presId="urn:microsoft.com/office/officeart/2005/8/layout/radial6"/>
    <dgm:cxn modelId="{B2E10ABC-9AA1-4CA3-A1CD-66C2FCCEAA9B}" type="presOf" srcId="{B4A3AB95-8A7E-4590-90C5-B729EAD84673}" destId="{1FCBA4EA-4B08-490E-B186-C421BE855D1C}" srcOrd="0" destOrd="0" presId="urn:microsoft.com/office/officeart/2005/8/layout/radial6"/>
    <dgm:cxn modelId="{981688F9-526E-4BA9-AB5E-C85E705817CF}" type="presOf" srcId="{CD9B4810-1682-4B32-959C-FDC3AC296F2B}" destId="{BAA74574-02D6-4B8E-B8B1-1AB9A50D486D}" srcOrd="0" destOrd="0" presId="urn:microsoft.com/office/officeart/2005/8/layout/radial6"/>
    <dgm:cxn modelId="{AAC1BDFC-625B-4D1B-8F4E-B57C9F636B4C}" srcId="{571DF757-B86E-43EE-A292-90DCC2A02F2C}" destId="{3C9C79DF-2521-42EB-8D64-364E1F661F46}" srcOrd="4" destOrd="0" parTransId="{4BCB4A8D-3027-4A5D-B1E2-4F692B915192}" sibTransId="{17EFB004-79C7-402A-92AC-066C816F224D}"/>
    <dgm:cxn modelId="{2D3A9C74-B353-424F-80D5-80169978036F}" srcId="{CD9B4810-1682-4B32-959C-FDC3AC296F2B}" destId="{A720C3F9-DD26-4335-AE6B-4099C1940BE9}" srcOrd="0" destOrd="0" parTransId="{CB9E5103-657C-4273-948C-1075BFC72CD6}" sibTransId="{1DF372E7-4195-44D6-8D6E-32578FE41B3A}"/>
    <dgm:cxn modelId="{4FC1B9DC-2592-4EC2-BA17-F24C08E76A21}" type="presOf" srcId="{B73A1E11-5485-462C-B29C-CF2BBC5F07DD}" destId="{669F9E33-2C53-4B58-8E7C-8C34D41806E3}" srcOrd="0" destOrd="0" presId="urn:microsoft.com/office/officeart/2005/8/layout/radial6"/>
    <dgm:cxn modelId="{17F42B8F-73D5-4241-BC99-7A5B4EDAB7B6}" srcId="{571DF757-B86E-43EE-A292-90DCC2A02F2C}" destId="{B4A3AB95-8A7E-4590-90C5-B729EAD84673}" srcOrd="3" destOrd="0" parTransId="{66E10FE6-4C84-49C7-B1DF-0931F9051200}" sibTransId="{9FE3471B-9ACC-4B08-9AFE-39E890A3E4E2}"/>
    <dgm:cxn modelId="{AC84749C-E01F-43D8-92B1-85026DE9833F}" srcId="{571DF757-B86E-43EE-A292-90DCC2A02F2C}" destId="{0E33A824-E927-492E-95F4-3F2999C3F026}" srcOrd="1" destOrd="0" parTransId="{13FDF587-F92C-48EC-AA11-822004BF62DC}" sibTransId="{896400F9-D7E8-4D3A-AF58-C657CE35B438}"/>
    <dgm:cxn modelId="{9379C824-5296-4BDD-BC41-63E1ABEF9ACD}" type="presOf" srcId="{DA922A17-22C7-4AA8-B7DC-F8C46316CE52}" destId="{232944E7-8EE4-478A-BDEB-605685B9871C}" srcOrd="0" destOrd="0" presId="urn:microsoft.com/office/officeart/2005/8/layout/radial6"/>
    <dgm:cxn modelId="{12EC59F4-3AE7-46C0-94F0-1DC1EA90AA31}" type="presOf" srcId="{571DF757-B86E-43EE-A292-90DCC2A02F2C}" destId="{71568E92-A27A-4CB5-91D2-B7A00445EF42}" srcOrd="0" destOrd="0" presId="urn:microsoft.com/office/officeart/2005/8/layout/radial6"/>
    <dgm:cxn modelId="{9C285064-DBE7-4738-961B-1C0D8CCFDE85}" type="presParOf" srcId="{693516BF-EF02-42D4-9F8D-65004BDB5A88}" destId="{71568E92-A27A-4CB5-91D2-B7A00445EF42}" srcOrd="0" destOrd="0" presId="urn:microsoft.com/office/officeart/2005/8/layout/radial6"/>
    <dgm:cxn modelId="{EEC92FD3-7627-41AA-9DD8-15208382BA6A}" type="presParOf" srcId="{693516BF-EF02-42D4-9F8D-65004BDB5A88}" destId="{ADF51B50-C256-4D15-A951-B5410966A344}" srcOrd="1" destOrd="0" presId="urn:microsoft.com/office/officeart/2005/8/layout/radial6"/>
    <dgm:cxn modelId="{B29B45B9-D551-448E-B509-D0921331CE53}" type="presParOf" srcId="{693516BF-EF02-42D4-9F8D-65004BDB5A88}" destId="{825BDF9D-979A-4FF5-94E7-253233A2EEE5}" srcOrd="2" destOrd="0" presId="urn:microsoft.com/office/officeart/2005/8/layout/radial6"/>
    <dgm:cxn modelId="{0EAC344D-1F7B-4797-9682-4540962D5A7E}" type="presParOf" srcId="{693516BF-EF02-42D4-9F8D-65004BDB5A88}" destId="{8F49A107-694A-41EA-96D3-55E334F47553}" srcOrd="3" destOrd="0" presId="urn:microsoft.com/office/officeart/2005/8/layout/radial6"/>
    <dgm:cxn modelId="{D80E352F-1270-4AE7-A1C7-A3AEA16FD041}" type="presParOf" srcId="{693516BF-EF02-42D4-9F8D-65004BDB5A88}" destId="{72A72E14-DE69-439F-91B0-ED38B430ADE8}" srcOrd="4" destOrd="0" presId="urn:microsoft.com/office/officeart/2005/8/layout/radial6"/>
    <dgm:cxn modelId="{3E9223EC-CAD5-421B-B1C0-6E7CC1CA7DFF}" type="presParOf" srcId="{693516BF-EF02-42D4-9F8D-65004BDB5A88}" destId="{0F583EF9-0AF1-47C7-9CCA-04AC067A1A92}" srcOrd="5" destOrd="0" presId="urn:microsoft.com/office/officeart/2005/8/layout/radial6"/>
    <dgm:cxn modelId="{689D610C-406C-494C-A9A8-F05623FE5DB8}" type="presParOf" srcId="{693516BF-EF02-42D4-9F8D-65004BDB5A88}" destId="{A3BE65A4-73C5-455A-A00C-A378A9ACDDA3}" srcOrd="6" destOrd="0" presId="urn:microsoft.com/office/officeart/2005/8/layout/radial6"/>
    <dgm:cxn modelId="{B9E5BC9F-2A26-41E2-81D7-1DEAD05EB906}" type="presParOf" srcId="{693516BF-EF02-42D4-9F8D-65004BDB5A88}" destId="{669F9E33-2C53-4B58-8E7C-8C34D41806E3}" srcOrd="7" destOrd="0" presId="urn:microsoft.com/office/officeart/2005/8/layout/radial6"/>
    <dgm:cxn modelId="{D04ECDAD-C99F-486E-A358-86D313737D7C}" type="presParOf" srcId="{693516BF-EF02-42D4-9F8D-65004BDB5A88}" destId="{9AA57396-9EA7-4F47-A27D-5573EB41814C}" srcOrd="8" destOrd="0" presId="urn:microsoft.com/office/officeart/2005/8/layout/radial6"/>
    <dgm:cxn modelId="{422C1E97-6E6A-444E-A0CD-B035157B7539}" type="presParOf" srcId="{693516BF-EF02-42D4-9F8D-65004BDB5A88}" destId="{8ED211F4-9026-4678-9DC3-932521D897F3}" srcOrd="9" destOrd="0" presId="urn:microsoft.com/office/officeart/2005/8/layout/radial6"/>
    <dgm:cxn modelId="{E70E7BBE-E1E2-47F3-AED5-DFE5CF0F0D7C}" type="presParOf" srcId="{693516BF-EF02-42D4-9F8D-65004BDB5A88}" destId="{1FCBA4EA-4B08-490E-B186-C421BE855D1C}" srcOrd="10" destOrd="0" presId="urn:microsoft.com/office/officeart/2005/8/layout/radial6"/>
    <dgm:cxn modelId="{33592EE5-AC54-4B38-968D-9269BB718F0B}" type="presParOf" srcId="{693516BF-EF02-42D4-9F8D-65004BDB5A88}" destId="{07BFE5B1-F7AA-4950-B233-DA5054F30D9E}" srcOrd="11" destOrd="0" presId="urn:microsoft.com/office/officeart/2005/8/layout/radial6"/>
    <dgm:cxn modelId="{3BB256AF-0821-4CDC-B9EE-54EBD645FC74}" type="presParOf" srcId="{693516BF-EF02-42D4-9F8D-65004BDB5A88}" destId="{72C89F4E-D122-4C63-BD0D-906D08A9BAE8}" srcOrd="12" destOrd="0" presId="urn:microsoft.com/office/officeart/2005/8/layout/radial6"/>
    <dgm:cxn modelId="{0C996744-27C9-45C1-AD33-B04821E9E753}" type="presParOf" srcId="{693516BF-EF02-42D4-9F8D-65004BDB5A88}" destId="{2434464D-2571-4C06-8274-F383D7F0D0C7}" srcOrd="13" destOrd="0" presId="urn:microsoft.com/office/officeart/2005/8/layout/radial6"/>
    <dgm:cxn modelId="{03AFA9B9-BB3E-4362-ABC4-C2A2A8CF721B}" type="presParOf" srcId="{693516BF-EF02-42D4-9F8D-65004BDB5A88}" destId="{E35565CC-2E0D-4617-B959-30D0D9C1ED21}" srcOrd="14" destOrd="0" presId="urn:microsoft.com/office/officeart/2005/8/layout/radial6"/>
    <dgm:cxn modelId="{9F38A9D3-80CB-4DBA-9DA1-789098903FEE}" type="presParOf" srcId="{693516BF-EF02-42D4-9F8D-65004BDB5A88}" destId="{6793531A-0594-4E03-A7AA-F10354D6C20D}" srcOrd="15" destOrd="0" presId="urn:microsoft.com/office/officeart/2005/8/layout/radial6"/>
    <dgm:cxn modelId="{73FA5640-5747-470C-8C3E-C12A2A811DC5}" type="presParOf" srcId="{693516BF-EF02-42D4-9F8D-65004BDB5A88}" destId="{B26BDE42-1916-4725-A867-D8CCF8440B8A}" srcOrd="16" destOrd="0" presId="urn:microsoft.com/office/officeart/2005/8/layout/radial6"/>
    <dgm:cxn modelId="{99D66BEF-DFF6-4206-A3B2-A40FDAF08445}" type="presParOf" srcId="{693516BF-EF02-42D4-9F8D-65004BDB5A88}" destId="{9CE3585F-EE68-4D0C-A34F-59233950EE34}" srcOrd="17" destOrd="0" presId="urn:microsoft.com/office/officeart/2005/8/layout/radial6"/>
    <dgm:cxn modelId="{86F4A02F-1749-43AF-829C-083B9587E1D2}" type="presParOf" srcId="{693516BF-EF02-42D4-9F8D-65004BDB5A88}" destId="{A05F22DF-98DE-4D69-AC5F-C82E66224B92}" srcOrd="18" destOrd="0" presId="urn:microsoft.com/office/officeart/2005/8/layout/radial6"/>
    <dgm:cxn modelId="{59362405-8359-4558-AB36-40BA7D3746E7}" type="presParOf" srcId="{693516BF-EF02-42D4-9F8D-65004BDB5A88}" destId="{0671D1ED-50BC-4820-919E-28405132EBA0}" srcOrd="19" destOrd="0" presId="urn:microsoft.com/office/officeart/2005/8/layout/radial6"/>
    <dgm:cxn modelId="{7923BFB8-2589-4FFC-8C3B-C54BEA012C60}" type="presParOf" srcId="{693516BF-EF02-42D4-9F8D-65004BDB5A88}" destId="{9B0CE1D7-EE90-4637-B233-CF9082118880}" srcOrd="20" destOrd="0" presId="urn:microsoft.com/office/officeart/2005/8/layout/radial6"/>
    <dgm:cxn modelId="{543AA052-EFFC-4763-80AF-811743FABCCF}" type="presParOf" srcId="{693516BF-EF02-42D4-9F8D-65004BDB5A88}" destId="{F0EA47F1-4615-42AD-A63A-273FDB521BB0}" srcOrd="21" destOrd="0" presId="urn:microsoft.com/office/officeart/2005/8/layout/radial6"/>
    <dgm:cxn modelId="{CE0F3A75-8DE5-4B97-8435-FE40FBA1786A}" type="presParOf" srcId="{693516BF-EF02-42D4-9F8D-65004BDB5A88}" destId="{BAA74574-02D6-4B8E-B8B1-1AB9A50D486D}" srcOrd="22" destOrd="0" presId="urn:microsoft.com/office/officeart/2005/8/layout/radial6"/>
    <dgm:cxn modelId="{D93AD081-E746-4777-8BE9-BAB6FC0ADA64}" type="presParOf" srcId="{693516BF-EF02-42D4-9F8D-65004BDB5A88}" destId="{9E70B4D3-0590-4F7A-95BB-30B2A57FC9F7}" srcOrd="23" destOrd="0" presId="urn:microsoft.com/office/officeart/2005/8/layout/radial6"/>
    <dgm:cxn modelId="{4718FA12-02D6-44B3-BC0C-A72367AAD7F5}" type="presParOf" srcId="{693516BF-EF02-42D4-9F8D-65004BDB5A88}" destId="{232944E7-8EE4-478A-BDEB-605685B9871C}" srcOrd="24" destOrd="0" presId="urn:microsoft.com/office/officeart/2005/8/layout/radial6"/>
    <dgm:cxn modelId="{256FB8AA-3906-4E2D-8010-C7FDFB2BDB41}" type="presParOf" srcId="{693516BF-EF02-42D4-9F8D-65004BDB5A88}" destId="{D4FA833C-D79D-4B28-B038-FE89975EC249}" srcOrd="25" destOrd="0" presId="urn:microsoft.com/office/officeart/2005/8/layout/radial6"/>
    <dgm:cxn modelId="{B0C2D4BA-3133-4A11-A313-CB184CBF2D8A}" type="presParOf" srcId="{693516BF-EF02-42D4-9F8D-65004BDB5A88}" destId="{503EB2BF-DF01-49FD-B059-FD264EA5C13F}" srcOrd="26" destOrd="0" presId="urn:microsoft.com/office/officeart/2005/8/layout/radial6"/>
    <dgm:cxn modelId="{226E062A-2871-438E-AC3D-81CA705A8A8A}" type="presParOf" srcId="{693516BF-EF02-42D4-9F8D-65004BDB5A88}" destId="{D7C2A312-8B39-417B-B334-D6CBACEE3372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6DBA53-55D4-4316-B53E-6E7F6FBE87E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FFA2B9-B92E-437F-8D11-FFF4FB66E4D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- </a:t>
          </a:r>
          <a:r>
            <a:rPr lang="ru-RU" sz="1600" b="1" dirty="0" smtClean="0"/>
            <a:t>при сговоре на игру</a:t>
          </a:r>
          <a:r>
            <a:rPr lang="ru-RU" sz="1600" dirty="0" smtClean="0"/>
            <a:t> – помогает распределить роли и развить новые сюжетные лини в знакомых играх, помогает вспоминать самое интересное из своей жизни – вносить в игру.</a:t>
          </a:r>
          <a:endParaRPr lang="ru-RU" sz="1600" dirty="0"/>
        </a:p>
      </dgm:t>
    </dgm:pt>
    <dgm:pt modelId="{380B52A8-C18E-4A4B-B9E9-6CE08BC7A1E4}" type="parTrans" cxnId="{669DF1AE-07F8-44AA-B97C-FBF70B5E4E5C}">
      <dgm:prSet/>
      <dgm:spPr/>
      <dgm:t>
        <a:bodyPr/>
        <a:lstStyle/>
        <a:p>
          <a:endParaRPr lang="ru-RU"/>
        </a:p>
      </dgm:t>
    </dgm:pt>
    <dgm:pt modelId="{AAFDE248-D5A5-44DF-8078-2DD777200372}" type="sibTrans" cxnId="{669DF1AE-07F8-44AA-B97C-FBF70B5E4E5C}">
      <dgm:prSet/>
      <dgm:spPr/>
      <dgm:t>
        <a:bodyPr/>
        <a:lstStyle/>
        <a:p>
          <a:endParaRPr lang="ru-RU"/>
        </a:p>
      </dgm:t>
    </dgm:pt>
    <dgm:pt modelId="{57511A83-1A95-4AC4-85F7-747969F6377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Включается в игру</a:t>
          </a:r>
          <a:r>
            <a:rPr lang="ru-RU" sz="1600" dirty="0" smtClean="0"/>
            <a:t> во </a:t>
          </a:r>
          <a:r>
            <a:rPr lang="ru-RU" sz="1600" b="1" dirty="0" smtClean="0"/>
            <a:t>второстепенной роли</a:t>
          </a:r>
          <a:r>
            <a:rPr lang="ru-RU" sz="1600" dirty="0" smtClean="0"/>
            <a:t>.</a:t>
          </a:r>
          <a:endParaRPr lang="ru-RU" sz="1600" dirty="0"/>
        </a:p>
      </dgm:t>
    </dgm:pt>
    <dgm:pt modelId="{4F5835C6-91E1-405D-9FB9-7C575C02836E}" type="parTrans" cxnId="{4448F1AD-5884-439A-B3FA-9D32E0268725}">
      <dgm:prSet/>
      <dgm:spPr/>
      <dgm:t>
        <a:bodyPr/>
        <a:lstStyle/>
        <a:p>
          <a:endParaRPr lang="ru-RU"/>
        </a:p>
      </dgm:t>
    </dgm:pt>
    <dgm:pt modelId="{89989FA6-54B1-41A8-ACE7-327B16CE548D}" type="sibTrans" cxnId="{4448F1AD-5884-439A-B3FA-9D32E0268725}">
      <dgm:prSet/>
      <dgm:spPr/>
      <dgm:t>
        <a:bodyPr/>
        <a:lstStyle/>
        <a:p>
          <a:endParaRPr lang="ru-RU"/>
        </a:p>
      </dgm:t>
    </dgm:pt>
    <dgm:pt modelId="{A6FA3D1C-7803-4259-80DA-3739F5C255A3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- </a:t>
          </a:r>
          <a:r>
            <a:rPr lang="ru-RU" b="1" dirty="0" smtClean="0"/>
            <a:t>при обсуждении содержания игры</a:t>
          </a:r>
          <a:r>
            <a:rPr lang="ru-RU" dirty="0" smtClean="0"/>
            <a:t> – репликой, советом, напоминанием актуализирует их личный опыт.</a:t>
          </a:r>
          <a:endParaRPr lang="ru-RU" dirty="0"/>
        </a:p>
      </dgm:t>
    </dgm:pt>
    <dgm:pt modelId="{719741A0-E2FF-4937-AA1C-BBBE3437DF34}" type="parTrans" cxnId="{8E2AE8E8-9FCF-4119-9BEC-8ED063D6AA3E}">
      <dgm:prSet/>
      <dgm:spPr/>
      <dgm:t>
        <a:bodyPr/>
        <a:lstStyle/>
        <a:p>
          <a:endParaRPr lang="ru-RU"/>
        </a:p>
      </dgm:t>
    </dgm:pt>
    <dgm:pt modelId="{0E4AB743-02C1-4ED3-9C87-99B8802926E4}" type="sibTrans" cxnId="{8E2AE8E8-9FCF-4119-9BEC-8ED063D6AA3E}">
      <dgm:prSet/>
      <dgm:spPr/>
      <dgm:t>
        <a:bodyPr/>
        <a:lstStyle/>
        <a:p>
          <a:endParaRPr lang="ru-RU"/>
        </a:p>
      </dgm:t>
    </dgm:pt>
    <dgm:pt modelId="{645A58A0-B1C1-498A-8CEA-EA64C0DB882B}" type="pres">
      <dgm:prSet presAssocID="{F96DBA53-55D4-4316-B53E-6E7F6FBE87E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D69C45-B069-46F5-A194-86C656A24018}" type="pres">
      <dgm:prSet presAssocID="{F96DBA53-55D4-4316-B53E-6E7F6FBE87E2}" presName="cycle" presStyleCnt="0"/>
      <dgm:spPr/>
    </dgm:pt>
    <dgm:pt modelId="{B0C1920B-7BFE-48EF-9910-24F3D56AF505}" type="pres">
      <dgm:prSet presAssocID="{F96DBA53-55D4-4316-B53E-6E7F6FBE87E2}" presName="centerShape" presStyleCnt="0"/>
      <dgm:spPr/>
    </dgm:pt>
    <dgm:pt modelId="{7FDD9C84-3912-4EA3-81F8-5BDE47566B1C}" type="pres">
      <dgm:prSet presAssocID="{F96DBA53-55D4-4316-B53E-6E7F6FBE87E2}" presName="connSite" presStyleLbl="node1" presStyleIdx="0" presStyleCnt="4"/>
      <dgm:spPr/>
    </dgm:pt>
    <dgm:pt modelId="{D52088A6-EE4F-4F8A-94C4-87C1F3136DF4}" type="pres">
      <dgm:prSet presAssocID="{F96DBA53-55D4-4316-B53E-6E7F6FBE87E2}" presName="visible" presStyleLbl="node1" presStyleIdx="0" presStyleCnt="4" custScaleX="179427" custScaleY="104898" custLinFactNeighborX="-1602" custLinFactNeighborY="-26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F72BA6C-AFF8-4881-A219-F6F1DC77B656}" type="pres">
      <dgm:prSet presAssocID="{380B52A8-C18E-4A4B-B9E9-6CE08BC7A1E4}" presName="Name25" presStyleLbl="parChTrans1D1" presStyleIdx="0" presStyleCnt="3"/>
      <dgm:spPr/>
      <dgm:t>
        <a:bodyPr/>
        <a:lstStyle/>
        <a:p>
          <a:endParaRPr lang="ru-RU"/>
        </a:p>
      </dgm:t>
    </dgm:pt>
    <dgm:pt modelId="{9B533966-BA6A-4C34-95DF-315A2D2DFE2D}" type="pres">
      <dgm:prSet presAssocID="{1CFFA2B9-B92E-437F-8D11-FFF4FB66E4D5}" presName="node" presStyleCnt="0"/>
      <dgm:spPr/>
    </dgm:pt>
    <dgm:pt modelId="{39806B36-FC0D-44EA-95EE-DB3591BB39AC}" type="pres">
      <dgm:prSet presAssocID="{1CFFA2B9-B92E-437F-8D11-FFF4FB66E4D5}" presName="parentNode" presStyleLbl="node1" presStyleIdx="1" presStyleCnt="4" custScaleX="202736" custScaleY="108043" custLinFactNeighborX="83333" custLinFactNeighborY="37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5E9F7-E89E-4A97-B2FC-E8EA84405C64}" type="pres">
      <dgm:prSet presAssocID="{1CFFA2B9-B92E-437F-8D11-FFF4FB66E4D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620EF-34A6-4348-B3C8-9620E6948B4C}" type="pres">
      <dgm:prSet presAssocID="{4F5835C6-91E1-405D-9FB9-7C575C02836E}" presName="Name25" presStyleLbl="parChTrans1D1" presStyleIdx="1" presStyleCnt="3"/>
      <dgm:spPr/>
      <dgm:t>
        <a:bodyPr/>
        <a:lstStyle/>
        <a:p>
          <a:endParaRPr lang="ru-RU"/>
        </a:p>
      </dgm:t>
    </dgm:pt>
    <dgm:pt modelId="{12BCC6DD-41BF-4BC9-A67C-73141C689F0A}" type="pres">
      <dgm:prSet presAssocID="{57511A83-1A95-4AC4-85F7-747969F63776}" presName="node" presStyleCnt="0"/>
      <dgm:spPr/>
    </dgm:pt>
    <dgm:pt modelId="{DA07D561-6DBE-413C-A315-9A7982837242}" type="pres">
      <dgm:prSet presAssocID="{57511A83-1A95-4AC4-85F7-747969F63776}" presName="parentNode" presStyleLbl="node1" presStyleIdx="2" presStyleCnt="4" custScaleX="193967" custLinFactNeighborX="71513" custLinFactNeighborY="-98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5972A-89F7-480E-A638-883773F2EE56}" type="pres">
      <dgm:prSet presAssocID="{57511A83-1A95-4AC4-85F7-747969F6377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67357-B425-4278-BC0C-1ACEB90D3CB7}" type="pres">
      <dgm:prSet presAssocID="{719741A0-E2FF-4937-AA1C-BBBE3437DF34}" presName="Name25" presStyleLbl="parChTrans1D1" presStyleIdx="2" presStyleCnt="3"/>
      <dgm:spPr/>
      <dgm:t>
        <a:bodyPr/>
        <a:lstStyle/>
        <a:p>
          <a:endParaRPr lang="ru-RU"/>
        </a:p>
      </dgm:t>
    </dgm:pt>
    <dgm:pt modelId="{241C03F5-2295-4BF3-BEA9-AFFA061B5803}" type="pres">
      <dgm:prSet presAssocID="{A6FA3D1C-7803-4259-80DA-3739F5C255A3}" presName="node" presStyleCnt="0"/>
      <dgm:spPr/>
    </dgm:pt>
    <dgm:pt modelId="{D65843D5-9CFC-4B01-BE75-F146A1B6030A}" type="pres">
      <dgm:prSet presAssocID="{A6FA3D1C-7803-4259-80DA-3739F5C255A3}" presName="parentNode" presStyleLbl="node1" presStyleIdx="3" presStyleCnt="4" custScaleX="212868" custLinFactNeighborX="35361" custLinFactNeighborY="-61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D023D-8888-4E51-8210-258D3410E1FC}" type="pres">
      <dgm:prSet presAssocID="{A6FA3D1C-7803-4259-80DA-3739F5C255A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E2AE8E8-9FCF-4119-9BEC-8ED063D6AA3E}" srcId="{F96DBA53-55D4-4316-B53E-6E7F6FBE87E2}" destId="{A6FA3D1C-7803-4259-80DA-3739F5C255A3}" srcOrd="2" destOrd="0" parTransId="{719741A0-E2FF-4937-AA1C-BBBE3437DF34}" sibTransId="{0E4AB743-02C1-4ED3-9C87-99B8802926E4}"/>
    <dgm:cxn modelId="{4448F1AD-5884-439A-B3FA-9D32E0268725}" srcId="{F96DBA53-55D4-4316-B53E-6E7F6FBE87E2}" destId="{57511A83-1A95-4AC4-85F7-747969F63776}" srcOrd="1" destOrd="0" parTransId="{4F5835C6-91E1-405D-9FB9-7C575C02836E}" sibTransId="{89989FA6-54B1-41A8-ACE7-327B16CE548D}"/>
    <dgm:cxn modelId="{5C795237-5983-49A8-B169-1600CA8C6267}" type="presOf" srcId="{4F5835C6-91E1-405D-9FB9-7C575C02836E}" destId="{465620EF-34A6-4348-B3C8-9620E6948B4C}" srcOrd="0" destOrd="0" presId="urn:microsoft.com/office/officeart/2005/8/layout/radial2"/>
    <dgm:cxn modelId="{43F8A6F4-F3C6-4830-93AD-022A2DF65DFD}" type="presOf" srcId="{1CFFA2B9-B92E-437F-8D11-FFF4FB66E4D5}" destId="{39806B36-FC0D-44EA-95EE-DB3591BB39AC}" srcOrd="0" destOrd="0" presId="urn:microsoft.com/office/officeart/2005/8/layout/radial2"/>
    <dgm:cxn modelId="{D73E4B7F-B255-4B60-9B80-751FCA2A5CFB}" type="presOf" srcId="{A6FA3D1C-7803-4259-80DA-3739F5C255A3}" destId="{D65843D5-9CFC-4B01-BE75-F146A1B6030A}" srcOrd="0" destOrd="0" presId="urn:microsoft.com/office/officeart/2005/8/layout/radial2"/>
    <dgm:cxn modelId="{049DFA81-7549-40A4-B09F-E7FBDC295D71}" type="presOf" srcId="{57511A83-1A95-4AC4-85F7-747969F63776}" destId="{DA07D561-6DBE-413C-A315-9A7982837242}" srcOrd="0" destOrd="0" presId="urn:microsoft.com/office/officeart/2005/8/layout/radial2"/>
    <dgm:cxn modelId="{91A7783F-6F18-4112-A1B8-1FDC456A3CDF}" type="presOf" srcId="{719741A0-E2FF-4937-AA1C-BBBE3437DF34}" destId="{90B67357-B425-4278-BC0C-1ACEB90D3CB7}" srcOrd="0" destOrd="0" presId="urn:microsoft.com/office/officeart/2005/8/layout/radial2"/>
    <dgm:cxn modelId="{669DF1AE-07F8-44AA-B97C-FBF70B5E4E5C}" srcId="{F96DBA53-55D4-4316-B53E-6E7F6FBE87E2}" destId="{1CFFA2B9-B92E-437F-8D11-FFF4FB66E4D5}" srcOrd="0" destOrd="0" parTransId="{380B52A8-C18E-4A4B-B9E9-6CE08BC7A1E4}" sibTransId="{AAFDE248-D5A5-44DF-8078-2DD777200372}"/>
    <dgm:cxn modelId="{B106D6CC-1310-4AA4-B2CA-CCC9283750CD}" type="presOf" srcId="{F96DBA53-55D4-4316-B53E-6E7F6FBE87E2}" destId="{645A58A0-B1C1-498A-8CEA-EA64C0DB882B}" srcOrd="0" destOrd="0" presId="urn:microsoft.com/office/officeart/2005/8/layout/radial2"/>
    <dgm:cxn modelId="{648228CF-8865-4BF2-A809-F3F55A0C383B}" type="presOf" srcId="{380B52A8-C18E-4A4B-B9E9-6CE08BC7A1E4}" destId="{4F72BA6C-AFF8-4881-A219-F6F1DC77B656}" srcOrd="0" destOrd="0" presId="urn:microsoft.com/office/officeart/2005/8/layout/radial2"/>
    <dgm:cxn modelId="{5F2D2886-FC18-40AC-B640-C824102C57CB}" type="presParOf" srcId="{645A58A0-B1C1-498A-8CEA-EA64C0DB882B}" destId="{99D69C45-B069-46F5-A194-86C656A24018}" srcOrd="0" destOrd="0" presId="urn:microsoft.com/office/officeart/2005/8/layout/radial2"/>
    <dgm:cxn modelId="{6BDC5F0A-068D-404A-AEE9-96F72E360FBD}" type="presParOf" srcId="{99D69C45-B069-46F5-A194-86C656A24018}" destId="{B0C1920B-7BFE-48EF-9910-24F3D56AF505}" srcOrd="0" destOrd="0" presId="urn:microsoft.com/office/officeart/2005/8/layout/radial2"/>
    <dgm:cxn modelId="{CADB935F-6EE7-40F4-AA04-6C32DBD00AA1}" type="presParOf" srcId="{B0C1920B-7BFE-48EF-9910-24F3D56AF505}" destId="{7FDD9C84-3912-4EA3-81F8-5BDE47566B1C}" srcOrd="0" destOrd="0" presId="urn:microsoft.com/office/officeart/2005/8/layout/radial2"/>
    <dgm:cxn modelId="{CB4BC00C-B317-44C1-BB1D-DE6D7C97D2A0}" type="presParOf" srcId="{B0C1920B-7BFE-48EF-9910-24F3D56AF505}" destId="{D52088A6-EE4F-4F8A-94C4-87C1F3136DF4}" srcOrd="1" destOrd="0" presId="urn:microsoft.com/office/officeart/2005/8/layout/radial2"/>
    <dgm:cxn modelId="{7B726D05-36D2-4FD9-A49B-87DEC18BFB22}" type="presParOf" srcId="{99D69C45-B069-46F5-A194-86C656A24018}" destId="{4F72BA6C-AFF8-4881-A219-F6F1DC77B656}" srcOrd="1" destOrd="0" presId="urn:microsoft.com/office/officeart/2005/8/layout/radial2"/>
    <dgm:cxn modelId="{447BE8A3-6074-476A-A203-AF3B15067D20}" type="presParOf" srcId="{99D69C45-B069-46F5-A194-86C656A24018}" destId="{9B533966-BA6A-4C34-95DF-315A2D2DFE2D}" srcOrd="2" destOrd="0" presId="urn:microsoft.com/office/officeart/2005/8/layout/radial2"/>
    <dgm:cxn modelId="{14913322-D9C7-4BEB-8845-2327551E199C}" type="presParOf" srcId="{9B533966-BA6A-4C34-95DF-315A2D2DFE2D}" destId="{39806B36-FC0D-44EA-95EE-DB3591BB39AC}" srcOrd="0" destOrd="0" presId="urn:microsoft.com/office/officeart/2005/8/layout/radial2"/>
    <dgm:cxn modelId="{E5379ACD-777D-43F4-A00A-7D741840D185}" type="presParOf" srcId="{9B533966-BA6A-4C34-95DF-315A2D2DFE2D}" destId="{34D5E9F7-E89E-4A97-B2FC-E8EA84405C64}" srcOrd="1" destOrd="0" presId="urn:microsoft.com/office/officeart/2005/8/layout/radial2"/>
    <dgm:cxn modelId="{EB472D1C-9A95-4B28-90E2-8D010B808A36}" type="presParOf" srcId="{99D69C45-B069-46F5-A194-86C656A24018}" destId="{465620EF-34A6-4348-B3C8-9620E6948B4C}" srcOrd="3" destOrd="0" presId="urn:microsoft.com/office/officeart/2005/8/layout/radial2"/>
    <dgm:cxn modelId="{AEECEEF7-816C-4091-B84C-107D128D67AA}" type="presParOf" srcId="{99D69C45-B069-46F5-A194-86C656A24018}" destId="{12BCC6DD-41BF-4BC9-A67C-73141C689F0A}" srcOrd="4" destOrd="0" presId="urn:microsoft.com/office/officeart/2005/8/layout/radial2"/>
    <dgm:cxn modelId="{556D1D12-83CA-4EE1-9C37-8A509D398BB2}" type="presParOf" srcId="{12BCC6DD-41BF-4BC9-A67C-73141C689F0A}" destId="{DA07D561-6DBE-413C-A315-9A7982837242}" srcOrd="0" destOrd="0" presId="urn:microsoft.com/office/officeart/2005/8/layout/radial2"/>
    <dgm:cxn modelId="{9598D16D-1E16-499B-848D-13052410A2BE}" type="presParOf" srcId="{12BCC6DD-41BF-4BC9-A67C-73141C689F0A}" destId="{E155972A-89F7-480E-A638-883773F2EE56}" srcOrd="1" destOrd="0" presId="urn:microsoft.com/office/officeart/2005/8/layout/radial2"/>
    <dgm:cxn modelId="{C39CF106-4AB0-4148-830B-ADCD8BAB1EBA}" type="presParOf" srcId="{99D69C45-B069-46F5-A194-86C656A24018}" destId="{90B67357-B425-4278-BC0C-1ACEB90D3CB7}" srcOrd="5" destOrd="0" presId="urn:microsoft.com/office/officeart/2005/8/layout/radial2"/>
    <dgm:cxn modelId="{DA88460A-FB8F-4CA1-AE7F-D534B7B14CEE}" type="presParOf" srcId="{99D69C45-B069-46F5-A194-86C656A24018}" destId="{241C03F5-2295-4BF3-BEA9-AFFA061B5803}" srcOrd="6" destOrd="0" presId="urn:microsoft.com/office/officeart/2005/8/layout/radial2"/>
    <dgm:cxn modelId="{D0A6D58A-3CE0-461A-87A3-D8FD56263FD4}" type="presParOf" srcId="{241C03F5-2295-4BF3-BEA9-AFFA061B5803}" destId="{D65843D5-9CFC-4B01-BE75-F146A1B6030A}" srcOrd="0" destOrd="0" presId="urn:microsoft.com/office/officeart/2005/8/layout/radial2"/>
    <dgm:cxn modelId="{AB3C50AB-D369-45EA-A4AC-2046BB8E27BD}" type="presParOf" srcId="{241C03F5-2295-4BF3-BEA9-AFFA061B5803}" destId="{C5DD023D-8888-4E51-8210-258D3410E1F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B741ED-421C-44B3-8459-90CAAE123FBC}">
      <dsp:nvSpPr>
        <dsp:cNvPr id="0" name=""/>
        <dsp:cNvSpPr/>
      </dsp:nvSpPr>
      <dsp:spPr>
        <a:xfrm>
          <a:off x="4179480" y="2497821"/>
          <a:ext cx="2305535" cy="1101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607"/>
              </a:lnTo>
              <a:lnTo>
                <a:pt x="2305535" y="752607"/>
              </a:lnTo>
              <a:lnTo>
                <a:pt x="2305535" y="11013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0077D-E88A-4108-9AD5-50A24994768C}">
      <dsp:nvSpPr>
        <dsp:cNvPr id="0" name=""/>
        <dsp:cNvSpPr/>
      </dsp:nvSpPr>
      <dsp:spPr>
        <a:xfrm>
          <a:off x="1883507" y="2497821"/>
          <a:ext cx="2295972" cy="1101380"/>
        </a:xfrm>
        <a:custGeom>
          <a:avLst/>
          <a:gdLst/>
          <a:ahLst/>
          <a:cxnLst/>
          <a:rect l="0" t="0" r="0" b="0"/>
          <a:pathLst>
            <a:path>
              <a:moveTo>
                <a:pt x="2295972" y="0"/>
              </a:moveTo>
              <a:lnTo>
                <a:pt x="2295972" y="752607"/>
              </a:lnTo>
              <a:lnTo>
                <a:pt x="0" y="752607"/>
              </a:lnTo>
              <a:lnTo>
                <a:pt x="0" y="11013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6B141-49FD-44CC-87B9-65E5BDCDE845}">
      <dsp:nvSpPr>
        <dsp:cNvPr id="0" name=""/>
        <dsp:cNvSpPr/>
      </dsp:nvSpPr>
      <dsp:spPr>
        <a:xfrm>
          <a:off x="2297045" y="107129"/>
          <a:ext cx="3764870" cy="23906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1161ED83-BB0F-424E-B0BF-6B12D7405CA3}">
      <dsp:nvSpPr>
        <dsp:cNvPr id="0" name=""/>
        <dsp:cNvSpPr/>
      </dsp:nvSpPr>
      <dsp:spPr>
        <a:xfrm>
          <a:off x="2715364" y="504532"/>
          <a:ext cx="3764870" cy="23906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Приемы  и методы руководства детской игрой должны быть направлены :</a:t>
          </a:r>
          <a:endParaRPr lang="ru-RU" sz="2400" kern="1200" dirty="0"/>
        </a:p>
      </dsp:txBody>
      <dsp:txXfrm>
        <a:off x="2715364" y="504532"/>
        <a:ext cx="3764870" cy="2390692"/>
      </dsp:txXfrm>
    </dsp:sp>
    <dsp:sp modelId="{1657E61C-7B12-4794-B5E5-BE95DCD1C533}">
      <dsp:nvSpPr>
        <dsp:cNvPr id="0" name=""/>
        <dsp:cNvSpPr/>
      </dsp:nvSpPr>
      <dsp:spPr>
        <a:xfrm>
          <a:off x="1072" y="3599202"/>
          <a:ext cx="3764870" cy="239069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E18235D5-8DB5-40E3-A2C9-6FF6202AA61E}">
      <dsp:nvSpPr>
        <dsp:cNvPr id="0" name=""/>
        <dsp:cNvSpPr/>
      </dsp:nvSpPr>
      <dsp:spPr>
        <a:xfrm>
          <a:off x="419391" y="3996605"/>
          <a:ext cx="3764870" cy="23906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 формирование игры как деятельности.</a:t>
          </a:r>
          <a:endParaRPr lang="ru-RU" sz="2400" kern="1200" dirty="0"/>
        </a:p>
      </dsp:txBody>
      <dsp:txXfrm>
        <a:off x="419391" y="3996605"/>
        <a:ext cx="3764870" cy="2390692"/>
      </dsp:txXfrm>
    </dsp:sp>
    <dsp:sp modelId="{B08C1CEA-2113-41BE-8935-A6183DAC6284}">
      <dsp:nvSpPr>
        <dsp:cNvPr id="0" name=""/>
        <dsp:cNvSpPr/>
      </dsp:nvSpPr>
      <dsp:spPr>
        <a:xfrm>
          <a:off x="4602580" y="3599202"/>
          <a:ext cx="3764870" cy="239069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722EA1FA-2E5B-433B-89A7-FD05FE19C85A}">
      <dsp:nvSpPr>
        <dsp:cNvPr id="0" name=""/>
        <dsp:cNvSpPr/>
      </dsp:nvSpPr>
      <dsp:spPr>
        <a:xfrm>
          <a:off x="5020899" y="3996605"/>
          <a:ext cx="3764870" cy="23906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формирование игры как средства нравственного воспитания и творческого развития детей, а так же дружеские взаимоотношений.</a:t>
          </a:r>
          <a:endParaRPr lang="ru-RU" sz="2000" kern="1200" dirty="0"/>
        </a:p>
      </dsp:txBody>
      <dsp:txXfrm>
        <a:off x="5020899" y="3996605"/>
        <a:ext cx="3764870" cy="23906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C2A312-8B39-417B-B334-D6CBACEE3372}">
      <dsp:nvSpPr>
        <dsp:cNvPr id="0" name=""/>
        <dsp:cNvSpPr/>
      </dsp:nvSpPr>
      <dsp:spPr>
        <a:xfrm>
          <a:off x="1461843" y="566960"/>
          <a:ext cx="5751998" cy="5751998"/>
        </a:xfrm>
        <a:prstGeom prst="blockArc">
          <a:avLst>
            <a:gd name="adj1" fmla="val 13787858"/>
            <a:gd name="adj2" fmla="val 16190707"/>
            <a:gd name="adj3" fmla="val 30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944E7-8EE4-478A-BDEB-605685B9871C}">
      <dsp:nvSpPr>
        <dsp:cNvPr id="0" name=""/>
        <dsp:cNvSpPr/>
      </dsp:nvSpPr>
      <dsp:spPr>
        <a:xfrm>
          <a:off x="1452842" y="574535"/>
          <a:ext cx="5751998" cy="5751998"/>
        </a:xfrm>
        <a:prstGeom prst="blockArc">
          <a:avLst>
            <a:gd name="adj1" fmla="val 11409326"/>
            <a:gd name="adj2" fmla="val 13802137"/>
            <a:gd name="adj3" fmla="val 305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A47F1-4615-42AD-A63A-273FDB521BB0}">
      <dsp:nvSpPr>
        <dsp:cNvPr id="0" name=""/>
        <dsp:cNvSpPr/>
      </dsp:nvSpPr>
      <dsp:spPr>
        <a:xfrm>
          <a:off x="1454187" y="566971"/>
          <a:ext cx="5751998" cy="5751998"/>
        </a:xfrm>
        <a:prstGeom prst="blockArc">
          <a:avLst>
            <a:gd name="adj1" fmla="val 9000000"/>
            <a:gd name="adj2" fmla="val 11400000"/>
            <a:gd name="adj3" fmla="val 305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F22DF-98DE-4D69-AC5F-C82E66224B92}">
      <dsp:nvSpPr>
        <dsp:cNvPr id="0" name=""/>
        <dsp:cNvSpPr/>
      </dsp:nvSpPr>
      <dsp:spPr>
        <a:xfrm>
          <a:off x="1454187" y="566971"/>
          <a:ext cx="5751998" cy="5751998"/>
        </a:xfrm>
        <a:prstGeom prst="blockArc">
          <a:avLst>
            <a:gd name="adj1" fmla="val 6600000"/>
            <a:gd name="adj2" fmla="val 9000000"/>
            <a:gd name="adj3" fmla="val 305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3531A-0594-4E03-A7AA-F10354D6C20D}">
      <dsp:nvSpPr>
        <dsp:cNvPr id="0" name=""/>
        <dsp:cNvSpPr/>
      </dsp:nvSpPr>
      <dsp:spPr>
        <a:xfrm>
          <a:off x="1454187" y="566971"/>
          <a:ext cx="5751998" cy="5751998"/>
        </a:xfrm>
        <a:prstGeom prst="blockArc">
          <a:avLst>
            <a:gd name="adj1" fmla="val 4200000"/>
            <a:gd name="adj2" fmla="val 6600000"/>
            <a:gd name="adj3" fmla="val 305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89F4E-D122-4C63-BD0D-906D08A9BAE8}">
      <dsp:nvSpPr>
        <dsp:cNvPr id="0" name=""/>
        <dsp:cNvSpPr/>
      </dsp:nvSpPr>
      <dsp:spPr>
        <a:xfrm>
          <a:off x="1454187" y="566971"/>
          <a:ext cx="5751998" cy="5751998"/>
        </a:xfrm>
        <a:prstGeom prst="blockArc">
          <a:avLst>
            <a:gd name="adj1" fmla="val 1800000"/>
            <a:gd name="adj2" fmla="val 4200000"/>
            <a:gd name="adj3" fmla="val 30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211F4-9026-4678-9DC3-932521D897F3}">
      <dsp:nvSpPr>
        <dsp:cNvPr id="0" name=""/>
        <dsp:cNvSpPr/>
      </dsp:nvSpPr>
      <dsp:spPr>
        <a:xfrm>
          <a:off x="1454187" y="566971"/>
          <a:ext cx="5751998" cy="5751998"/>
        </a:xfrm>
        <a:prstGeom prst="blockArc">
          <a:avLst>
            <a:gd name="adj1" fmla="val 21000000"/>
            <a:gd name="adj2" fmla="val 1800000"/>
            <a:gd name="adj3" fmla="val 305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E65A4-73C5-455A-A00C-A378A9ACDDA3}">
      <dsp:nvSpPr>
        <dsp:cNvPr id="0" name=""/>
        <dsp:cNvSpPr/>
      </dsp:nvSpPr>
      <dsp:spPr>
        <a:xfrm>
          <a:off x="1454187" y="566971"/>
          <a:ext cx="5751998" cy="5751998"/>
        </a:xfrm>
        <a:prstGeom prst="blockArc">
          <a:avLst>
            <a:gd name="adj1" fmla="val 18600000"/>
            <a:gd name="adj2" fmla="val 21000000"/>
            <a:gd name="adj3" fmla="val 305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9A107-694A-41EA-96D3-55E334F47553}">
      <dsp:nvSpPr>
        <dsp:cNvPr id="0" name=""/>
        <dsp:cNvSpPr/>
      </dsp:nvSpPr>
      <dsp:spPr>
        <a:xfrm>
          <a:off x="1454187" y="566971"/>
          <a:ext cx="5751998" cy="5751998"/>
        </a:xfrm>
        <a:prstGeom prst="blockArc">
          <a:avLst>
            <a:gd name="adj1" fmla="val 16200000"/>
            <a:gd name="adj2" fmla="val 18600000"/>
            <a:gd name="adj3" fmla="val 305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68E92-A27A-4CB5-91D2-B7A00445EF42}">
      <dsp:nvSpPr>
        <dsp:cNvPr id="0" name=""/>
        <dsp:cNvSpPr/>
      </dsp:nvSpPr>
      <dsp:spPr>
        <a:xfrm>
          <a:off x="3459770" y="2610730"/>
          <a:ext cx="1744795" cy="1744795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</a:rPr>
            <a:t>с/р. игра</a:t>
          </a:r>
          <a:endParaRPr lang="ru-RU" sz="4000" b="1" kern="1200" dirty="0">
            <a:solidFill>
              <a:srgbClr val="002060"/>
            </a:solidFill>
          </a:endParaRPr>
        </a:p>
      </dsp:txBody>
      <dsp:txXfrm>
        <a:off x="3459770" y="2610730"/>
        <a:ext cx="1744795" cy="1744795"/>
      </dsp:txXfrm>
    </dsp:sp>
    <dsp:sp modelId="{ADF51B50-C256-4D15-A951-B5410966A344}">
      <dsp:nvSpPr>
        <dsp:cNvPr id="0" name=""/>
        <dsp:cNvSpPr/>
      </dsp:nvSpPr>
      <dsp:spPr>
        <a:xfrm>
          <a:off x="3457013" y="261"/>
          <a:ext cx="1746345" cy="12213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почта</a:t>
          </a:r>
          <a:endParaRPr lang="ru-RU" sz="2800" kern="1200" dirty="0"/>
        </a:p>
      </dsp:txBody>
      <dsp:txXfrm>
        <a:off x="3457013" y="261"/>
        <a:ext cx="1746345" cy="1221357"/>
      </dsp:txXfrm>
    </dsp:sp>
    <dsp:sp modelId="{72A72E14-DE69-439F-91B0-ED38B430ADE8}">
      <dsp:nvSpPr>
        <dsp:cNvPr id="0" name=""/>
        <dsp:cNvSpPr/>
      </dsp:nvSpPr>
      <dsp:spPr>
        <a:xfrm>
          <a:off x="5182160" y="662830"/>
          <a:ext cx="1936840" cy="12213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зоопарк</a:t>
          </a:r>
          <a:endParaRPr lang="ru-RU" sz="2800" kern="1200" dirty="0"/>
        </a:p>
      </dsp:txBody>
      <dsp:txXfrm>
        <a:off x="5182160" y="662830"/>
        <a:ext cx="1936840" cy="1221357"/>
      </dsp:txXfrm>
    </dsp:sp>
    <dsp:sp modelId="{669F9E33-2C53-4B58-8E7C-8C34D41806E3}">
      <dsp:nvSpPr>
        <dsp:cNvPr id="0" name=""/>
        <dsp:cNvSpPr/>
      </dsp:nvSpPr>
      <dsp:spPr>
        <a:xfrm>
          <a:off x="6144047" y="2340514"/>
          <a:ext cx="1950287" cy="12213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мастерская</a:t>
          </a:r>
          <a:endParaRPr lang="ru-RU" sz="2000" kern="1200" dirty="0"/>
        </a:p>
      </dsp:txBody>
      <dsp:txXfrm>
        <a:off x="6144047" y="2340514"/>
        <a:ext cx="1950287" cy="1221357"/>
      </dsp:txXfrm>
    </dsp:sp>
    <dsp:sp modelId="{1FCBA4EA-4B08-490E-B186-C421BE855D1C}">
      <dsp:nvSpPr>
        <dsp:cNvPr id="0" name=""/>
        <dsp:cNvSpPr/>
      </dsp:nvSpPr>
      <dsp:spPr>
        <a:xfrm>
          <a:off x="5857917" y="4248306"/>
          <a:ext cx="1849757" cy="12213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транспорт</a:t>
          </a:r>
          <a:endParaRPr lang="ru-RU" sz="2000" kern="1200" dirty="0"/>
        </a:p>
      </dsp:txBody>
      <dsp:txXfrm>
        <a:off x="5857917" y="4248306"/>
        <a:ext cx="1849757" cy="1221357"/>
      </dsp:txXfrm>
    </dsp:sp>
    <dsp:sp modelId="{2434464D-2571-4C06-8274-F383D7F0D0C7}">
      <dsp:nvSpPr>
        <dsp:cNvPr id="0" name=""/>
        <dsp:cNvSpPr/>
      </dsp:nvSpPr>
      <dsp:spPr>
        <a:xfrm>
          <a:off x="4390053" y="5493529"/>
          <a:ext cx="1817489" cy="122135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парикмахерская</a:t>
          </a:r>
          <a:endParaRPr lang="ru-RU" sz="1400" kern="1200" dirty="0"/>
        </a:p>
      </dsp:txBody>
      <dsp:txXfrm>
        <a:off x="4390053" y="5493529"/>
        <a:ext cx="1817489" cy="1221357"/>
      </dsp:txXfrm>
    </dsp:sp>
    <dsp:sp modelId="{B26BDE42-1916-4725-A867-D8CCF8440B8A}">
      <dsp:nvSpPr>
        <dsp:cNvPr id="0" name=""/>
        <dsp:cNvSpPr/>
      </dsp:nvSpPr>
      <dsp:spPr>
        <a:xfrm>
          <a:off x="2473935" y="5493529"/>
          <a:ext cx="1775279" cy="12213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магазин</a:t>
          </a:r>
          <a:endParaRPr lang="ru-RU" sz="2400" kern="1200" dirty="0"/>
        </a:p>
      </dsp:txBody>
      <dsp:txXfrm>
        <a:off x="2473935" y="5493529"/>
        <a:ext cx="1775279" cy="1221357"/>
      </dsp:txXfrm>
    </dsp:sp>
    <dsp:sp modelId="{0671D1ED-50BC-4820-919E-28405132EBA0}">
      <dsp:nvSpPr>
        <dsp:cNvPr id="0" name=""/>
        <dsp:cNvSpPr/>
      </dsp:nvSpPr>
      <dsp:spPr>
        <a:xfrm>
          <a:off x="846201" y="4248306"/>
          <a:ext cx="2062749" cy="12213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больница</a:t>
          </a:r>
          <a:endParaRPr lang="ru-RU" sz="2000" kern="1200" dirty="0"/>
        </a:p>
      </dsp:txBody>
      <dsp:txXfrm>
        <a:off x="846201" y="4248306"/>
        <a:ext cx="2062749" cy="1221357"/>
      </dsp:txXfrm>
    </dsp:sp>
    <dsp:sp modelId="{BAA74574-02D6-4B8E-B8B1-1AB9A50D486D}">
      <dsp:nvSpPr>
        <dsp:cNvPr id="0" name=""/>
        <dsp:cNvSpPr/>
      </dsp:nvSpPr>
      <dsp:spPr>
        <a:xfrm>
          <a:off x="621132" y="2340514"/>
          <a:ext cx="1840096" cy="12213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семья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>
        <a:off x="621132" y="2340514"/>
        <a:ext cx="1840096" cy="1221357"/>
      </dsp:txXfrm>
    </dsp:sp>
    <dsp:sp modelId="{D4FA833C-D79D-4B28-B038-FE89975EC249}">
      <dsp:nvSpPr>
        <dsp:cNvPr id="0" name=""/>
        <dsp:cNvSpPr/>
      </dsp:nvSpPr>
      <dsp:spPr>
        <a:xfrm>
          <a:off x="1559581" y="669263"/>
          <a:ext cx="1900431" cy="12213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театр</a:t>
          </a:r>
          <a:endParaRPr lang="ru-RU" sz="2800" kern="1200" dirty="0"/>
        </a:p>
      </dsp:txBody>
      <dsp:txXfrm>
        <a:off x="1559581" y="669263"/>
        <a:ext cx="1900431" cy="12213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B67357-B425-4278-BC0C-1ACEB90D3CB7}">
      <dsp:nvSpPr>
        <dsp:cNvPr id="0" name=""/>
        <dsp:cNvSpPr/>
      </dsp:nvSpPr>
      <dsp:spPr>
        <a:xfrm rot="2226118">
          <a:off x="2730394" y="4321102"/>
          <a:ext cx="938332" cy="63281"/>
        </a:xfrm>
        <a:custGeom>
          <a:avLst/>
          <a:gdLst/>
          <a:ahLst/>
          <a:cxnLst/>
          <a:rect l="0" t="0" r="0" b="0"/>
          <a:pathLst>
            <a:path>
              <a:moveTo>
                <a:pt x="0" y="31640"/>
              </a:moveTo>
              <a:lnTo>
                <a:pt x="938332" y="31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620EF-34A6-4348-B3C8-9620E6948B4C}">
      <dsp:nvSpPr>
        <dsp:cNvPr id="0" name=""/>
        <dsp:cNvSpPr/>
      </dsp:nvSpPr>
      <dsp:spPr>
        <a:xfrm rot="21450941">
          <a:off x="2824747" y="3144686"/>
          <a:ext cx="1325606" cy="63281"/>
        </a:xfrm>
        <a:custGeom>
          <a:avLst/>
          <a:gdLst/>
          <a:ahLst/>
          <a:cxnLst/>
          <a:rect l="0" t="0" r="0" b="0"/>
          <a:pathLst>
            <a:path>
              <a:moveTo>
                <a:pt x="0" y="31640"/>
              </a:moveTo>
              <a:lnTo>
                <a:pt x="1325606" y="31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2BA6C-AFF8-4881-A219-F6F1DC77B656}">
      <dsp:nvSpPr>
        <dsp:cNvPr id="0" name=""/>
        <dsp:cNvSpPr/>
      </dsp:nvSpPr>
      <dsp:spPr>
        <a:xfrm rot="19778565">
          <a:off x="2711172" y="2166139"/>
          <a:ext cx="1665793" cy="63281"/>
        </a:xfrm>
        <a:custGeom>
          <a:avLst/>
          <a:gdLst/>
          <a:ahLst/>
          <a:cxnLst/>
          <a:rect l="0" t="0" r="0" b="0"/>
          <a:pathLst>
            <a:path>
              <a:moveTo>
                <a:pt x="0" y="31640"/>
              </a:moveTo>
              <a:lnTo>
                <a:pt x="1665793" y="31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088A6-EE4F-4F8A-94C4-87C1F3136DF4}">
      <dsp:nvSpPr>
        <dsp:cNvPr id="0" name=""/>
        <dsp:cNvSpPr/>
      </dsp:nvSpPr>
      <dsp:spPr>
        <a:xfrm>
          <a:off x="-1027184" y="1549982"/>
          <a:ext cx="5542722" cy="32404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06B36-FC0D-44EA-95EE-DB3591BB39AC}">
      <dsp:nvSpPr>
        <dsp:cNvPr id="0" name=""/>
        <dsp:cNvSpPr/>
      </dsp:nvSpPr>
      <dsp:spPr>
        <a:xfrm>
          <a:off x="3648393" y="34983"/>
          <a:ext cx="3757660" cy="2002549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 </a:t>
          </a:r>
          <a:r>
            <a:rPr lang="ru-RU" sz="1600" b="1" kern="1200" dirty="0" smtClean="0"/>
            <a:t>при сговоре на игру</a:t>
          </a:r>
          <a:r>
            <a:rPr lang="ru-RU" sz="1600" kern="1200" dirty="0" smtClean="0"/>
            <a:t> – помогает распределить роли и развить новые сюжетные лини в знакомых играх, помогает вспоминать самое интересное из своей жизни – вносить в игру.</a:t>
          </a:r>
          <a:endParaRPr lang="ru-RU" sz="1600" kern="1200" dirty="0"/>
        </a:p>
      </dsp:txBody>
      <dsp:txXfrm>
        <a:off x="3648393" y="34983"/>
        <a:ext cx="3757660" cy="2002549"/>
      </dsp:txXfrm>
    </dsp:sp>
    <dsp:sp modelId="{DA07D561-6DBE-413C-A315-9A7982837242}">
      <dsp:nvSpPr>
        <dsp:cNvPr id="0" name=""/>
        <dsp:cNvSpPr/>
      </dsp:nvSpPr>
      <dsp:spPr>
        <a:xfrm>
          <a:off x="4143399" y="2143144"/>
          <a:ext cx="3595128" cy="1853474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Включается в игру</a:t>
          </a:r>
          <a:r>
            <a:rPr lang="ru-RU" sz="1600" kern="1200" dirty="0" smtClean="0"/>
            <a:t> во </a:t>
          </a:r>
          <a:r>
            <a:rPr lang="ru-RU" sz="1600" b="1" kern="1200" dirty="0" smtClean="0"/>
            <a:t>второстепенной роли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4143399" y="2143144"/>
        <a:ext cx="3595128" cy="1853474"/>
      </dsp:txXfrm>
    </dsp:sp>
    <dsp:sp modelId="{D65843D5-9CFC-4B01-BE75-F146A1B6030A}">
      <dsp:nvSpPr>
        <dsp:cNvPr id="0" name=""/>
        <dsp:cNvSpPr/>
      </dsp:nvSpPr>
      <dsp:spPr>
        <a:xfrm>
          <a:off x="2641873" y="4496268"/>
          <a:ext cx="3945454" cy="1853474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 </a:t>
          </a:r>
          <a:r>
            <a:rPr lang="ru-RU" sz="1600" b="1" kern="1200" dirty="0" smtClean="0"/>
            <a:t>при обсуждении содержания игры</a:t>
          </a:r>
          <a:r>
            <a:rPr lang="ru-RU" sz="1600" kern="1200" dirty="0" smtClean="0"/>
            <a:t> – репликой, советом, напоминанием актуализирует их личный опыт.</a:t>
          </a:r>
          <a:endParaRPr lang="ru-RU" sz="1600" kern="1200" dirty="0"/>
        </a:p>
      </dsp:txBody>
      <dsp:txXfrm>
        <a:off x="2641873" y="4496268"/>
        <a:ext cx="3945454" cy="1853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C:\Users\Lidia\Desktop\МК Фокина ШАБЛОНЫ\чтение\кот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68344" y="3811096"/>
            <a:ext cx="1198443" cy="2794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9512" y="116632"/>
            <a:ext cx="8712968" cy="6624736"/>
          </a:xfrm>
          <a:prstGeom prst="rect">
            <a:avLst/>
          </a:prstGeom>
          <a:noFill/>
          <a:ln w="5715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scene3d>
            <a:camera prst="orthographicFront"/>
            <a:lightRig rig="sunset" dir="t"/>
          </a:scene3d>
          <a:sp3d extrusionH="127000" contourW="44450">
            <a:bevelT w="63500"/>
            <a:bevelB w="63500"/>
            <a:extrusionClr>
              <a:srgbClr val="FF0000"/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4" name="Picture 2" descr="C:\Users\Lidia\Desktop\МК Фокина ШАБЛОНЫ\чтение\лис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3893223"/>
            <a:ext cx="1736004" cy="2696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07121" y="6450443"/>
            <a:ext cx="15951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BC5463"/>
                </a:solidFill>
              </a:rPr>
              <a:t>http://mykids.ucoz.ru/</a:t>
            </a:r>
            <a:endParaRPr lang="uk-UA" sz="1200" dirty="0">
              <a:solidFill>
                <a:srgbClr val="BC546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Lidia\Desktop\МК Фокина ШАБЛОНЫ\чтение\кр шапочк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02120" y="188640"/>
            <a:ext cx="1852396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116632"/>
            <a:ext cx="8712968" cy="6624736"/>
          </a:xfrm>
          <a:prstGeom prst="rect">
            <a:avLst/>
          </a:prstGeom>
          <a:noFill/>
          <a:ln w="5715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scene3d>
            <a:camera prst="orthographicFront"/>
            <a:lightRig rig="sunset" dir="t"/>
          </a:scene3d>
          <a:sp3d extrusionH="127000" contourW="44450">
            <a:bevelT w="63500"/>
            <a:bevelB w="63500"/>
            <a:extrusionClr>
              <a:srgbClr val="FF0000"/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7121" y="6450443"/>
            <a:ext cx="15951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BC5463"/>
                </a:solidFill>
              </a:rPr>
              <a:t>http://mykids.ucoz.ru/</a:t>
            </a:r>
            <a:endParaRPr lang="uk-UA" sz="1200" dirty="0">
              <a:solidFill>
                <a:srgbClr val="BC5463"/>
              </a:solidFill>
            </a:endParaRPr>
          </a:p>
        </p:txBody>
      </p:sp>
      <p:pic>
        <p:nvPicPr>
          <p:cNvPr id="1026" name="Picture 2" descr="C:\Users\Lidia\Desktop\МК Фокина ШАБЛОНЫ\чтение\колобок 2ъ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36888"/>
            <a:ext cx="2592288" cy="1652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1\Desktop\deti_001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31640" y="548680"/>
            <a:ext cx="56886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1600" dirty="0">
              <a:solidFill>
                <a:srgbClr val="FF0000"/>
              </a:solidFill>
              <a:latin typeface="AGCrownStyle" pitchFamily="2" charset="0"/>
            </a:endParaRPr>
          </a:p>
        </p:txBody>
      </p:sp>
      <p:pic>
        <p:nvPicPr>
          <p:cNvPr id="6" name="Рисунок 5" descr="skachat-krasivyj-fon-dlya-prezentac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2143116"/>
            <a:ext cx="5357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Особенности руководства сюжетно-ролевыми играми у детей среднего дошкольного возраста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6429396"/>
            <a:ext cx="5214942" cy="4086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Автор: Капустина А.В. Воспитатель ГБДОУ </a:t>
            </a:r>
            <a:r>
              <a:rPr lang="ru-RU" dirty="0" err="1" smtClean="0"/>
              <a:t>д</a:t>
            </a:r>
            <a:r>
              <a:rPr lang="ru-RU" dirty="0" smtClean="0"/>
              <a:t>/с №43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71604" y="142852"/>
            <a:ext cx="614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ГБДОУ </a:t>
            </a:r>
            <a:r>
              <a:rPr lang="ru-RU" sz="1400" dirty="0" err="1" smtClean="0"/>
              <a:t>д</a:t>
            </a:r>
            <a:r>
              <a:rPr lang="ru-RU" sz="1400" dirty="0" smtClean="0"/>
              <a:t>/с №43 Колпинского района СПб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45245421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7"/>
            <a:ext cx="8029604" cy="5429287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Сюжетно-ролевая игра</a:t>
            </a:r>
            <a:r>
              <a:rPr lang="ru-RU" sz="2800" dirty="0" smtClean="0"/>
              <a:t> – это творческий вид игры, в которой дети отражают явления окружающей действительности через ролевое взаимодействие.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Сюжетно-ролевая игра</a:t>
            </a:r>
            <a:r>
              <a:rPr lang="ru-RU" sz="2800" dirty="0" smtClean="0"/>
              <a:t> по своему характеру - </a:t>
            </a:r>
            <a:r>
              <a:rPr lang="ru-RU" sz="2800" b="1" dirty="0" smtClean="0"/>
              <a:t>деятельность отражательная</a:t>
            </a:r>
            <a:r>
              <a:rPr lang="ru-RU" sz="2800" dirty="0" smtClean="0"/>
              <a:t>. Основной источник, питающий игру ребенка, - это окружающий его мир, жизнь и деятельность взрослых и сверстников.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52"/>
          <a:ext cx="8786842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285720" y="0"/>
          <a:ext cx="8715468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981641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875328"/>
            <a:ext cx="55446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002060"/>
              </a:solidFill>
              <a:latin typeface="APCGaramondC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PCGaramondC" pitchFamily="2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214290"/>
          <a:ext cx="8786842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049007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57422" y="214290"/>
            <a:ext cx="5143536" cy="4086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/>
              <a:t>Приемы косвенного руководства.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815995"/>
            <a:ext cx="2643206" cy="414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/>
              <a:t>Обогащение реального опыта детей в активной деятельности:</a:t>
            </a:r>
          </a:p>
          <a:p>
            <a:r>
              <a:rPr lang="ru-RU" sz="1200" dirty="0" smtClean="0"/>
              <a:t>- внесение в занятия по ознакомлению с окружающим ярких образов и впечатлений</a:t>
            </a:r>
          </a:p>
          <a:p>
            <a:r>
              <a:rPr lang="ru-RU" sz="1200" dirty="0" smtClean="0"/>
              <a:t>- экскурсии, наблюдения, встречи с людьми определенных профессий, сопровождающиеся беседой с детьми</a:t>
            </a:r>
          </a:p>
          <a:p>
            <a:r>
              <a:rPr lang="ru-RU" sz="1200" dirty="0" smtClean="0"/>
              <a:t>- создание ситуаций, побуждающих ребенка вступать во взаимоотношения с окружающими (поручения)</a:t>
            </a:r>
          </a:p>
          <a:p>
            <a:r>
              <a:rPr lang="ru-RU" sz="1200" dirty="0" smtClean="0"/>
              <a:t>- чтение художественных произведений, драматизация сказок</a:t>
            </a:r>
          </a:p>
          <a:p>
            <a:r>
              <a:rPr lang="ru-RU" sz="1200" dirty="0" smtClean="0"/>
              <a:t>- наблюдение за играми других детей</a:t>
            </a:r>
          </a:p>
          <a:p>
            <a:r>
              <a:rPr lang="ru-RU" sz="1200" dirty="0" smtClean="0"/>
              <a:t>-напоминания об интересных фактах из жизни.</a:t>
            </a:r>
          </a:p>
          <a:p>
            <a:pPr lvl="0"/>
            <a:endParaRPr lang="ru-RU" sz="1200" dirty="0" smtClean="0"/>
          </a:p>
          <a:p>
            <a:pPr lvl="0"/>
            <a:endParaRPr lang="ru-RU" sz="1200" dirty="0" smtClean="0"/>
          </a:p>
          <a:p>
            <a:pPr lvl="0"/>
            <a:endParaRPr lang="ru-RU" sz="1200" dirty="0" smtClean="0"/>
          </a:p>
          <a:p>
            <a:pPr lvl="0"/>
            <a:endParaRPr lang="ru-RU" sz="1200" dirty="0" smtClean="0"/>
          </a:p>
          <a:p>
            <a:pPr lvl="0"/>
            <a:endParaRPr lang="ru-RU" sz="1200" dirty="0" smtClean="0"/>
          </a:p>
          <a:p>
            <a:pPr lvl="0"/>
            <a:endParaRPr lang="ru-RU" sz="1200" dirty="0" smtClean="0"/>
          </a:p>
          <a:p>
            <a:pPr lvl="0"/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928926" y="928669"/>
            <a:ext cx="2000264" cy="378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/>
              <a:t>Организация предметно-игровой среды</a:t>
            </a:r>
            <a:endParaRPr lang="ru-RU" sz="1200" dirty="0" smtClean="0"/>
          </a:p>
          <a:p>
            <a:r>
              <a:rPr lang="ru-RU" sz="1200" dirty="0" smtClean="0"/>
              <a:t>- сочетание игрушек, предметов заместителей, ролевых атрибутов, воображаемых игрушек</a:t>
            </a:r>
          </a:p>
          <a:p>
            <a:r>
              <a:rPr lang="ru-RU" sz="1200" dirty="0" smtClean="0"/>
              <a:t>- внесение в среду новой игрушки</a:t>
            </a:r>
          </a:p>
          <a:p>
            <a:r>
              <a:rPr lang="ru-RU" sz="1200" dirty="0" smtClean="0"/>
              <a:t>- изготовление детьми атрибутов для игры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929190" y="857232"/>
            <a:ext cx="1928826" cy="414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/>
              <a:t>Обогащение социального опыта детей в повседневной жизни:</a:t>
            </a:r>
            <a:endParaRPr lang="ru-RU" sz="1200" dirty="0" smtClean="0"/>
          </a:p>
          <a:p>
            <a:r>
              <a:rPr lang="ru-RU" sz="1200" dirty="0" smtClean="0"/>
              <a:t>- ознакомление с окружающим в активной деятельности (наблюдения, экскурсии, беседы,  чтение литературы, рассматривание иллюстраций и картин).</a:t>
            </a:r>
          </a:p>
          <a:p>
            <a:r>
              <a:rPr lang="ru-RU" sz="1200" dirty="0" smtClean="0"/>
              <a:t>- создание педагогом специальных ситуаций с целью налаживания контактов ребенка с окружающими</a:t>
            </a:r>
            <a:r>
              <a:rPr lang="ru-RU" dirty="0" smtClean="0"/>
              <a:t>.</a:t>
            </a:r>
          </a:p>
          <a:p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16" y="857232"/>
            <a:ext cx="1928826" cy="45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/>
              <a:t>Организация воспитателем игр обучающего характера:</a:t>
            </a:r>
            <a:endParaRPr lang="ru-RU" sz="1200" dirty="0" smtClean="0"/>
          </a:p>
          <a:p>
            <a:r>
              <a:rPr lang="ru-RU" sz="1200" dirty="0" smtClean="0"/>
              <a:t>- театрализованные игры</a:t>
            </a:r>
          </a:p>
          <a:p>
            <a:r>
              <a:rPr lang="ru-RU" sz="1200" dirty="0" smtClean="0"/>
              <a:t>- игры типа «Угадай, кто пришел? » «Угадай, кого я изображаю? »</a:t>
            </a:r>
          </a:p>
          <a:p>
            <a:r>
              <a:rPr lang="ru-RU" sz="1200" dirty="0" smtClean="0"/>
              <a:t>- дидактические игры «Кому что нужно для работы»…</a:t>
            </a:r>
          </a:p>
          <a:p>
            <a:r>
              <a:rPr lang="ru-RU" sz="1200" dirty="0" smtClean="0"/>
              <a:t>Создание игровой проблемной ситуации: - с помощью игрового оборудования (атрибутов, декораций, предметов одежды, игрушек) - с помощью активизирующего общения педагога с детьми.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50204_1645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4559"/>
          <a:stretch>
            <a:fillRect/>
          </a:stretch>
        </p:blipFill>
        <p:spPr>
          <a:xfrm>
            <a:off x="428596" y="1000108"/>
            <a:ext cx="2160000" cy="3280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20150204_164551.jpg"/>
          <p:cNvPicPr>
            <a:picLocks noChangeAspect="1"/>
          </p:cNvPicPr>
          <p:nvPr/>
        </p:nvPicPr>
        <p:blipFill>
          <a:blip r:embed="rId3" cstate="print"/>
          <a:srcRect t="25544" b="2330"/>
          <a:stretch>
            <a:fillRect/>
          </a:stretch>
        </p:blipFill>
        <p:spPr>
          <a:xfrm>
            <a:off x="2786050" y="1643050"/>
            <a:ext cx="2916000" cy="3526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I1FzGOmxKjk.jpg"/>
          <p:cNvPicPr>
            <a:picLocks noChangeAspect="1"/>
          </p:cNvPicPr>
          <p:nvPr/>
        </p:nvPicPr>
        <p:blipFill>
          <a:blip r:embed="rId4" cstate="print"/>
          <a:srcRect t="3007" b="9800"/>
          <a:stretch>
            <a:fillRect/>
          </a:stretch>
        </p:blipFill>
        <p:spPr>
          <a:xfrm>
            <a:off x="5715008" y="1428736"/>
            <a:ext cx="2740486" cy="42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50220_163244.jpg"/>
          <p:cNvPicPr>
            <a:picLocks noChangeAspect="1"/>
          </p:cNvPicPr>
          <p:nvPr/>
        </p:nvPicPr>
        <p:blipFill>
          <a:blip r:embed="rId2" cstate="print"/>
          <a:srcRect l="1846" t="3282"/>
          <a:stretch>
            <a:fillRect/>
          </a:stretch>
        </p:blipFill>
        <p:spPr>
          <a:xfrm>
            <a:off x="500034" y="3500438"/>
            <a:ext cx="4546529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20150220_163246.jpg"/>
          <p:cNvPicPr>
            <a:picLocks noChangeAspect="1"/>
          </p:cNvPicPr>
          <p:nvPr/>
        </p:nvPicPr>
        <p:blipFill>
          <a:blip r:embed="rId3" cstate="print"/>
          <a:srcRect l="3125" t="5555" r="17968"/>
          <a:stretch>
            <a:fillRect/>
          </a:stretch>
        </p:blipFill>
        <p:spPr>
          <a:xfrm>
            <a:off x="285727" y="285728"/>
            <a:ext cx="4170725" cy="28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20150204_164435.jpg"/>
          <p:cNvPicPr>
            <a:picLocks noChangeAspect="1"/>
          </p:cNvPicPr>
          <p:nvPr/>
        </p:nvPicPr>
        <p:blipFill>
          <a:blip r:embed="rId4" cstate="print"/>
          <a:srcRect t="26041"/>
          <a:stretch>
            <a:fillRect/>
          </a:stretch>
        </p:blipFill>
        <p:spPr>
          <a:xfrm>
            <a:off x="5500694" y="285728"/>
            <a:ext cx="2546366" cy="33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000108"/>
            <a:ext cx="6715172" cy="121444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Спасибо за внимание</a:t>
            </a:r>
            <a:endParaRPr lang="ru-RU" sz="4800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 descr="20141121_164603.jpg"/>
          <p:cNvPicPr>
            <a:picLocks noChangeAspect="1"/>
          </p:cNvPicPr>
          <p:nvPr/>
        </p:nvPicPr>
        <p:blipFill>
          <a:blip r:embed="rId4" cstate="print"/>
          <a:srcRect t="19444" r="2343"/>
          <a:stretch>
            <a:fillRect/>
          </a:stretch>
        </p:blipFill>
        <p:spPr>
          <a:xfrm>
            <a:off x="2071670" y="2786058"/>
            <a:ext cx="6048000" cy="2637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deti_0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429784" y="6553200"/>
            <a:ext cx="304800" cy="3048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285720" y="214290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281</Words>
  <Application>Microsoft Office PowerPoint</Application>
  <PresentationFormat>Экран (4:3)</PresentationFormat>
  <Paragraphs>47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Сюжетно-ролевая игра – это творческий вид игры, в которой дети отражают явления окружающей действительности через ролевое взаимодействие.  Сюжетно-ролевая игра по своему характеру - деятельность отражательная. Основной источник, питающий игру ребенка, - это окружающий его мир, жизнь и деятельность взрослых и сверстников.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1</cp:lastModifiedBy>
  <cp:revision>44</cp:revision>
  <dcterms:created xsi:type="dcterms:W3CDTF">2014-08-06T17:34:00Z</dcterms:created>
  <dcterms:modified xsi:type="dcterms:W3CDTF">2015-03-25T20:07:52Z</dcterms:modified>
</cp:coreProperties>
</file>