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08" d="100"/>
          <a:sy n="108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943D6D-DA18-40DA-9B7C-8356074D5C86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D5F72B-593A-41E3-8C94-4267ECD09AE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429132"/>
            <a:ext cx="3900486" cy="2071702"/>
          </a:xfrm>
        </p:spPr>
        <p:txBody>
          <a:bodyPr/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Серова Марина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7724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Роль домашнего и демонстрационного  физического эксперимента в формировании интереса школьников к урокам физики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Механическое движение</a:t>
            </a:r>
          </a:p>
          <a:p>
            <a:r>
              <a:rPr lang="ru-RU" dirty="0" smtClean="0"/>
              <a:t>Понаблюдайте за движением стрелок настенных часов. Сделайте следующее: нарисуйте траекторию движения конца часовой стрелки ; измерьте длину пути, который проходит конец часовой стрелки за 30 минут : определите вид движения конца часовой стрелки ( равномерное или неравномерное, прямолинейное или криволинейное).</a:t>
            </a:r>
          </a:p>
          <a:p>
            <a:r>
              <a:rPr lang="ru-RU" b="1" dirty="0" smtClean="0"/>
              <a:t>( </a:t>
            </a:r>
            <a:r>
              <a:rPr lang="ru-RU" dirty="0" smtClean="0"/>
              <a:t>Результаты  работы. Траектория движения часовой стрелки - окружность. Для измерения длины пути надо аккуратно положить нить вдоль траектории движения стрелки часов , а затем измерить длину пути. Движение конца стрелки часов равномерное и криволинейное.)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r>
              <a:rPr lang="ru-RU" dirty="0" smtClean="0"/>
              <a:t>Оптика</a:t>
            </a:r>
          </a:p>
          <a:p>
            <a:r>
              <a:rPr lang="ru-RU" dirty="0" smtClean="0"/>
              <a:t>Взять два зеркала , поставить их под углом 90 градусов и в этот угол положить два яблока.</a:t>
            </a:r>
          </a:p>
          <a:p>
            <a:r>
              <a:rPr lang="ru-RU" dirty="0" smtClean="0"/>
              <a:t>Сколько яблок ты увидел?</a:t>
            </a:r>
          </a:p>
          <a:p>
            <a:r>
              <a:rPr lang="ru-RU" dirty="0" smtClean="0"/>
              <a:t>Всели яблоки одинаково видны, почему?</a:t>
            </a:r>
          </a:p>
          <a:p>
            <a:r>
              <a:rPr lang="ru-RU" b="1" dirty="0" smtClean="0"/>
              <a:t>( </a:t>
            </a:r>
            <a:r>
              <a:rPr lang="ru-RU" dirty="0" smtClean="0"/>
              <a:t>Результаты работы:   в зеркалах видно 8 яблок, ближние видны ярче, так как часть света поглощается зеркалами)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Электростатика</a:t>
            </a:r>
            <a:endParaRPr lang="ru-RU" dirty="0" smtClean="0"/>
          </a:p>
          <a:p>
            <a:r>
              <a:rPr lang="ru-RU" dirty="0" smtClean="0"/>
              <a:t>Взять лоскут полиэтиленовой пленки размером примерно 10 на 40 см. Положить его на сухой непроводящий стол, а затем провести по нему несколько раз ладонью. Повесить на ручку или карандаш.</a:t>
            </a:r>
          </a:p>
          <a:p>
            <a:r>
              <a:rPr lang="ru-RU" dirty="0" smtClean="0"/>
              <a:t>Какой прибор у вас получился?</a:t>
            </a:r>
          </a:p>
          <a:p>
            <a:r>
              <a:rPr lang="ru-RU" dirty="0" smtClean="0"/>
              <a:t>На каком явлении основана работа этого прибора?</a:t>
            </a:r>
          </a:p>
          <a:p>
            <a:r>
              <a:rPr lang="ru-RU" dirty="0" smtClean="0"/>
              <a:t>Что можно наблюдать с помощью этого прибора?</a:t>
            </a:r>
          </a:p>
          <a:p>
            <a:r>
              <a:rPr lang="ru-RU" b="1" dirty="0" smtClean="0"/>
              <a:t>( </a:t>
            </a:r>
            <a:r>
              <a:rPr lang="ru-RU" dirty="0" smtClean="0"/>
              <a:t>Результаты работы:  Полоска сильно наэлектризована и взаимодействует с окружающими телами. Получим модель электроскопа, с помощью которого можно наблюдать взаимодействие одноимённых зарядов.)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152400"/>
            <a:ext cx="625794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 smtClean="0"/>
              <a:t>Учусь наблюдать:</a:t>
            </a:r>
            <a:endParaRPr lang="ru-RU" sz="3600" dirty="0" smtClean="0"/>
          </a:p>
          <a:p>
            <a:r>
              <a:rPr lang="ru-RU" dirty="0" smtClean="0"/>
              <a:t>1.Что  я увидел,  услышал, ощутил в первые  мгновенья..</a:t>
            </a:r>
          </a:p>
          <a:p>
            <a:r>
              <a:rPr lang="ru-RU" dirty="0" smtClean="0"/>
              <a:t>2.</a:t>
            </a:r>
            <a:r>
              <a:rPr lang="ru-RU" b="1" dirty="0" smtClean="0"/>
              <a:t>  </a:t>
            </a:r>
            <a:r>
              <a:rPr lang="ru-RU" dirty="0" smtClean="0"/>
              <a:t>.Что я увидел, услышал, ощутил при следующем,   более внимательном  восприятии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3.Тела, участвующие в событии.</a:t>
            </a:r>
          </a:p>
          <a:p>
            <a:r>
              <a:rPr lang="ru-RU" dirty="0" smtClean="0"/>
              <a:t>4.Что происходило с каждым телом.</a:t>
            </a:r>
          </a:p>
          <a:p>
            <a:r>
              <a:rPr lang="ru-RU" dirty="0" smtClean="0"/>
              <a:t>5. Причина события, процесс, явления.</a:t>
            </a:r>
          </a:p>
          <a:p>
            <a:r>
              <a:rPr lang="ru-RU" dirty="0" smtClean="0"/>
              <a:t>6..Следствие (само событие, процесс, явление.)</a:t>
            </a:r>
          </a:p>
          <a:p>
            <a:r>
              <a:rPr lang="ru-RU" dirty="0" smtClean="0"/>
              <a:t>7.Мои выводы. Я наблюдал  явление …</a:t>
            </a:r>
          </a:p>
          <a:p>
            <a:r>
              <a:rPr lang="ru-RU" dirty="0" smtClean="0"/>
              <a:t>8.Особенности явления.</a:t>
            </a:r>
          </a:p>
          <a:p>
            <a:r>
              <a:rPr lang="ru-RU" sz="3600" dirty="0" smtClean="0"/>
              <a:t>Учусь ставить эксперимент:</a:t>
            </a:r>
          </a:p>
          <a:p>
            <a:r>
              <a:rPr lang="ru-RU" dirty="0" smtClean="0"/>
              <a:t>1.Я хочу узнать …</a:t>
            </a:r>
          </a:p>
          <a:p>
            <a:r>
              <a:rPr lang="ru-RU" dirty="0" smtClean="0"/>
              <a:t>2.Я об этом уже знаю : …</a:t>
            </a:r>
          </a:p>
          <a:p>
            <a:r>
              <a:rPr lang="ru-RU" dirty="0" smtClean="0"/>
              <a:t>3.Предлагаю сделать (идея) : …</a:t>
            </a:r>
          </a:p>
          <a:p>
            <a:r>
              <a:rPr lang="ru-RU" dirty="0" smtClean="0"/>
              <a:t>4.Необходимы приборы и материалы :</a:t>
            </a:r>
          </a:p>
          <a:p>
            <a:r>
              <a:rPr lang="ru-RU" dirty="0" smtClean="0"/>
              <a:t>5.План моих действий.</a:t>
            </a:r>
          </a:p>
          <a:p>
            <a:r>
              <a:rPr lang="ru-RU" dirty="0" smtClean="0"/>
              <a:t>6.Делаю →  Получаю. Выполняю свой план.</a:t>
            </a:r>
          </a:p>
          <a:p>
            <a:r>
              <a:rPr lang="ru-RU" dirty="0" smtClean="0"/>
              <a:t>7. Делаю выводы.</a:t>
            </a:r>
          </a:p>
          <a:p>
            <a:r>
              <a:rPr lang="ru-RU" dirty="0" smtClean="0"/>
              <a:t>8. Объясняю результат.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152400"/>
            <a:ext cx="6186502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домашнего эксперимента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Физика должна изучаться как экспериментальная наука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Documents and Settings\Администратор\Рабочий стол\2124411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0724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643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Физика наука экспериментальная. Использование физического эксперимента- важнейшее условие эффективности учебного процесса. Домашнему и демонстрационному эксперименту отводится роль не только средства обучения, но и основы для освоения учащимися естественного метода познания.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14290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Учение есть совместное исследование, проводимое учителем и учеником»</a:t>
            </a:r>
          </a:p>
          <a:p>
            <a:pPr marL="2690813">
              <a:buNone/>
            </a:pPr>
            <a:r>
              <a:rPr lang="ru-RU" dirty="0" smtClean="0"/>
              <a:t>                                                                         С.Рубинштейн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11906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686568" cy="1857388"/>
          </a:xfrm>
        </p:spPr>
        <p:txBody>
          <a:bodyPr>
            <a:normAutofit/>
          </a:bodyPr>
          <a:lstStyle/>
          <a:p>
            <a:pPr marL="3859213" indent="-3859213"/>
            <a:r>
              <a:rPr lang="ru-RU" sz="1800" dirty="0" smtClean="0"/>
              <a:t>         </a:t>
            </a:r>
            <a:r>
              <a:rPr lang="ru-RU" sz="2000" dirty="0" smtClean="0"/>
              <a:t>«Радость видеть и понимать –есть    самый  прекрасный дар   природы»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    А. Эйнштейн 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42910" y="3636335"/>
            <a:ext cx="85819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дидактической системы, реализующей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подход к обучению физике и формирующей интерес школьников к физике.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2000240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9404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инструментальных  возможностей домашнего и демонстрационного эксперимента.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9404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9404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заданий домашнего эксперимента для учащихся 7-8 классов, ориентированных на организацию аналитической и исследовательской деятельности школьников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9404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*внедрение разработанной системы в практику.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704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3174" y="714357"/>
            <a:ext cx="421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«Наблюдать, изучать, работать.» </a:t>
            </a:r>
          </a:p>
          <a:p>
            <a:r>
              <a:rPr lang="ru-RU" dirty="0"/>
              <a:t>                                          М. Фарадей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r>
              <a:rPr lang="ru-RU" dirty="0" smtClean="0"/>
              <a:t>Правильное расположение, подходящий  фон, различные способы проецирования</a:t>
            </a:r>
          </a:p>
          <a:p>
            <a:r>
              <a:rPr lang="ru-RU" dirty="0" smtClean="0"/>
              <a:t>Наглядность и выразительность</a:t>
            </a:r>
          </a:p>
          <a:p>
            <a:r>
              <a:rPr lang="ru-RU" dirty="0" smtClean="0"/>
              <a:t>Убедительность </a:t>
            </a:r>
          </a:p>
          <a:p>
            <a:r>
              <a:rPr lang="ru-RU" dirty="0" smtClean="0"/>
              <a:t>Производить действие на воображение учащихся</a:t>
            </a:r>
          </a:p>
          <a:p>
            <a:r>
              <a:rPr lang="ru-RU" dirty="0" smtClean="0"/>
              <a:t>Кратковременность </a:t>
            </a:r>
          </a:p>
          <a:p>
            <a:r>
              <a:rPr lang="ru-RU" dirty="0" smtClean="0"/>
              <a:t>Содержательность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-1571660"/>
            <a:ext cx="6543692" cy="32861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«Истина-это то, что </a:t>
            </a:r>
            <a:r>
              <a:rPr lang="ru-RU" sz="2000" dirty="0" smtClean="0"/>
              <a:t> выдерживает  проверку  </a:t>
            </a:r>
            <a:r>
              <a:rPr lang="ru-RU" sz="2000" dirty="0" smtClean="0"/>
              <a:t>опытом»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А Эйнштейн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Технические требования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r>
              <a:rPr lang="ru-RU" sz="2800" dirty="0" smtClean="0"/>
              <a:t>Фундаментальные опыты</a:t>
            </a:r>
          </a:p>
          <a:p>
            <a:r>
              <a:rPr lang="ru-RU" sz="2800" dirty="0" smtClean="0"/>
              <a:t>Демонстрационные опыты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Опыты, в ходе которых показывается применение физических явлений в технике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 </a:t>
            </a:r>
            <a:r>
              <a:rPr lang="ru-RU" sz="1800" dirty="0" smtClean="0"/>
              <a:t>опыты, иллюстрирующие объяснение преподавателя.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Опыты, в ходе которых учитель ставит перед учащимися проблему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Опыты, предназначенные для проверки ошибочных суждений</a:t>
            </a:r>
          </a:p>
          <a:p>
            <a:pPr marL="342900" indent="-342900">
              <a:buNone/>
            </a:pPr>
            <a:r>
              <a:rPr lang="ru-RU" sz="2800" dirty="0" smtClean="0"/>
              <a:t> Фронтальные Лабораторные работы </a:t>
            </a:r>
          </a:p>
          <a:p>
            <a:pPr marL="342900" indent="-342900">
              <a:buNone/>
            </a:pPr>
            <a:r>
              <a:rPr lang="ru-RU" sz="2800" dirty="0" smtClean="0"/>
              <a:t>  Домашний эксперимент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152400"/>
            <a:ext cx="6043626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школьного физического эксперимента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Осмысление детского опыта</a:t>
            </a:r>
          </a:p>
          <a:p>
            <a:r>
              <a:rPr lang="ru-RU" b="1" dirty="0" smtClean="0"/>
              <a:t>Измерение физических величин</a:t>
            </a:r>
          </a:p>
          <a:p>
            <a:r>
              <a:rPr lang="ru-RU" b="1" dirty="0" smtClean="0"/>
              <a:t>Осознание возможности управления физическими процессами с помощью объектов быта</a:t>
            </a:r>
          </a:p>
          <a:p>
            <a:r>
              <a:rPr lang="ru-RU" b="1" dirty="0" smtClean="0"/>
              <a:t>Измерение параметров реальных технических устройств бытового назначения</a:t>
            </a:r>
          </a:p>
          <a:p>
            <a:r>
              <a:rPr lang="ru-RU" b="1" dirty="0" smtClean="0"/>
              <a:t>Актуализация технических и технологических знаний, приближенных к запросам повседневной  трудовой практики </a:t>
            </a:r>
          </a:p>
          <a:p>
            <a:r>
              <a:rPr lang="ru-RU" b="1" dirty="0" smtClean="0"/>
              <a:t>Осознание  и понимание физических явлений и законов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152400"/>
            <a:ext cx="5972188" cy="1219200"/>
          </a:xfrm>
        </p:spPr>
        <p:txBody>
          <a:bodyPr>
            <a:normAutofit fontScale="90000"/>
          </a:bodyPr>
          <a:lstStyle/>
          <a:p>
            <a:r>
              <a:rPr lang="ru-RU" sz="3800" dirty="0" smtClean="0"/>
              <a:t>Домашний эксперимент  нацелен</a:t>
            </a:r>
            <a:endParaRPr lang="ru-RU" sz="3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214578" cy="17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Строение веществ</a:t>
            </a:r>
          </a:p>
          <a:p>
            <a:r>
              <a:rPr lang="ru-RU" dirty="0" smtClean="0"/>
              <a:t>Поставьте полную кружку с водой на плиту и наблюдайте за нагреванием. В определённый момент вода начинает выливаться  из кружки. Ответьте на вопросы</a:t>
            </a:r>
            <a:r>
              <a:rPr lang="ru-RU" b="1" dirty="0" smtClean="0"/>
              <a:t> :</a:t>
            </a:r>
            <a:endParaRPr lang="ru-RU" dirty="0" smtClean="0"/>
          </a:p>
          <a:p>
            <a:pPr lvl="0"/>
            <a:r>
              <a:rPr lang="ru-RU" dirty="0" smtClean="0"/>
              <a:t>Что происходит с объёмом воды?</a:t>
            </a:r>
          </a:p>
          <a:p>
            <a:pPr lvl="0"/>
            <a:r>
              <a:rPr lang="ru-RU" dirty="0" smtClean="0"/>
              <a:t>Если объём воды изменится, то большое ли это изменение?</a:t>
            </a:r>
          </a:p>
          <a:p>
            <a:pPr lvl="0"/>
            <a:r>
              <a:rPr lang="ru-RU" dirty="0" smtClean="0"/>
              <a:t>Почему происходит  наблюдаемое явление?</a:t>
            </a:r>
          </a:p>
          <a:p>
            <a:r>
              <a:rPr lang="ru-RU" b="1" dirty="0" smtClean="0"/>
              <a:t>( </a:t>
            </a:r>
            <a:r>
              <a:rPr lang="ru-RU" dirty="0" smtClean="0"/>
              <a:t>Результаты работы. Объём воды увеличивается. Увеличение объёма воды небольшое. При нагревании объём воды становится больше, иона вытекает из кружки ,поскольку увеличивается расстояние между молекулами.)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357982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домашних экспериментальных заданий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Диффузия</a:t>
            </a:r>
          </a:p>
          <a:p>
            <a:r>
              <a:rPr lang="ru-RU" dirty="0" smtClean="0"/>
              <a:t>В стакан с холодной водой добавьте каплю молока (йода , варенья) и наблюдайте, что при этом происходит. Проделайте тот же опыт , взяв стакан с горячей водой. Ответьте на такие вопросы:</a:t>
            </a:r>
          </a:p>
          <a:p>
            <a:pPr lvl="0"/>
            <a:r>
              <a:rPr lang="ru-RU" dirty="0" smtClean="0"/>
              <a:t>Какая  разница наблюдается в этих опытах?</a:t>
            </a:r>
          </a:p>
          <a:p>
            <a:pPr lvl="0"/>
            <a:r>
              <a:rPr lang="ru-RU" dirty="0" smtClean="0"/>
              <a:t>Как можно объяснить наблюдаемые явления и те различия, которые возникли в опытах?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( </a:t>
            </a:r>
            <a:r>
              <a:rPr lang="ru-RU" dirty="0" smtClean="0"/>
              <a:t>Результаты работы. Йод в горячей воде перемешивается с водой  быстрее ,чем в холодной. В стакане йод перемешивается с водой- это явление называется диффузией. Так как в стакане с горячей водой молекулы воды и йода движутся быстрее , то и диффузия происходит быстрее.)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152400"/>
            <a:ext cx="6186502" cy="1219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«Час работы научит больше, чем день объяснений»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Руссо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976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767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Роль домашнего и демонстрационного  физического эксперимента в формировании интереса школьников к урокам физики</vt:lpstr>
      <vt:lpstr> </vt:lpstr>
      <vt:lpstr>         «Радость видеть и понимать –есть    самый  прекрасный дар   природы»                                                                                                                                                А. Эйнштейн </vt:lpstr>
      <vt:lpstr>Слайд 4</vt:lpstr>
      <vt:lpstr>«Истина-это то, что  выдерживает  проверку  опытом»                                                                              А Эйнштейн Технические требования</vt:lpstr>
      <vt:lpstr>Система школьного физического эксперимента </vt:lpstr>
      <vt:lpstr>Домашний эксперимент  нацелен</vt:lpstr>
      <vt:lpstr>Примеры домашних экспериментальных заданий</vt:lpstr>
      <vt:lpstr>«Час работы научит больше, чем день объяснений»                                                                                                             Руссо</vt:lpstr>
      <vt:lpstr>Слайд 10</vt:lpstr>
      <vt:lpstr>Слайд 11</vt:lpstr>
      <vt:lpstr>Слайд 12</vt:lpstr>
      <vt:lpstr>Оформление домашнего эксперимента</vt:lpstr>
      <vt:lpstr>Физика должна изучаться как экспериментальная наука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домашнего и демонстрационного  физического эксперимента в формировании интереса школьников к урокам физики</dc:title>
  <dc:creator>Алёна</dc:creator>
  <cp:lastModifiedBy>Алёна</cp:lastModifiedBy>
  <cp:revision>15</cp:revision>
  <dcterms:created xsi:type="dcterms:W3CDTF">2013-01-31T18:38:58Z</dcterms:created>
  <dcterms:modified xsi:type="dcterms:W3CDTF">2013-01-31T21:06:58Z</dcterms:modified>
</cp:coreProperties>
</file>