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70" r:id="rId4"/>
    <p:sldId id="257" r:id="rId5"/>
    <p:sldId id="269" r:id="rId6"/>
    <p:sldId id="260" r:id="rId7"/>
    <p:sldId id="263" r:id="rId8"/>
    <p:sldId id="264" r:id="rId9"/>
    <p:sldId id="259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38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212FE9-B0F1-4DA3-9620-4F145291237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B0C609-9D4E-4743-8FFC-CE85361875AE}">
      <dgm:prSet phldrT="[Текст]"/>
      <dgm:spPr/>
      <dgm:t>
        <a:bodyPr/>
        <a:lstStyle/>
        <a:p>
          <a:r>
            <a:rPr lang="ru-RU" dirty="0" smtClean="0"/>
            <a:t>Связная речь</a:t>
          </a:r>
          <a:endParaRPr lang="ru-RU" dirty="0"/>
        </a:p>
      </dgm:t>
    </dgm:pt>
    <dgm:pt modelId="{739D68BF-A284-4D13-ADBA-3E2259A1A48E}" type="parTrans" cxnId="{77A41D93-D4A5-4982-9D8C-E3A182B6D1E9}">
      <dgm:prSet/>
      <dgm:spPr/>
      <dgm:t>
        <a:bodyPr/>
        <a:lstStyle/>
        <a:p>
          <a:endParaRPr lang="ru-RU"/>
        </a:p>
      </dgm:t>
    </dgm:pt>
    <dgm:pt modelId="{265560C6-8781-4354-B6A4-383040DF87BB}" type="sibTrans" cxnId="{77A41D93-D4A5-4982-9D8C-E3A182B6D1E9}">
      <dgm:prSet/>
      <dgm:spPr/>
      <dgm:t>
        <a:bodyPr/>
        <a:lstStyle/>
        <a:p>
          <a:endParaRPr lang="ru-RU"/>
        </a:p>
      </dgm:t>
    </dgm:pt>
    <dgm:pt modelId="{2EF5F204-EB4E-49FD-9A3F-A8E5C92014DA}">
      <dgm:prSet phldrT="[Текст]"/>
      <dgm:spPr/>
      <dgm:t>
        <a:bodyPr/>
        <a:lstStyle/>
        <a:p>
          <a:r>
            <a:rPr lang="ru-RU" dirty="0" smtClean="0"/>
            <a:t>Монолог  </a:t>
          </a:r>
          <a:endParaRPr lang="ru-RU" dirty="0"/>
        </a:p>
      </dgm:t>
    </dgm:pt>
    <dgm:pt modelId="{5500F476-40AF-4F43-87FE-99D862413A1C}" type="parTrans" cxnId="{7EE42A9D-87DC-4D0B-96A4-C327941E0703}">
      <dgm:prSet/>
      <dgm:spPr/>
      <dgm:t>
        <a:bodyPr/>
        <a:lstStyle/>
        <a:p>
          <a:endParaRPr lang="ru-RU"/>
        </a:p>
      </dgm:t>
    </dgm:pt>
    <dgm:pt modelId="{52F91472-DFB4-4CB5-8D26-58B4351FFE61}" type="sibTrans" cxnId="{7EE42A9D-87DC-4D0B-96A4-C327941E0703}">
      <dgm:prSet/>
      <dgm:spPr/>
      <dgm:t>
        <a:bodyPr/>
        <a:lstStyle/>
        <a:p>
          <a:endParaRPr lang="ru-RU"/>
        </a:p>
      </dgm:t>
    </dgm:pt>
    <dgm:pt modelId="{8796F55F-B78A-4315-97B0-38EF8394FB4D}">
      <dgm:prSet phldrT="[Текст]"/>
      <dgm:spPr/>
      <dgm:t>
        <a:bodyPr/>
        <a:lstStyle/>
        <a:p>
          <a:r>
            <a:rPr lang="ru-RU" dirty="0" smtClean="0"/>
            <a:t>Рассказ </a:t>
          </a:r>
          <a:endParaRPr lang="ru-RU" dirty="0"/>
        </a:p>
      </dgm:t>
    </dgm:pt>
    <dgm:pt modelId="{36DEA8AC-22A6-481B-BC90-85084D614924}" type="parTrans" cxnId="{5C767694-3859-41EE-BA3C-B36831B81B55}">
      <dgm:prSet/>
      <dgm:spPr/>
      <dgm:t>
        <a:bodyPr/>
        <a:lstStyle/>
        <a:p>
          <a:endParaRPr lang="ru-RU"/>
        </a:p>
      </dgm:t>
    </dgm:pt>
    <dgm:pt modelId="{26C4C5BF-0B7E-4F11-B324-4AFF0D637EEF}" type="sibTrans" cxnId="{5C767694-3859-41EE-BA3C-B36831B81B55}">
      <dgm:prSet/>
      <dgm:spPr/>
      <dgm:t>
        <a:bodyPr/>
        <a:lstStyle/>
        <a:p>
          <a:endParaRPr lang="ru-RU"/>
        </a:p>
      </dgm:t>
    </dgm:pt>
    <dgm:pt modelId="{BB590383-4625-4209-985E-28A59C5E5479}">
      <dgm:prSet phldrT="[Текст]"/>
      <dgm:spPr/>
      <dgm:t>
        <a:bodyPr/>
        <a:lstStyle/>
        <a:p>
          <a:r>
            <a:rPr lang="ru-RU" dirty="0" smtClean="0"/>
            <a:t>Пересказ </a:t>
          </a:r>
          <a:endParaRPr lang="ru-RU" dirty="0"/>
        </a:p>
      </dgm:t>
    </dgm:pt>
    <dgm:pt modelId="{D8529506-08A4-497E-93F4-12AB7AC061AD}" type="parTrans" cxnId="{BA190A4E-D1AC-4ED8-B673-619359601BE4}">
      <dgm:prSet/>
      <dgm:spPr/>
      <dgm:t>
        <a:bodyPr/>
        <a:lstStyle/>
        <a:p>
          <a:endParaRPr lang="ru-RU"/>
        </a:p>
      </dgm:t>
    </dgm:pt>
    <dgm:pt modelId="{120458C6-09A3-44B3-AA47-E2C14AE7DE74}" type="sibTrans" cxnId="{BA190A4E-D1AC-4ED8-B673-619359601BE4}">
      <dgm:prSet/>
      <dgm:spPr/>
      <dgm:t>
        <a:bodyPr/>
        <a:lstStyle/>
        <a:p>
          <a:endParaRPr lang="ru-RU"/>
        </a:p>
      </dgm:t>
    </dgm:pt>
    <dgm:pt modelId="{84CD8B2D-D65E-4CDD-AB2B-CAE5FFC9C095}">
      <dgm:prSet phldrT="[Текст]"/>
      <dgm:spPr/>
      <dgm:t>
        <a:bodyPr/>
        <a:lstStyle/>
        <a:p>
          <a:r>
            <a:rPr lang="ru-RU" dirty="0" smtClean="0"/>
            <a:t>Диалог </a:t>
          </a:r>
          <a:endParaRPr lang="ru-RU" dirty="0"/>
        </a:p>
      </dgm:t>
    </dgm:pt>
    <dgm:pt modelId="{A0F155F1-E171-4710-A8EB-916CEF93F4E8}" type="parTrans" cxnId="{CCC8CC77-71CE-4581-AFDF-EBFDD234C241}">
      <dgm:prSet/>
      <dgm:spPr/>
      <dgm:t>
        <a:bodyPr/>
        <a:lstStyle/>
        <a:p>
          <a:endParaRPr lang="ru-RU"/>
        </a:p>
      </dgm:t>
    </dgm:pt>
    <dgm:pt modelId="{D2E29661-21C3-4F9F-BC1A-F66534F2D943}" type="sibTrans" cxnId="{CCC8CC77-71CE-4581-AFDF-EBFDD234C241}">
      <dgm:prSet/>
      <dgm:spPr/>
      <dgm:t>
        <a:bodyPr/>
        <a:lstStyle/>
        <a:p>
          <a:endParaRPr lang="ru-RU"/>
        </a:p>
      </dgm:t>
    </dgm:pt>
    <dgm:pt modelId="{A720C2D7-B9B3-4A91-91C2-9B2DBDD45477}">
      <dgm:prSet phldrT="[Текст]"/>
      <dgm:spPr/>
      <dgm:t>
        <a:bodyPr/>
        <a:lstStyle/>
        <a:p>
          <a:r>
            <a:rPr lang="ru-RU" dirty="0" smtClean="0"/>
            <a:t>- Реплики</a:t>
          </a:r>
        </a:p>
        <a:p>
          <a:r>
            <a:rPr lang="ru-RU" dirty="0" smtClean="0"/>
            <a:t>- Беседа </a:t>
          </a:r>
          <a:endParaRPr lang="ru-RU" dirty="0"/>
        </a:p>
      </dgm:t>
    </dgm:pt>
    <dgm:pt modelId="{0FA81B98-CDDE-42D1-BF30-99D81D5601A5}" type="parTrans" cxnId="{5FC5B066-0026-436F-95CE-0FE63F054803}">
      <dgm:prSet/>
      <dgm:spPr/>
      <dgm:t>
        <a:bodyPr/>
        <a:lstStyle/>
        <a:p>
          <a:endParaRPr lang="ru-RU"/>
        </a:p>
      </dgm:t>
    </dgm:pt>
    <dgm:pt modelId="{658CEC21-9407-49DF-AB46-E68C420E06BA}" type="sibTrans" cxnId="{5FC5B066-0026-436F-95CE-0FE63F054803}">
      <dgm:prSet/>
      <dgm:spPr/>
      <dgm:t>
        <a:bodyPr/>
        <a:lstStyle/>
        <a:p>
          <a:endParaRPr lang="ru-RU"/>
        </a:p>
      </dgm:t>
    </dgm:pt>
    <dgm:pt modelId="{0A62FAC0-3594-4FD3-8FE3-C0D457C8071D}" type="pres">
      <dgm:prSet presAssocID="{39212FE9-B0F1-4DA3-9620-4F145291237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B3237D8-B573-4677-9BF2-5A33824C92B8}" type="pres">
      <dgm:prSet presAssocID="{D0B0C609-9D4E-4743-8FFC-CE85361875AE}" presName="hierRoot1" presStyleCnt="0"/>
      <dgm:spPr/>
    </dgm:pt>
    <dgm:pt modelId="{D77148A8-9612-4E7E-8E1D-5C9E38D39A9B}" type="pres">
      <dgm:prSet presAssocID="{D0B0C609-9D4E-4743-8FFC-CE85361875AE}" presName="composite" presStyleCnt="0"/>
      <dgm:spPr/>
    </dgm:pt>
    <dgm:pt modelId="{CD1E24D4-F826-4C1E-AB0F-7693F87F8FA4}" type="pres">
      <dgm:prSet presAssocID="{D0B0C609-9D4E-4743-8FFC-CE85361875AE}" presName="background" presStyleLbl="node0" presStyleIdx="0" presStyleCnt="1"/>
      <dgm:spPr/>
    </dgm:pt>
    <dgm:pt modelId="{5A2B3974-D6FC-498C-BDF2-A61723311839}" type="pres">
      <dgm:prSet presAssocID="{D0B0C609-9D4E-4743-8FFC-CE85361875A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78AC99-012E-457A-A91F-F55B2EF02AB1}" type="pres">
      <dgm:prSet presAssocID="{D0B0C609-9D4E-4743-8FFC-CE85361875AE}" presName="hierChild2" presStyleCnt="0"/>
      <dgm:spPr/>
    </dgm:pt>
    <dgm:pt modelId="{C9BBEEFD-266C-448A-BB49-458CE9B54F68}" type="pres">
      <dgm:prSet presAssocID="{5500F476-40AF-4F43-87FE-99D862413A1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245B284F-827A-4294-91B9-B9C6FF3A6C0C}" type="pres">
      <dgm:prSet presAssocID="{2EF5F204-EB4E-49FD-9A3F-A8E5C92014DA}" presName="hierRoot2" presStyleCnt="0"/>
      <dgm:spPr/>
    </dgm:pt>
    <dgm:pt modelId="{712286F6-6613-4E5C-93CD-0F024C76A2CF}" type="pres">
      <dgm:prSet presAssocID="{2EF5F204-EB4E-49FD-9A3F-A8E5C92014DA}" presName="composite2" presStyleCnt="0"/>
      <dgm:spPr/>
    </dgm:pt>
    <dgm:pt modelId="{3DCB3ECC-CA2F-4778-B1C1-84B57A4D5247}" type="pres">
      <dgm:prSet presAssocID="{2EF5F204-EB4E-49FD-9A3F-A8E5C92014DA}" presName="background2" presStyleLbl="node2" presStyleIdx="0" presStyleCnt="2"/>
      <dgm:spPr/>
    </dgm:pt>
    <dgm:pt modelId="{7D59E5D7-0F0A-4B5D-9FBC-F5039E4D4345}" type="pres">
      <dgm:prSet presAssocID="{2EF5F204-EB4E-49FD-9A3F-A8E5C92014D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9746EE-E2AF-4D68-BD69-DDF1DDA8B9A3}" type="pres">
      <dgm:prSet presAssocID="{2EF5F204-EB4E-49FD-9A3F-A8E5C92014DA}" presName="hierChild3" presStyleCnt="0"/>
      <dgm:spPr/>
    </dgm:pt>
    <dgm:pt modelId="{70D188C6-4DCA-47E5-851D-2BBF5B688A76}" type="pres">
      <dgm:prSet presAssocID="{36DEA8AC-22A6-481B-BC90-85084D614924}" presName="Name17" presStyleLbl="parChTrans1D3" presStyleIdx="0" presStyleCnt="3"/>
      <dgm:spPr/>
      <dgm:t>
        <a:bodyPr/>
        <a:lstStyle/>
        <a:p>
          <a:endParaRPr lang="ru-RU"/>
        </a:p>
      </dgm:t>
    </dgm:pt>
    <dgm:pt modelId="{AB1FC56C-9C91-4F4D-BEE4-0702DE39BC17}" type="pres">
      <dgm:prSet presAssocID="{8796F55F-B78A-4315-97B0-38EF8394FB4D}" presName="hierRoot3" presStyleCnt="0"/>
      <dgm:spPr/>
    </dgm:pt>
    <dgm:pt modelId="{CBE8EE74-7D93-4887-9E8D-9796C8DE20AC}" type="pres">
      <dgm:prSet presAssocID="{8796F55F-B78A-4315-97B0-38EF8394FB4D}" presName="composite3" presStyleCnt="0"/>
      <dgm:spPr/>
    </dgm:pt>
    <dgm:pt modelId="{4590E348-5194-45E7-B63C-C8F2346D5E1A}" type="pres">
      <dgm:prSet presAssocID="{8796F55F-B78A-4315-97B0-38EF8394FB4D}" presName="background3" presStyleLbl="node3" presStyleIdx="0" presStyleCnt="3"/>
      <dgm:spPr/>
    </dgm:pt>
    <dgm:pt modelId="{B99A0F09-7780-4BEE-B04F-006D3DC7574D}" type="pres">
      <dgm:prSet presAssocID="{8796F55F-B78A-4315-97B0-38EF8394FB4D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B9D9CC-9BB0-4ACC-8435-DF45A5F343DA}" type="pres">
      <dgm:prSet presAssocID="{8796F55F-B78A-4315-97B0-38EF8394FB4D}" presName="hierChild4" presStyleCnt="0"/>
      <dgm:spPr/>
    </dgm:pt>
    <dgm:pt modelId="{F577C544-7209-4CFA-8227-DD22DF0952F2}" type="pres">
      <dgm:prSet presAssocID="{D8529506-08A4-497E-93F4-12AB7AC061AD}" presName="Name17" presStyleLbl="parChTrans1D3" presStyleIdx="1" presStyleCnt="3"/>
      <dgm:spPr/>
      <dgm:t>
        <a:bodyPr/>
        <a:lstStyle/>
        <a:p>
          <a:endParaRPr lang="ru-RU"/>
        </a:p>
      </dgm:t>
    </dgm:pt>
    <dgm:pt modelId="{C6EF5898-736F-47E5-AAFC-7B59EFBD1F1A}" type="pres">
      <dgm:prSet presAssocID="{BB590383-4625-4209-985E-28A59C5E5479}" presName="hierRoot3" presStyleCnt="0"/>
      <dgm:spPr/>
    </dgm:pt>
    <dgm:pt modelId="{7BAC0B9B-860F-470E-A5AE-64499C1D5199}" type="pres">
      <dgm:prSet presAssocID="{BB590383-4625-4209-985E-28A59C5E5479}" presName="composite3" presStyleCnt="0"/>
      <dgm:spPr/>
    </dgm:pt>
    <dgm:pt modelId="{A545B7C3-6391-4CC6-A557-C5263FA8041A}" type="pres">
      <dgm:prSet presAssocID="{BB590383-4625-4209-985E-28A59C5E5479}" presName="background3" presStyleLbl="node3" presStyleIdx="1" presStyleCnt="3"/>
      <dgm:spPr/>
    </dgm:pt>
    <dgm:pt modelId="{5F718B04-7946-49AC-8BC9-16171E716BB3}" type="pres">
      <dgm:prSet presAssocID="{BB590383-4625-4209-985E-28A59C5E5479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6D26A6-AA5E-402F-A35F-9FCAE003EE75}" type="pres">
      <dgm:prSet presAssocID="{BB590383-4625-4209-985E-28A59C5E5479}" presName="hierChild4" presStyleCnt="0"/>
      <dgm:spPr/>
    </dgm:pt>
    <dgm:pt modelId="{107DFB3D-41C4-4D4A-B7A4-1813F7645E94}" type="pres">
      <dgm:prSet presAssocID="{A0F155F1-E171-4710-A8EB-916CEF93F4E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6371E832-6FB5-4689-8488-514888624249}" type="pres">
      <dgm:prSet presAssocID="{84CD8B2D-D65E-4CDD-AB2B-CAE5FFC9C095}" presName="hierRoot2" presStyleCnt="0"/>
      <dgm:spPr/>
    </dgm:pt>
    <dgm:pt modelId="{522ECFC5-55C1-4C6D-B205-4C0017E7593F}" type="pres">
      <dgm:prSet presAssocID="{84CD8B2D-D65E-4CDD-AB2B-CAE5FFC9C095}" presName="composite2" presStyleCnt="0"/>
      <dgm:spPr/>
    </dgm:pt>
    <dgm:pt modelId="{6FD1DE1B-18DD-4843-A595-7CBE2DEA67F3}" type="pres">
      <dgm:prSet presAssocID="{84CD8B2D-D65E-4CDD-AB2B-CAE5FFC9C095}" presName="background2" presStyleLbl="node2" presStyleIdx="1" presStyleCnt="2"/>
      <dgm:spPr/>
    </dgm:pt>
    <dgm:pt modelId="{FAC119DC-FCE3-49FC-B885-A694F1A40E83}" type="pres">
      <dgm:prSet presAssocID="{84CD8B2D-D65E-4CDD-AB2B-CAE5FFC9C09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4150F2-07D5-4E70-A219-A4379EDDC56C}" type="pres">
      <dgm:prSet presAssocID="{84CD8B2D-D65E-4CDD-AB2B-CAE5FFC9C095}" presName="hierChild3" presStyleCnt="0"/>
      <dgm:spPr/>
    </dgm:pt>
    <dgm:pt modelId="{F192711C-390D-4734-A55A-B2AE0CF06D2C}" type="pres">
      <dgm:prSet presAssocID="{0FA81B98-CDDE-42D1-BF30-99D81D5601A5}" presName="Name17" presStyleLbl="parChTrans1D3" presStyleIdx="2" presStyleCnt="3"/>
      <dgm:spPr/>
      <dgm:t>
        <a:bodyPr/>
        <a:lstStyle/>
        <a:p>
          <a:endParaRPr lang="ru-RU"/>
        </a:p>
      </dgm:t>
    </dgm:pt>
    <dgm:pt modelId="{800CA67C-3AD8-49A3-B325-C27EF421DA69}" type="pres">
      <dgm:prSet presAssocID="{A720C2D7-B9B3-4A91-91C2-9B2DBDD45477}" presName="hierRoot3" presStyleCnt="0"/>
      <dgm:spPr/>
    </dgm:pt>
    <dgm:pt modelId="{807BE4CF-B3C2-4228-AD0F-BFB74D6FA5B2}" type="pres">
      <dgm:prSet presAssocID="{A720C2D7-B9B3-4A91-91C2-9B2DBDD45477}" presName="composite3" presStyleCnt="0"/>
      <dgm:spPr/>
    </dgm:pt>
    <dgm:pt modelId="{DCE62D01-D543-4AF8-A673-F49E7B0F3C0F}" type="pres">
      <dgm:prSet presAssocID="{A720C2D7-B9B3-4A91-91C2-9B2DBDD45477}" presName="background3" presStyleLbl="node3" presStyleIdx="2" presStyleCnt="3"/>
      <dgm:spPr/>
    </dgm:pt>
    <dgm:pt modelId="{941E21E9-6F0A-42BC-B2F3-EDA3C47329A2}" type="pres">
      <dgm:prSet presAssocID="{A720C2D7-B9B3-4A91-91C2-9B2DBDD45477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29EB0F-8EC0-4BA0-BCC0-3EC873DB15AC}" type="pres">
      <dgm:prSet presAssocID="{A720C2D7-B9B3-4A91-91C2-9B2DBDD45477}" presName="hierChild4" presStyleCnt="0"/>
      <dgm:spPr/>
    </dgm:pt>
  </dgm:ptLst>
  <dgm:cxnLst>
    <dgm:cxn modelId="{5D6F8A7E-9DA7-45D2-9CC5-6834B793883B}" type="presOf" srcId="{0FA81B98-CDDE-42D1-BF30-99D81D5601A5}" destId="{F192711C-390D-4734-A55A-B2AE0CF06D2C}" srcOrd="0" destOrd="0" presId="urn:microsoft.com/office/officeart/2005/8/layout/hierarchy1"/>
    <dgm:cxn modelId="{BA190A4E-D1AC-4ED8-B673-619359601BE4}" srcId="{2EF5F204-EB4E-49FD-9A3F-A8E5C92014DA}" destId="{BB590383-4625-4209-985E-28A59C5E5479}" srcOrd="1" destOrd="0" parTransId="{D8529506-08A4-497E-93F4-12AB7AC061AD}" sibTransId="{120458C6-09A3-44B3-AA47-E2C14AE7DE74}"/>
    <dgm:cxn modelId="{F996C16D-2831-4A1A-B6B4-8AC1AA0F5A25}" type="presOf" srcId="{BB590383-4625-4209-985E-28A59C5E5479}" destId="{5F718B04-7946-49AC-8BC9-16171E716BB3}" srcOrd="0" destOrd="0" presId="urn:microsoft.com/office/officeart/2005/8/layout/hierarchy1"/>
    <dgm:cxn modelId="{2AF98656-F074-489F-BE20-071DC7C81B65}" type="presOf" srcId="{8796F55F-B78A-4315-97B0-38EF8394FB4D}" destId="{B99A0F09-7780-4BEE-B04F-006D3DC7574D}" srcOrd="0" destOrd="0" presId="urn:microsoft.com/office/officeart/2005/8/layout/hierarchy1"/>
    <dgm:cxn modelId="{7EE42A9D-87DC-4D0B-96A4-C327941E0703}" srcId="{D0B0C609-9D4E-4743-8FFC-CE85361875AE}" destId="{2EF5F204-EB4E-49FD-9A3F-A8E5C92014DA}" srcOrd="0" destOrd="0" parTransId="{5500F476-40AF-4F43-87FE-99D862413A1C}" sibTransId="{52F91472-DFB4-4CB5-8D26-58B4351FFE61}"/>
    <dgm:cxn modelId="{3947B976-1B29-4360-A6D3-A5E6F3AACB93}" type="presOf" srcId="{84CD8B2D-D65E-4CDD-AB2B-CAE5FFC9C095}" destId="{FAC119DC-FCE3-49FC-B885-A694F1A40E83}" srcOrd="0" destOrd="0" presId="urn:microsoft.com/office/officeart/2005/8/layout/hierarchy1"/>
    <dgm:cxn modelId="{CCC8CC77-71CE-4581-AFDF-EBFDD234C241}" srcId="{D0B0C609-9D4E-4743-8FFC-CE85361875AE}" destId="{84CD8B2D-D65E-4CDD-AB2B-CAE5FFC9C095}" srcOrd="1" destOrd="0" parTransId="{A0F155F1-E171-4710-A8EB-916CEF93F4E8}" sibTransId="{D2E29661-21C3-4F9F-BC1A-F66534F2D943}"/>
    <dgm:cxn modelId="{BDAA64E2-CE99-4705-BDC2-E66976B69CB6}" type="presOf" srcId="{A0F155F1-E171-4710-A8EB-916CEF93F4E8}" destId="{107DFB3D-41C4-4D4A-B7A4-1813F7645E94}" srcOrd="0" destOrd="0" presId="urn:microsoft.com/office/officeart/2005/8/layout/hierarchy1"/>
    <dgm:cxn modelId="{B083358E-9DB4-4DD4-B275-3B516F0A7CC9}" type="presOf" srcId="{A720C2D7-B9B3-4A91-91C2-9B2DBDD45477}" destId="{941E21E9-6F0A-42BC-B2F3-EDA3C47329A2}" srcOrd="0" destOrd="0" presId="urn:microsoft.com/office/officeart/2005/8/layout/hierarchy1"/>
    <dgm:cxn modelId="{7596B971-8B8F-427D-AA93-5E2969F000D6}" type="presOf" srcId="{2EF5F204-EB4E-49FD-9A3F-A8E5C92014DA}" destId="{7D59E5D7-0F0A-4B5D-9FBC-F5039E4D4345}" srcOrd="0" destOrd="0" presId="urn:microsoft.com/office/officeart/2005/8/layout/hierarchy1"/>
    <dgm:cxn modelId="{5C767694-3859-41EE-BA3C-B36831B81B55}" srcId="{2EF5F204-EB4E-49FD-9A3F-A8E5C92014DA}" destId="{8796F55F-B78A-4315-97B0-38EF8394FB4D}" srcOrd="0" destOrd="0" parTransId="{36DEA8AC-22A6-481B-BC90-85084D614924}" sibTransId="{26C4C5BF-0B7E-4F11-B324-4AFF0D637EEF}"/>
    <dgm:cxn modelId="{77A41D93-D4A5-4982-9D8C-E3A182B6D1E9}" srcId="{39212FE9-B0F1-4DA3-9620-4F1452912376}" destId="{D0B0C609-9D4E-4743-8FFC-CE85361875AE}" srcOrd="0" destOrd="0" parTransId="{739D68BF-A284-4D13-ADBA-3E2259A1A48E}" sibTransId="{265560C6-8781-4354-B6A4-383040DF87BB}"/>
    <dgm:cxn modelId="{A88A3F2B-02E2-4EC4-81E2-3E8EED3CE0FE}" type="presOf" srcId="{5500F476-40AF-4F43-87FE-99D862413A1C}" destId="{C9BBEEFD-266C-448A-BB49-458CE9B54F68}" srcOrd="0" destOrd="0" presId="urn:microsoft.com/office/officeart/2005/8/layout/hierarchy1"/>
    <dgm:cxn modelId="{075A77A0-C7BC-4F44-A5FE-5AFE998DC127}" type="presOf" srcId="{D8529506-08A4-497E-93F4-12AB7AC061AD}" destId="{F577C544-7209-4CFA-8227-DD22DF0952F2}" srcOrd="0" destOrd="0" presId="urn:microsoft.com/office/officeart/2005/8/layout/hierarchy1"/>
    <dgm:cxn modelId="{D154C820-DEBE-4275-9D64-18FF216117F7}" type="presOf" srcId="{36DEA8AC-22A6-481B-BC90-85084D614924}" destId="{70D188C6-4DCA-47E5-851D-2BBF5B688A76}" srcOrd="0" destOrd="0" presId="urn:microsoft.com/office/officeart/2005/8/layout/hierarchy1"/>
    <dgm:cxn modelId="{CC00E5B5-9A75-41D8-BF35-02567CB7A4C4}" type="presOf" srcId="{D0B0C609-9D4E-4743-8FFC-CE85361875AE}" destId="{5A2B3974-D6FC-498C-BDF2-A61723311839}" srcOrd="0" destOrd="0" presId="urn:microsoft.com/office/officeart/2005/8/layout/hierarchy1"/>
    <dgm:cxn modelId="{5FC5B066-0026-436F-95CE-0FE63F054803}" srcId="{84CD8B2D-D65E-4CDD-AB2B-CAE5FFC9C095}" destId="{A720C2D7-B9B3-4A91-91C2-9B2DBDD45477}" srcOrd="0" destOrd="0" parTransId="{0FA81B98-CDDE-42D1-BF30-99D81D5601A5}" sibTransId="{658CEC21-9407-49DF-AB46-E68C420E06BA}"/>
    <dgm:cxn modelId="{23C3129F-2541-4D10-B8F0-1737A318FE6D}" type="presOf" srcId="{39212FE9-B0F1-4DA3-9620-4F1452912376}" destId="{0A62FAC0-3594-4FD3-8FE3-C0D457C8071D}" srcOrd="0" destOrd="0" presId="urn:microsoft.com/office/officeart/2005/8/layout/hierarchy1"/>
    <dgm:cxn modelId="{575D14F0-AC91-49E3-8209-B5D91F769A31}" type="presParOf" srcId="{0A62FAC0-3594-4FD3-8FE3-C0D457C8071D}" destId="{CB3237D8-B573-4677-9BF2-5A33824C92B8}" srcOrd="0" destOrd="0" presId="urn:microsoft.com/office/officeart/2005/8/layout/hierarchy1"/>
    <dgm:cxn modelId="{FC1A6AC5-681A-43F9-933B-08CC3A7FE87F}" type="presParOf" srcId="{CB3237D8-B573-4677-9BF2-5A33824C92B8}" destId="{D77148A8-9612-4E7E-8E1D-5C9E38D39A9B}" srcOrd="0" destOrd="0" presId="urn:microsoft.com/office/officeart/2005/8/layout/hierarchy1"/>
    <dgm:cxn modelId="{5B96C3EE-D71C-4536-B257-63DB8AE34D1F}" type="presParOf" srcId="{D77148A8-9612-4E7E-8E1D-5C9E38D39A9B}" destId="{CD1E24D4-F826-4C1E-AB0F-7693F87F8FA4}" srcOrd="0" destOrd="0" presId="urn:microsoft.com/office/officeart/2005/8/layout/hierarchy1"/>
    <dgm:cxn modelId="{B43FFACC-81C0-4713-9885-D747D9117DFE}" type="presParOf" srcId="{D77148A8-9612-4E7E-8E1D-5C9E38D39A9B}" destId="{5A2B3974-D6FC-498C-BDF2-A61723311839}" srcOrd="1" destOrd="0" presId="urn:microsoft.com/office/officeart/2005/8/layout/hierarchy1"/>
    <dgm:cxn modelId="{20137BAB-48C3-4622-97AD-9DB86D86FDE1}" type="presParOf" srcId="{CB3237D8-B573-4677-9BF2-5A33824C92B8}" destId="{4678AC99-012E-457A-A91F-F55B2EF02AB1}" srcOrd="1" destOrd="0" presId="urn:microsoft.com/office/officeart/2005/8/layout/hierarchy1"/>
    <dgm:cxn modelId="{F210B111-7E3A-4DDE-BDAE-66599C24E4B9}" type="presParOf" srcId="{4678AC99-012E-457A-A91F-F55B2EF02AB1}" destId="{C9BBEEFD-266C-448A-BB49-458CE9B54F68}" srcOrd="0" destOrd="0" presId="urn:microsoft.com/office/officeart/2005/8/layout/hierarchy1"/>
    <dgm:cxn modelId="{AC80B8A9-FBBF-46E7-A8BB-3331CB6F39A5}" type="presParOf" srcId="{4678AC99-012E-457A-A91F-F55B2EF02AB1}" destId="{245B284F-827A-4294-91B9-B9C6FF3A6C0C}" srcOrd="1" destOrd="0" presId="urn:microsoft.com/office/officeart/2005/8/layout/hierarchy1"/>
    <dgm:cxn modelId="{12FCA044-6B67-49AC-A4C3-82F4ED379975}" type="presParOf" srcId="{245B284F-827A-4294-91B9-B9C6FF3A6C0C}" destId="{712286F6-6613-4E5C-93CD-0F024C76A2CF}" srcOrd="0" destOrd="0" presId="urn:microsoft.com/office/officeart/2005/8/layout/hierarchy1"/>
    <dgm:cxn modelId="{CA10F9D8-24EC-431E-9077-EBF9FCC2F6E5}" type="presParOf" srcId="{712286F6-6613-4E5C-93CD-0F024C76A2CF}" destId="{3DCB3ECC-CA2F-4778-B1C1-84B57A4D5247}" srcOrd="0" destOrd="0" presId="urn:microsoft.com/office/officeart/2005/8/layout/hierarchy1"/>
    <dgm:cxn modelId="{EF96565C-C30D-4527-938D-8932408BBCD2}" type="presParOf" srcId="{712286F6-6613-4E5C-93CD-0F024C76A2CF}" destId="{7D59E5D7-0F0A-4B5D-9FBC-F5039E4D4345}" srcOrd="1" destOrd="0" presId="urn:microsoft.com/office/officeart/2005/8/layout/hierarchy1"/>
    <dgm:cxn modelId="{6D0BD62D-55E2-44B3-85E5-8C9A4C1169D2}" type="presParOf" srcId="{245B284F-827A-4294-91B9-B9C6FF3A6C0C}" destId="{EB9746EE-E2AF-4D68-BD69-DDF1DDA8B9A3}" srcOrd="1" destOrd="0" presId="urn:microsoft.com/office/officeart/2005/8/layout/hierarchy1"/>
    <dgm:cxn modelId="{9B3FFB66-CEAB-480A-A01D-8DAB9FCB24E3}" type="presParOf" srcId="{EB9746EE-E2AF-4D68-BD69-DDF1DDA8B9A3}" destId="{70D188C6-4DCA-47E5-851D-2BBF5B688A76}" srcOrd="0" destOrd="0" presId="urn:microsoft.com/office/officeart/2005/8/layout/hierarchy1"/>
    <dgm:cxn modelId="{ABA40A2E-AA58-431A-896B-B935EE5255B4}" type="presParOf" srcId="{EB9746EE-E2AF-4D68-BD69-DDF1DDA8B9A3}" destId="{AB1FC56C-9C91-4F4D-BEE4-0702DE39BC17}" srcOrd="1" destOrd="0" presId="urn:microsoft.com/office/officeart/2005/8/layout/hierarchy1"/>
    <dgm:cxn modelId="{160CA5E4-2E66-4246-8BDD-E97CA5240EE4}" type="presParOf" srcId="{AB1FC56C-9C91-4F4D-BEE4-0702DE39BC17}" destId="{CBE8EE74-7D93-4887-9E8D-9796C8DE20AC}" srcOrd="0" destOrd="0" presId="urn:microsoft.com/office/officeart/2005/8/layout/hierarchy1"/>
    <dgm:cxn modelId="{2FAEB890-66AB-4233-B9BE-28BED153AA90}" type="presParOf" srcId="{CBE8EE74-7D93-4887-9E8D-9796C8DE20AC}" destId="{4590E348-5194-45E7-B63C-C8F2346D5E1A}" srcOrd="0" destOrd="0" presId="urn:microsoft.com/office/officeart/2005/8/layout/hierarchy1"/>
    <dgm:cxn modelId="{82DAE34E-5701-4D5B-B915-EB3FD42DC329}" type="presParOf" srcId="{CBE8EE74-7D93-4887-9E8D-9796C8DE20AC}" destId="{B99A0F09-7780-4BEE-B04F-006D3DC7574D}" srcOrd="1" destOrd="0" presId="urn:microsoft.com/office/officeart/2005/8/layout/hierarchy1"/>
    <dgm:cxn modelId="{B0C5F0B1-30AA-422E-A284-125CDE30F453}" type="presParOf" srcId="{AB1FC56C-9C91-4F4D-BEE4-0702DE39BC17}" destId="{B7B9D9CC-9BB0-4ACC-8435-DF45A5F343DA}" srcOrd="1" destOrd="0" presId="urn:microsoft.com/office/officeart/2005/8/layout/hierarchy1"/>
    <dgm:cxn modelId="{1B6009D1-563C-401D-8291-95B888C5454A}" type="presParOf" srcId="{EB9746EE-E2AF-4D68-BD69-DDF1DDA8B9A3}" destId="{F577C544-7209-4CFA-8227-DD22DF0952F2}" srcOrd="2" destOrd="0" presId="urn:microsoft.com/office/officeart/2005/8/layout/hierarchy1"/>
    <dgm:cxn modelId="{8603CAE1-50CF-48F2-9ECC-A54054F81746}" type="presParOf" srcId="{EB9746EE-E2AF-4D68-BD69-DDF1DDA8B9A3}" destId="{C6EF5898-736F-47E5-AAFC-7B59EFBD1F1A}" srcOrd="3" destOrd="0" presId="urn:microsoft.com/office/officeart/2005/8/layout/hierarchy1"/>
    <dgm:cxn modelId="{C44DFB5D-F6A9-4BF5-AEDC-2A334CF40F8A}" type="presParOf" srcId="{C6EF5898-736F-47E5-AAFC-7B59EFBD1F1A}" destId="{7BAC0B9B-860F-470E-A5AE-64499C1D5199}" srcOrd="0" destOrd="0" presId="urn:microsoft.com/office/officeart/2005/8/layout/hierarchy1"/>
    <dgm:cxn modelId="{935CB6C9-481E-4C13-8870-8BCDA5A4EA9D}" type="presParOf" srcId="{7BAC0B9B-860F-470E-A5AE-64499C1D5199}" destId="{A545B7C3-6391-4CC6-A557-C5263FA8041A}" srcOrd="0" destOrd="0" presId="urn:microsoft.com/office/officeart/2005/8/layout/hierarchy1"/>
    <dgm:cxn modelId="{390D391A-4CED-4D32-9AAA-6A3402C35B03}" type="presParOf" srcId="{7BAC0B9B-860F-470E-A5AE-64499C1D5199}" destId="{5F718B04-7946-49AC-8BC9-16171E716BB3}" srcOrd="1" destOrd="0" presId="urn:microsoft.com/office/officeart/2005/8/layout/hierarchy1"/>
    <dgm:cxn modelId="{23CA0DD6-906C-48CC-96E1-FA99F73D9D69}" type="presParOf" srcId="{C6EF5898-736F-47E5-AAFC-7B59EFBD1F1A}" destId="{CA6D26A6-AA5E-402F-A35F-9FCAE003EE75}" srcOrd="1" destOrd="0" presId="urn:microsoft.com/office/officeart/2005/8/layout/hierarchy1"/>
    <dgm:cxn modelId="{E86768E5-1909-4608-9E8F-64594F95D411}" type="presParOf" srcId="{4678AC99-012E-457A-A91F-F55B2EF02AB1}" destId="{107DFB3D-41C4-4D4A-B7A4-1813F7645E94}" srcOrd="2" destOrd="0" presId="urn:microsoft.com/office/officeart/2005/8/layout/hierarchy1"/>
    <dgm:cxn modelId="{2F4602DB-199B-456D-AFF2-15092DA1BF55}" type="presParOf" srcId="{4678AC99-012E-457A-A91F-F55B2EF02AB1}" destId="{6371E832-6FB5-4689-8488-514888624249}" srcOrd="3" destOrd="0" presId="urn:microsoft.com/office/officeart/2005/8/layout/hierarchy1"/>
    <dgm:cxn modelId="{C05E07E3-54C2-4D4A-9228-E59D183C4ABD}" type="presParOf" srcId="{6371E832-6FB5-4689-8488-514888624249}" destId="{522ECFC5-55C1-4C6D-B205-4C0017E7593F}" srcOrd="0" destOrd="0" presId="urn:microsoft.com/office/officeart/2005/8/layout/hierarchy1"/>
    <dgm:cxn modelId="{A793BA9D-9E52-4CBA-8E77-7E14C88DE656}" type="presParOf" srcId="{522ECFC5-55C1-4C6D-B205-4C0017E7593F}" destId="{6FD1DE1B-18DD-4843-A595-7CBE2DEA67F3}" srcOrd="0" destOrd="0" presId="urn:microsoft.com/office/officeart/2005/8/layout/hierarchy1"/>
    <dgm:cxn modelId="{06B8D22E-8ACA-4185-93A7-F0BC334109B2}" type="presParOf" srcId="{522ECFC5-55C1-4C6D-B205-4C0017E7593F}" destId="{FAC119DC-FCE3-49FC-B885-A694F1A40E83}" srcOrd="1" destOrd="0" presId="urn:microsoft.com/office/officeart/2005/8/layout/hierarchy1"/>
    <dgm:cxn modelId="{D0DBAC4A-8315-461B-B0DF-9ADAD4C9337C}" type="presParOf" srcId="{6371E832-6FB5-4689-8488-514888624249}" destId="{924150F2-07D5-4E70-A219-A4379EDDC56C}" srcOrd="1" destOrd="0" presId="urn:microsoft.com/office/officeart/2005/8/layout/hierarchy1"/>
    <dgm:cxn modelId="{CF3FFD7B-03F0-49E3-8659-B121641A474F}" type="presParOf" srcId="{924150F2-07D5-4E70-A219-A4379EDDC56C}" destId="{F192711C-390D-4734-A55A-B2AE0CF06D2C}" srcOrd="0" destOrd="0" presId="urn:microsoft.com/office/officeart/2005/8/layout/hierarchy1"/>
    <dgm:cxn modelId="{79CF977E-BEC9-4A98-B1AD-09D605A8B990}" type="presParOf" srcId="{924150F2-07D5-4E70-A219-A4379EDDC56C}" destId="{800CA67C-3AD8-49A3-B325-C27EF421DA69}" srcOrd="1" destOrd="0" presId="urn:microsoft.com/office/officeart/2005/8/layout/hierarchy1"/>
    <dgm:cxn modelId="{7172D1E1-CFE2-4039-B9E5-2D8941A184EF}" type="presParOf" srcId="{800CA67C-3AD8-49A3-B325-C27EF421DA69}" destId="{807BE4CF-B3C2-4228-AD0F-BFB74D6FA5B2}" srcOrd="0" destOrd="0" presId="urn:microsoft.com/office/officeart/2005/8/layout/hierarchy1"/>
    <dgm:cxn modelId="{F8322CC3-E5A3-4E12-9A8A-65C45FBA4659}" type="presParOf" srcId="{807BE4CF-B3C2-4228-AD0F-BFB74D6FA5B2}" destId="{DCE62D01-D543-4AF8-A673-F49E7B0F3C0F}" srcOrd="0" destOrd="0" presId="urn:microsoft.com/office/officeart/2005/8/layout/hierarchy1"/>
    <dgm:cxn modelId="{E936E8EC-A54A-4A00-BB14-7FB591100371}" type="presParOf" srcId="{807BE4CF-B3C2-4228-AD0F-BFB74D6FA5B2}" destId="{941E21E9-6F0A-42BC-B2F3-EDA3C47329A2}" srcOrd="1" destOrd="0" presId="urn:microsoft.com/office/officeart/2005/8/layout/hierarchy1"/>
    <dgm:cxn modelId="{1C2B2C32-55ED-4F80-B304-03EFDA4F6929}" type="presParOf" srcId="{800CA67C-3AD8-49A3-B325-C27EF421DA69}" destId="{4B29EB0F-8EC0-4BA0-BCC0-3EC873DB15A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4D23657-D1E8-4B22-974B-8DC90813F51B}">
      <dgm:prSet phldrT="[Text]" custT="1"/>
      <dgm:spPr/>
      <dgm:t>
        <a:bodyPr/>
        <a:lstStyle/>
        <a:p>
          <a:pPr algn="l" defTabSz="914400">
            <a:buNone/>
          </a:pPr>
          <a:r>
            <a:rPr lang="ru-RU" sz="1400" b="0" i="0" noProof="0" dirty="0" smtClean="0">
              <a:latin typeface="Euphemia"/>
              <a:ea typeface="+mn-ea"/>
              <a:cs typeface="+mn-cs"/>
            </a:rPr>
            <a:t>К 1,5 годам. </a:t>
          </a:r>
          <a:r>
            <a:rPr lang="ru-RU" sz="1400" b="1" i="0" noProof="0" dirty="0" smtClean="0">
              <a:latin typeface="Euphemia"/>
              <a:ea typeface="+mn-ea"/>
              <a:cs typeface="+mn-cs"/>
            </a:rPr>
            <a:t>П</a:t>
          </a:r>
          <a:r>
            <a:rPr lang="ru-RU" sz="1400" b="1" dirty="0" err="1" smtClean="0"/>
            <a:t>ервые</a:t>
          </a:r>
          <a:r>
            <a:rPr lang="ru-RU" sz="1400" b="1" dirty="0" smtClean="0"/>
            <a:t> осмысленные слова</a:t>
          </a:r>
          <a:r>
            <a:rPr lang="ru-RU" sz="1400" dirty="0" smtClean="0"/>
            <a:t>, они выражают желания и потребности</a:t>
          </a:r>
          <a:endParaRPr lang="ru-RU" sz="1400" b="0" i="0" noProof="0" dirty="0">
            <a:latin typeface="Euphemia"/>
            <a:ea typeface="+mn-ea"/>
            <a:cs typeface="+mn-cs"/>
          </a:endParaRPr>
        </a:p>
      </dgm:t>
    </dgm:pt>
    <dgm:pt modelId="{89EF0911-2234-42D0-AEF3-7FADAFD12999}" type="parTrans" cxnId="{99F95D8E-A851-4953-A3C5-9BF7753ED9FA}">
      <dgm:prSet/>
      <dgm:spPr/>
      <dgm:t>
        <a:bodyPr/>
        <a:lstStyle/>
        <a:p>
          <a:endParaRPr lang="en-US"/>
        </a:p>
      </dgm:t>
    </dgm:pt>
    <dgm:pt modelId="{529487B0-19AA-4AAC-8F83-CF2C113EB84D}" type="sibTrans" cxnId="{99F95D8E-A851-4953-A3C5-9BF7753ED9FA}">
      <dgm:prSet/>
      <dgm:spPr/>
      <dgm:t>
        <a:bodyPr/>
        <a:lstStyle/>
        <a:p>
          <a:endParaRPr lang="en-US"/>
        </a:p>
      </dgm:t>
    </dgm:pt>
    <dgm:pt modelId="{EF034794-D109-40B6-8FA2-8971C3123AB6}">
      <dgm:prSet phldrT="[Text]" custT="1"/>
      <dgm:spPr/>
      <dgm:t>
        <a:bodyPr/>
        <a:lstStyle/>
        <a:p>
          <a:pPr algn="l" defTabSz="914400">
            <a:buNone/>
          </a:pPr>
          <a:r>
            <a:rPr lang="ru-RU" sz="1400" b="0" i="0" noProof="0" dirty="0" smtClean="0">
              <a:latin typeface="Euphemia"/>
              <a:ea typeface="+mn-ea"/>
              <a:cs typeface="+mn-cs"/>
            </a:rPr>
            <a:t>2 года </a:t>
          </a:r>
          <a:r>
            <a:rPr lang="ru-RU" sz="1400" dirty="0" smtClean="0"/>
            <a:t>Появляется </a:t>
          </a:r>
          <a:r>
            <a:rPr lang="ru-RU" sz="1400" b="1" dirty="0" smtClean="0"/>
            <a:t>грамматически оформленные предложения</a:t>
          </a:r>
        </a:p>
        <a:p>
          <a:pPr algn="l" defTabSz="914400">
            <a:buNone/>
          </a:pPr>
          <a:r>
            <a:rPr lang="ru-RU" sz="1400" b="0" i="0" noProof="0" dirty="0" smtClean="0">
              <a:latin typeface="Euphemia"/>
              <a:ea typeface="+mn-ea"/>
              <a:cs typeface="+mn-cs"/>
            </a:rPr>
            <a:t>До 3-4 слов</a:t>
          </a:r>
          <a:r>
            <a:rPr lang="ru-RU" sz="1800" b="0" i="0" noProof="0" dirty="0" smtClean="0">
              <a:latin typeface="Euphemia"/>
              <a:ea typeface="+mn-ea"/>
              <a:cs typeface="+mn-cs"/>
            </a:rPr>
            <a:t/>
          </a:r>
          <a:br>
            <a:rPr lang="ru-RU" sz="1800" b="0" i="0" noProof="0" dirty="0" smtClean="0">
              <a:latin typeface="Euphemia"/>
              <a:ea typeface="+mn-ea"/>
              <a:cs typeface="+mn-cs"/>
            </a:rPr>
          </a:br>
          <a:endParaRPr lang="ru-RU" sz="1800" b="0" i="0" noProof="0" dirty="0">
            <a:latin typeface="Euphemia"/>
            <a:ea typeface="+mn-ea"/>
            <a:cs typeface="+mn-cs"/>
          </a:endParaRPr>
        </a:p>
      </dgm:t>
    </dgm:pt>
    <dgm:pt modelId="{64D09C75-3D44-4CEF-9459-5C91DB44A9EA}" type="parTrans" cxnId="{80FF73C0-9BCD-436E-A85B-D6D7D322462C}">
      <dgm:prSet/>
      <dgm:spPr/>
      <dgm:t>
        <a:bodyPr/>
        <a:lstStyle/>
        <a:p>
          <a:endParaRPr lang="en-US"/>
        </a:p>
      </dgm:t>
    </dgm:pt>
    <dgm:pt modelId="{CDDFC891-FC62-4131-A642-2D94388BCCE2}" type="sibTrans" cxnId="{80FF73C0-9BCD-436E-A85B-D6D7D322462C}">
      <dgm:prSet/>
      <dgm:spPr/>
      <dgm:t>
        <a:bodyPr/>
        <a:lstStyle/>
        <a:p>
          <a:endParaRPr lang="en-US"/>
        </a:p>
      </dgm:t>
    </dgm:pt>
    <dgm:pt modelId="{15E11DBD-E9B5-4BCF-A56C-7AAE26CE30DC}">
      <dgm:prSet phldrT="[Text]" custT="1"/>
      <dgm:spPr/>
      <dgm:t>
        <a:bodyPr/>
        <a:lstStyle/>
        <a:p>
          <a:pPr algn="l" defTabSz="914400">
            <a:buNone/>
          </a:pPr>
          <a:r>
            <a:rPr lang="ru-RU" sz="1400" b="0" i="0" noProof="0" dirty="0" smtClean="0">
              <a:latin typeface="Euphemia"/>
              <a:ea typeface="+mn-ea"/>
              <a:cs typeface="+mn-cs"/>
            </a:rPr>
            <a:t>3 года</a:t>
          </a:r>
          <a:br>
            <a:rPr lang="ru-RU" sz="1400" b="0" i="0" noProof="0" dirty="0" smtClean="0">
              <a:latin typeface="Euphemia"/>
              <a:ea typeface="+mn-ea"/>
              <a:cs typeface="+mn-cs"/>
            </a:rPr>
          </a:br>
          <a:r>
            <a:rPr lang="ru-RU" sz="1400" i="1" dirty="0" smtClean="0"/>
            <a:t>начало </a:t>
          </a:r>
          <a:r>
            <a:rPr lang="ru-RU" sz="1400" b="1" i="1" dirty="0" smtClean="0"/>
            <a:t>диалогической формы речи.</a:t>
          </a:r>
          <a:endParaRPr lang="ru-RU" sz="1400" b="0" i="0" noProof="0" dirty="0">
            <a:latin typeface="Euphemia"/>
            <a:ea typeface="+mn-ea"/>
            <a:cs typeface="+mn-cs"/>
          </a:endParaRPr>
        </a:p>
      </dgm:t>
    </dgm:pt>
    <dgm:pt modelId="{B7B43D5B-12E9-44B1-B818-4B50F6AD3C0A}" type="parTrans" cxnId="{5E0737F0-6DE4-4885-BC59-82E10D617E50}">
      <dgm:prSet/>
      <dgm:spPr/>
      <dgm:t>
        <a:bodyPr/>
        <a:lstStyle/>
        <a:p>
          <a:endParaRPr lang="en-US"/>
        </a:p>
      </dgm:t>
    </dgm:pt>
    <dgm:pt modelId="{329BDEDB-415B-4AB3-B964-E819D0C56DBB}" type="sibTrans" cxnId="{5E0737F0-6DE4-4885-BC59-82E10D617E50}">
      <dgm:prSet/>
      <dgm:spPr/>
      <dgm:t>
        <a:bodyPr/>
        <a:lstStyle/>
        <a:p>
          <a:endParaRPr lang="en-US"/>
        </a:p>
      </dgm:t>
    </dgm:pt>
    <dgm:pt modelId="{778AA374-0E17-4AEA-8EB6-0C342D57D8D8}">
      <dgm:prSet phldrT="[Text]" custT="1"/>
      <dgm:spPr/>
      <dgm:t>
        <a:bodyPr/>
        <a:lstStyle/>
        <a:p>
          <a:pPr algn="l" defTabSz="914400">
            <a:buNone/>
          </a:pPr>
          <a:r>
            <a:rPr lang="ru-RU" sz="1400" b="0" i="0" noProof="0" dirty="0" smtClean="0">
              <a:latin typeface="+mj-lt"/>
              <a:ea typeface="+mn-ea"/>
              <a:cs typeface="+mn-cs"/>
            </a:rPr>
            <a:t>3-5 лет</a:t>
          </a:r>
          <a:br>
            <a:rPr lang="ru-RU" sz="1400" b="0" i="0" noProof="0" dirty="0" smtClean="0">
              <a:latin typeface="+mj-lt"/>
              <a:ea typeface="+mn-ea"/>
              <a:cs typeface="+mn-cs"/>
            </a:rPr>
          </a:br>
          <a:r>
            <a:rPr lang="ru-RU" sz="1400" i="1" dirty="0" smtClean="0">
              <a:solidFill>
                <a:schemeClr val="tx1"/>
              </a:solidFill>
              <a:latin typeface="+mj-lt"/>
            </a:rPr>
            <a:t>Первые обобщения, выводы, умозаключения</a:t>
          </a:r>
          <a:r>
            <a:rPr lang="ru-RU" sz="1400" dirty="0" smtClean="0">
              <a:solidFill>
                <a:schemeClr val="tx1"/>
              </a:solidFill>
              <a:latin typeface="+mj-lt"/>
            </a:rPr>
            <a:t>.</a:t>
          </a:r>
        </a:p>
        <a:p>
          <a:pPr algn="l" defTabSz="914400">
            <a:buNone/>
          </a:pPr>
          <a:r>
            <a:rPr lang="ru-RU" sz="1400" i="1" dirty="0" smtClean="0">
              <a:solidFill>
                <a:schemeClr val="tx1"/>
              </a:solidFill>
              <a:latin typeface="+mj-lt"/>
            </a:rPr>
            <a:t>Подходят к самостоятельному </a:t>
          </a:r>
          <a:r>
            <a:rPr lang="ru-RU" sz="1400" b="1" i="1" dirty="0" smtClean="0">
              <a:solidFill>
                <a:schemeClr val="tx1"/>
              </a:solidFill>
              <a:latin typeface="+mj-lt"/>
            </a:rPr>
            <a:t>составлению небольших рассказов по картинке, по игрушке</a:t>
          </a:r>
          <a:r>
            <a:rPr lang="ru-RU" sz="1400" i="1" dirty="0" smtClean="0">
              <a:solidFill>
                <a:schemeClr val="tx1"/>
              </a:solidFill>
              <a:latin typeface="+mj-lt"/>
            </a:rPr>
            <a:t>. </a:t>
          </a:r>
          <a:endParaRPr lang="ru-RU" sz="1400" dirty="0" smtClean="0">
            <a:solidFill>
              <a:schemeClr val="tx1"/>
            </a:solidFill>
            <a:latin typeface="+mj-lt"/>
          </a:endParaRPr>
        </a:p>
        <a:p>
          <a:pPr algn="l" defTabSz="914400">
            <a:buNone/>
          </a:pPr>
          <a:endParaRPr lang="ru-RU" sz="1800" b="0" i="0" noProof="0" dirty="0">
            <a:latin typeface="Euphemia"/>
            <a:ea typeface="+mn-ea"/>
            <a:cs typeface="+mn-cs"/>
          </a:endParaRPr>
        </a:p>
      </dgm:t>
    </dgm:pt>
    <dgm:pt modelId="{5E28F01D-9664-415C-A0CD-EBFDAB29426C}" type="parTrans" cxnId="{6F55886F-2AC8-4F4F-B328-821CB3A2117B}">
      <dgm:prSet/>
      <dgm:spPr/>
      <dgm:t>
        <a:bodyPr/>
        <a:lstStyle/>
        <a:p>
          <a:endParaRPr lang="en-US"/>
        </a:p>
      </dgm:t>
    </dgm:pt>
    <dgm:pt modelId="{1A604594-E883-4DA9-8A2A-16DFACE8640A}" type="sibTrans" cxnId="{6F55886F-2AC8-4F4F-B328-821CB3A2117B}">
      <dgm:prSet/>
      <dgm:spPr/>
      <dgm:t>
        <a:bodyPr/>
        <a:lstStyle/>
        <a:p>
          <a:endParaRPr lang="en-US"/>
        </a:p>
      </dgm:t>
    </dgm:pt>
    <dgm:pt modelId="{05F1A7D0-6E45-49DA-80B3-7FF4B8783E58}">
      <dgm:prSet phldrT="[Text]" custT="1"/>
      <dgm:spPr/>
      <dgm:t>
        <a:bodyPr/>
        <a:lstStyle/>
        <a:p>
          <a:pPr algn="l" defTabSz="914400">
            <a:buNone/>
          </a:pPr>
          <a:r>
            <a:rPr lang="ru-RU" sz="1600" b="0" i="0" noProof="0" dirty="0" smtClean="0">
              <a:latin typeface="Euphemia"/>
              <a:ea typeface="+mn-ea"/>
              <a:cs typeface="+mn-cs"/>
            </a:rPr>
            <a:t>5-7 лет</a:t>
          </a:r>
          <a:br>
            <a:rPr lang="ru-RU" sz="1600" b="0" i="0" noProof="0" dirty="0" smtClean="0">
              <a:latin typeface="Euphemia"/>
              <a:ea typeface="+mn-ea"/>
              <a:cs typeface="+mn-cs"/>
            </a:rPr>
          </a:br>
          <a:r>
            <a:rPr lang="ru-RU" sz="1600" b="0" i="0" noProof="0" dirty="0" smtClean="0">
              <a:latin typeface="Euphemia"/>
              <a:ea typeface="+mn-ea"/>
              <a:cs typeface="+mn-cs"/>
            </a:rPr>
            <a:t>Совершенствуется диалогическая речь, активно развивается монологиче</a:t>
          </a:r>
          <a:r>
            <a:rPr lang="ru-RU" sz="1800" b="0" i="0" noProof="0" dirty="0" smtClean="0">
              <a:latin typeface="Euphemia"/>
              <a:ea typeface="+mn-ea"/>
              <a:cs typeface="+mn-cs"/>
            </a:rPr>
            <a:t>ская речь</a:t>
          </a:r>
          <a:endParaRPr lang="ru-RU" sz="1800" b="0" i="0" noProof="0" dirty="0">
            <a:latin typeface="Euphemia"/>
            <a:ea typeface="+mn-ea"/>
            <a:cs typeface="+mn-cs"/>
          </a:endParaRPr>
        </a:p>
      </dgm:t>
    </dgm:pt>
    <dgm:pt modelId="{3ECE110E-B07E-4F19-B2DF-3E42E99B2E8D}" type="parTrans" cxnId="{33A927E1-3C94-4A92-8DB3-42886008240C}">
      <dgm:prSet/>
      <dgm:spPr/>
      <dgm:t>
        <a:bodyPr/>
        <a:lstStyle/>
        <a:p>
          <a:endParaRPr lang="en-US"/>
        </a:p>
      </dgm:t>
    </dgm:pt>
    <dgm:pt modelId="{47B1D0F3-117D-4CE7-9037-3F5A4995054A}" type="sibTrans" cxnId="{33A927E1-3C94-4A92-8DB3-42886008240C}">
      <dgm:prSet/>
      <dgm:spPr/>
      <dgm:t>
        <a:bodyPr/>
        <a:lstStyle/>
        <a:p>
          <a:endParaRPr lang="en-US"/>
        </a:p>
      </dgm:t>
    </dgm:pt>
    <dgm:pt modelId="{EB3CB291-E23A-4667-A32E-A640A76557A1}" type="pres">
      <dgm:prSet presAssocID="{41DDEAAE-DE55-45A3-A4F7-3874E0140D3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1035298-0CF7-4145-8EE2-24DBFEAF33BB}" type="pres">
      <dgm:prSet presAssocID="{E4D23657-D1E8-4B22-974B-8DC90813F51B}" presName="composite" presStyleCnt="0"/>
      <dgm:spPr/>
    </dgm:pt>
    <dgm:pt modelId="{21E1F518-1190-4883-914B-1FB66E6D3A63}" type="pres">
      <dgm:prSet presAssocID="{E4D23657-D1E8-4B22-974B-8DC90813F51B}" presName="LShape" presStyleLbl="alignNode1" presStyleIdx="0" presStyleCnt="9" custScaleX="102303" custLinFactNeighborX="-6372" custLinFactNeighborY="-41854"/>
      <dgm:spPr/>
    </dgm:pt>
    <dgm:pt modelId="{80B372F1-8EF3-4532-ACC6-E65E1D63ACA2}" type="pres">
      <dgm:prSet presAssocID="{E4D23657-D1E8-4B22-974B-8DC90813F51B}" presName="ParentText" presStyleLbl="revTx" presStyleIdx="0" presStyleCnt="5" custScaleX="99814" custScaleY="142592" custLinFactNeighborX="-4263" custLinFactNeighborY="-63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46139E-4627-4CCC-9299-5653D77ED24D}" type="pres">
      <dgm:prSet presAssocID="{E4D23657-D1E8-4B22-974B-8DC90813F51B}" presName="Triangle" presStyleLbl="alignNode1" presStyleIdx="1" presStyleCnt="9" custLinFactNeighborX="38542" custLinFactNeighborY="-96625"/>
      <dgm:spPr/>
    </dgm:pt>
    <dgm:pt modelId="{780BC64D-2F67-498A-99F6-7EB28080D705}" type="pres">
      <dgm:prSet presAssocID="{529487B0-19AA-4AAC-8F83-CF2C113EB84D}" presName="sibTrans" presStyleCnt="0"/>
      <dgm:spPr/>
    </dgm:pt>
    <dgm:pt modelId="{68E230FA-2656-4C78-B827-58AFD214F445}" type="pres">
      <dgm:prSet presAssocID="{529487B0-19AA-4AAC-8F83-CF2C113EB84D}" presName="space" presStyleCnt="0"/>
      <dgm:spPr/>
    </dgm:pt>
    <dgm:pt modelId="{B07824BD-C1CB-4098-8E38-D3E1F721DF31}" type="pres">
      <dgm:prSet presAssocID="{EF034794-D109-40B6-8FA2-8971C3123AB6}" presName="composite" presStyleCnt="0"/>
      <dgm:spPr/>
    </dgm:pt>
    <dgm:pt modelId="{85769F8C-5820-4CB5-B01D-69A648973D8F}" type="pres">
      <dgm:prSet presAssocID="{EF034794-D109-40B6-8FA2-8971C3123AB6}" presName="LShape" presStyleLbl="alignNode1" presStyleIdx="2" presStyleCnt="9" custLinFactNeighborX="-3253" custLinFactNeighborY="-32637"/>
      <dgm:spPr/>
    </dgm:pt>
    <dgm:pt modelId="{18F7A15A-3ED1-4A32-B700-36B8D6BBE441}" type="pres">
      <dgm:prSet presAssocID="{EF034794-D109-40B6-8FA2-8971C3123AB6}" presName="ParentText" presStyleLbl="revTx" presStyleIdx="1" presStyleCnt="5" custScaleX="116066" custScaleY="163089" custLinFactNeighborX="4205" custLinFactNeighborY="67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2BEFC-1674-4E8D-98FF-DE4432BB887C}" type="pres">
      <dgm:prSet presAssocID="{EF034794-D109-40B6-8FA2-8971C3123AB6}" presName="Triangle" presStyleLbl="alignNode1" presStyleIdx="3" presStyleCnt="9" custLinFactNeighborX="39011" custLinFactNeighborY="-70926"/>
      <dgm:spPr/>
    </dgm:pt>
    <dgm:pt modelId="{E26373E0-D095-405B-9F4A-CC7FBB5BEBD2}" type="pres">
      <dgm:prSet presAssocID="{CDDFC891-FC62-4131-A642-2D94388BCCE2}" presName="sibTrans" presStyleCnt="0"/>
      <dgm:spPr/>
    </dgm:pt>
    <dgm:pt modelId="{8B10941C-73F0-477C-9F3D-EB0A4525ACBE}" type="pres">
      <dgm:prSet presAssocID="{CDDFC891-FC62-4131-A642-2D94388BCCE2}" presName="space" presStyleCnt="0"/>
      <dgm:spPr/>
    </dgm:pt>
    <dgm:pt modelId="{DF2F85E9-6BAE-40EA-8F18-DAFCA3EFFB69}" type="pres">
      <dgm:prSet presAssocID="{15E11DBD-E9B5-4BCF-A56C-7AAE26CE30DC}" presName="composite" presStyleCnt="0"/>
      <dgm:spPr/>
    </dgm:pt>
    <dgm:pt modelId="{A5E67CF4-39ED-4CC8-A27F-E45EA5D3AC44}" type="pres">
      <dgm:prSet presAssocID="{15E11DBD-E9B5-4BCF-A56C-7AAE26CE30DC}" presName="LShape" presStyleLbl="alignNode1" presStyleIdx="4" presStyleCnt="9" custLinFactNeighborX="-3590" custLinFactNeighborY="-15722"/>
      <dgm:spPr/>
    </dgm:pt>
    <dgm:pt modelId="{F0124EB5-2136-46F3-B2F4-41A5196C24A0}" type="pres">
      <dgm:prSet presAssocID="{15E11DBD-E9B5-4BCF-A56C-7AAE26CE30DC}" presName="ParentText" presStyleLbl="revTx" presStyleIdx="2" presStyleCnt="5" custScaleX="107329" custScaleY="119745" custLinFactNeighborX="7438" custLinFactNeighborY="39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82CFA-3F05-41CB-A66C-3A904CCE06CE}" type="pres">
      <dgm:prSet presAssocID="{15E11DBD-E9B5-4BCF-A56C-7AAE26CE30DC}" presName="Triangle" presStyleLbl="alignNode1" presStyleIdx="5" presStyleCnt="9" custLinFactNeighborX="11310" custLinFactNeighborY="-1741"/>
      <dgm:spPr/>
    </dgm:pt>
    <dgm:pt modelId="{F5574CB1-AC1C-4773-A4A7-C4CE14EF6374}" type="pres">
      <dgm:prSet presAssocID="{329BDEDB-415B-4AB3-B964-E819D0C56DBB}" presName="sibTrans" presStyleCnt="0"/>
      <dgm:spPr/>
    </dgm:pt>
    <dgm:pt modelId="{14FCF07D-F999-4928-B62C-1135C3080FD1}" type="pres">
      <dgm:prSet presAssocID="{329BDEDB-415B-4AB3-B964-E819D0C56DBB}" presName="space" presStyleCnt="0"/>
      <dgm:spPr/>
    </dgm:pt>
    <dgm:pt modelId="{2489F161-D1CF-4A3D-8E95-6382395DC25B}" type="pres">
      <dgm:prSet presAssocID="{778AA374-0E17-4AEA-8EB6-0C342D57D8D8}" presName="composite" presStyleCnt="0"/>
      <dgm:spPr/>
    </dgm:pt>
    <dgm:pt modelId="{06EAFCDC-2041-4C37-BE64-7627BAA16382}" type="pres">
      <dgm:prSet presAssocID="{778AA374-0E17-4AEA-8EB6-0C342D57D8D8}" presName="LShape" presStyleLbl="alignNode1" presStyleIdx="6" presStyleCnt="9" custLinFactNeighborX="-5877" custLinFactNeighborY="10310"/>
      <dgm:spPr/>
    </dgm:pt>
    <dgm:pt modelId="{AFC6068B-131B-444D-AF53-A5A2A6DC9AE7}" type="pres">
      <dgm:prSet presAssocID="{778AA374-0E17-4AEA-8EB6-0C342D57D8D8}" presName="ParentText" presStyleLbl="revTx" presStyleIdx="3" presStyleCnt="5" custScaleX="103248" custScaleY="155311" custLinFactNeighborX="-4078" custLinFactNeighborY="321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C0D9F-BF11-4D63-A28B-80FA21343A28}" type="pres">
      <dgm:prSet presAssocID="{778AA374-0E17-4AEA-8EB6-0C342D57D8D8}" presName="Triangle" presStyleLbl="alignNode1" presStyleIdx="7" presStyleCnt="9" custLinFactNeighborX="30" custLinFactNeighborY="77650"/>
      <dgm:spPr/>
    </dgm:pt>
    <dgm:pt modelId="{F5EC4F6A-2B4F-420C-9BEA-A14EFB832731}" type="pres">
      <dgm:prSet presAssocID="{1A604594-E883-4DA9-8A2A-16DFACE8640A}" presName="sibTrans" presStyleCnt="0"/>
      <dgm:spPr/>
    </dgm:pt>
    <dgm:pt modelId="{41DC2B0B-BD37-48C1-BB85-7F75AC60BB5F}" type="pres">
      <dgm:prSet presAssocID="{1A604594-E883-4DA9-8A2A-16DFACE8640A}" presName="space" presStyleCnt="0"/>
      <dgm:spPr/>
    </dgm:pt>
    <dgm:pt modelId="{D2C6C114-9E17-4E64-9FCF-9C4365FE25B7}" type="pres">
      <dgm:prSet presAssocID="{05F1A7D0-6E45-49DA-80B3-7FF4B8783E58}" presName="composite" presStyleCnt="0"/>
      <dgm:spPr/>
    </dgm:pt>
    <dgm:pt modelId="{BA06DEFD-3E20-41CA-8CC7-585BE7A02A00}" type="pres">
      <dgm:prSet presAssocID="{05F1A7D0-6E45-49DA-80B3-7FF4B8783E58}" presName="LShape" presStyleLbl="alignNode1" presStyleIdx="8" presStyleCnt="9" custLinFactNeighborX="-7998" custLinFactNeighborY="-9230"/>
      <dgm:spPr/>
    </dgm:pt>
    <dgm:pt modelId="{D81336A4-814F-45EF-B582-2466B0D2E2A7}" type="pres">
      <dgm:prSet presAssocID="{05F1A7D0-6E45-49DA-80B3-7FF4B8783E58}" presName="ParentText" presStyleLbl="revTx" presStyleIdx="4" presStyleCnt="5" custScaleX="110427" custScaleY="133467" custLinFactNeighborX="-2325" custLinFactNeighborY="92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FF73C0-9BCD-436E-A85B-D6D7D322462C}" srcId="{41DDEAAE-DE55-45A3-A4F7-3874E0140D37}" destId="{EF034794-D109-40B6-8FA2-8971C3123AB6}" srcOrd="1" destOrd="0" parTransId="{64D09C75-3D44-4CEF-9459-5C91DB44A9EA}" sibTransId="{CDDFC891-FC62-4131-A642-2D94388BCCE2}"/>
    <dgm:cxn modelId="{144D3C17-9BB9-4853-A637-BAE8CE37705E}" type="presOf" srcId="{EF034794-D109-40B6-8FA2-8971C3123AB6}" destId="{18F7A15A-3ED1-4A32-B700-36B8D6BBE441}" srcOrd="0" destOrd="0" presId="urn:microsoft.com/office/officeart/2009/3/layout/StepUpProcess"/>
    <dgm:cxn modelId="{5E0737F0-6DE4-4885-BC59-82E10D617E50}" srcId="{41DDEAAE-DE55-45A3-A4F7-3874E0140D37}" destId="{15E11DBD-E9B5-4BCF-A56C-7AAE26CE30DC}" srcOrd="2" destOrd="0" parTransId="{B7B43D5B-12E9-44B1-B818-4B50F6AD3C0A}" sibTransId="{329BDEDB-415B-4AB3-B964-E819D0C56DBB}"/>
    <dgm:cxn modelId="{2607AFFA-E9F8-4160-9AE4-19F4DB2B71C9}" type="presOf" srcId="{41DDEAAE-DE55-45A3-A4F7-3874E0140D37}" destId="{EB3CB291-E23A-4667-A32E-A640A76557A1}" srcOrd="0" destOrd="0" presId="urn:microsoft.com/office/officeart/2009/3/layout/StepUpProcess"/>
    <dgm:cxn modelId="{686E8776-31B9-4547-B165-83B2470E83E1}" type="presOf" srcId="{778AA374-0E17-4AEA-8EB6-0C342D57D8D8}" destId="{AFC6068B-131B-444D-AF53-A5A2A6DC9AE7}" srcOrd="0" destOrd="0" presId="urn:microsoft.com/office/officeart/2009/3/layout/StepUpProcess"/>
    <dgm:cxn modelId="{6F55886F-2AC8-4F4F-B328-821CB3A2117B}" srcId="{41DDEAAE-DE55-45A3-A4F7-3874E0140D37}" destId="{778AA374-0E17-4AEA-8EB6-0C342D57D8D8}" srcOrd="3" destOrd="0" parTransId="{5E28F01D-9664-415C-A0CD-EBFDAB29426C}" sibTransId="{1A604594-E883-4DA9-8A2A-16DFACE8640A}"/>
    <dgm:cxn modelId="{33A927E1-3C94-4A92-8DB3-42886008240C}" srcId="{41DDEAAE-DE55-45A3-A4F7-3874E0140D37}" destId="{05F1A7D0-6E45-49DA-80B3-7FF4B8783E58}" srcOrd="4" destOrd="0" parTransId="{3ECE110E-B07E-4F19-B2DF-3E42E99B2E8D}" sibTransId="{47B1D0F3-117D-4CE7-9037-3F5A4995054A}"/>
    <dgm:cxn modelId="{99F95D8E-A851-4953-A3C5-9BF7753ED9FA}" srcId="{41DDEAAE-DE55-45A3-A4F7-3874E0140D37}" destId="{E4D23657-D1E8-4B22-974B-8DC90813F51B}" srcOrd="0" destOrd="0" parTransId="{89EF0911-2234-42D0-AEF3-7FADAFD12999}" sibTransId="{529487B0-19AA-4AAC-8F83-CF2C113EB84D}"/>
    <dgm:cxn modelId="{6178317C-4B4F-4FC5-8AC2-7ABBDA27CE1F}" type="presOf" srcId="{05F1A7D0-6E45-49DA-80B3-7FF4B8783E58}" destId="{D81336A4-814F-45EF-B582-2466B0D2E2A7}" srcOrd="0" destOrd="0" presId="urn:microsoft.com/office/officeart/2009/3/layout/StepUpProcess"/>
    <dgm:cxn modelId="{A98402AF-AFAB-470F-9C97-EF1C509D8499}" type="presOf" srcId="{15E11DBD-E9B5-4BCF-A56C-7AAE26CE30DC}" destId="{F0124EB5-2136-46F3-B2F4-41A5196C24A0}" srcOrd="0" destOrd="0" presId="urn:microsoft.com/office/officeart/2009/3/layout/StepUpProcess"/>
    <dgm:cxn modelId="{B9285067-C906-4FDE-AAAC-9EE99F7669E3}" type="presOf" srcId="{E4D23657-D1E8-4B22-974B-8DC90813F51B}" destId="{80B372F1-8EF3-4532-ACC6-E65E1D63ACA2}" srcOrd="0" destOrd="0" presId="urn:microsoft.com/office/officeart/2009/3/layout/StepUpProcess"/>
    <dgm:cxn modelId="{D3BFF791-8D8E-4FBF-9F59-1FB887121875}" type="presParOf" srcId="{EB3CB291-E23A-4667-A32E-A640A76557A1}" destId="{01035298-0CF7-4145-8EE2-24DBFEAF33BB}" srcOrd="0" destOrd="0" presId="urn:microsoft.com/office/officeart/2009/3/layout/StepUpProcess"/>
    <dgm:cxn modelId="{AFA2BCAD-2F0B-4C3E-86A6-55A260AD16B0}" type="presParOf" srcId="{01035298-0CF7-4145-8EE2-24DBFEAF33BB}" destId="{21E1F518-1190-4883-914B-1FB66E6D3A63}" srcOrd="0" destOrd="0" presId="urn:microsoft.com/office/officeart/2009/3/layout/StepUpProcess"/>
    <dgm:cxn modelId="{AF2B8620-9DC0-4A87-9014-D45C2D1F8B38}" type="presParOf" srcId="{01035298-0CF7-4145-8EE2-24DBFEAF33BB}" destId="{80B372F1-8EF3-4532-ACC6-E65E1D63ACA2}" srcOrd="1" destOrd="0" presId="urn:microsoft.com/office/officeart/2009/3/layout/StepUpProcess"/>
    <dgm:cxn modelId="{4AA5420E-C2A1-4D24-A1DA-DA9E7976427D}" type="presParOf" srcId="{01035298-0CF7-4145-8EE2-24DBFEAF33BB}" destId="{B746139E-4627-4CCC-9299-5653D77ED24D}" srcOrd="2" destOrd="0" presId="urn:microsoft.com/office/officeart/2009/3/layout/StepUpProcess"/>
    <dgm:cxn modelId="{C3204B2A-D9EE-439E-BA61-A2C860BFF519}" type="presParOf" srcId="{EB3CB291-E23A-4667-A32E-A640A76557A1}" destId="{780BC64D-2F67-498A-99F6-7EB28080D705}" srcOrd="1" destOrd="0" presId="urn:microsoft.com/office/officeart/2009/3/layout/StepUpProcess"/>
    <dgm:cxn modelId="{49AEC91A-7C1D-4222-94BA-4D738F2D6C79}" type="presParOf" srcId="{780BC64D-2F67-498A-99F6-7EB28080D705}" destId="{68E230FA-2656-4C78-B827-58AFD214F445}" srcOrd="0" destOrd="0" presId="urn:microsoft.com/office/officeart/2009/3/layout/StepUpProcess"/>
    <dgm:cxn modelId="{B3ADA2AF-BE62-4C22-84A1-F4C5043918A4}" type="presParOf" srcId="{EB3CB291-E23A-4667-A32E-A640A76557A1}" destId="{B07824BD-C1CB-4098-8E38-D3E1F721DF31}" srcOrd="2" destOrd="0" presId="urn:microsoft.com/office/officeart/2009/3/layout/StepUpProcess"/>
    <dgm:cxn modelId="{D55AC698-F4A8-404D-94F4-78DB0A0637AF}" type="presParOf" srcId="{B07824BD-C1CB-4098-8E38-D3E1F721DF31}" destId="{85769F8C-5820-4CB5-B01D-69A648973D8F}" srcOrd="0" destOrd="0" presId="urn:microsoft.com/office/officeart/2009/3/layout/StepUpProcess"/>
    <dgm:cxn modelId="{6DF3D3A6-F203-4587-9E47-85B7CF8CB3D6}" type="presParOf" srcId="{B07824BD-C1CB-4098-8E38-D3E1F721DF31}" destId="{18F7A15A-3ED1-4A32-B700-36B8D6BBE441}" srcOrd="1" destOrd="0" presId="urn:microsoft.com/office/officeart/2009/3/layout/StepUpProcess"/>
    <dgm:cxn modelId="{B0900791-DD10-486B-8501-E09AD6094101}" type="presParOf" srcId="{B07824BD-C1CB-4098-8E38-D3E1F721DF31}" destId="{F6F2BEFC-1674-4E8D-98FF-DE4432BB887C}" srcOrd="2" destOrd="0" presId="urn:microsoft.com/office/officeart/2009/3/layout/StepUpProcess"/>
    <dgm:cxn modelId="{3EE6A66E-230B-46C6-B833-F1FB7D9677BB}" type="presParOf" srcId="{EB3CB291-E23A-4667-A32E-A640A76557A1}" destId="{E26373E0-D095-405B-9F4A-CC7FBB5BEBD2}" srcOrd="3" destOrd="0" presId="urn:microsoft.com/office/officeart/2009/3/layout/StepUpProcess"/>
    <dgm:cxn modelId="{3C46AB4C-8FD6-4F18-89B0-206793A671D9}" type="presParOf" srcId="{E26373E0-D095-405B-9F4A-CC7FBB5BEBD2}" destId="{8B10941C-73F0-477C-9F3D-EB0A4525ACBE}" srcOrd="0" destOrd="0" presId="urn:microsoft.com/office/officeart/2009/3/layout/StepUpProcess"/>
    <dgm:cxn modelId="{BD02CC66-E7B8-4247-B83C-1E49E3A3190F}" type="presParOf" srcId="{EB3CB291-E23A-4667-A32E-A640A76557A1}" destId="{DF2F85E9-6BAE-40EA-8F18-DAFCA3EFFB69}" srcOrd="4" destOrd="0" presId="urn:microsoft.com/office/officeart/2009/3/layout/StepUpProcess"/>
    <dgm:cxn modelId="{73FD8DEB-3FA4-428D-8D3F-4FFB6F588D0C}" type="presParOf" srcId="{DF2F85E9-6BAE-40EA-8F18-DAFCA3EFFB69}" destId="{A5E67CF4-39ED-4CC8-A27F-E45EA5D3AC44}" srcOrd="0" destOrd="0" presId="urn:microsoft.com/office/officeart/2009/3/layout/StepUpProcess"/>
    <dgm:cxn modelId="{1D96201E-2684-4A2C-ABB0-E762F06034DB}" type="presParOf" srcId="{DF2F85E9-6BAE-40EA-8F18-DAFCA3EFFB69}" destId="{F0124EB5-2136-46F3-B2F4-41A5196C24A0}" srcOrd="1" destOrd="0" presId="urn:microsoft.com/office/officeart/2009/3/layout/StepUpProcess"/>
    <dgm:cxn modelId="{24606857-F5A8-4647-9106-43600BEA9834}" type="presParOf" srcId="{DF2F85E9-6BAE-40EA-8F18-DAFCA3EFFB69}" destId="{D5E82CFA-3F05-41CB-A66C-3A904CCE06CE}" srcOrd="2" destOrd="0" presId="urn:microsoft.com/office/officeart/2009/3/layout/StepUpProcess"/>
    <dgm:cxn modelId="{07D8BB63-7C45-4577-8989-CC9573B5B902}" type="presParOf" srcId="{EB3CB291-E23A-4667-A32E-A640A76557A1}" destId="{F5574CB1-AC1C-4773-A4A7-C4CE14EF6374}" srcOrd="5" destOrd="0" presId="urn:microsoft.com/office/officeart/2009/3/layout/StepUpProcess"/>
    <dgm:cxn modelId="{C4CA2C05-C5A2-47D3-932D-7D1B0EE24BEE}" type="presParOf" srcId="{F5574CB1-AC1C-4773-A4A7-C4CE14EF6374}" destId="{14FCF07D-F999-4928-B62C-1135C3080FD1}" srcOrd="0" destOrd="0" presId="urn:microsoft.com/office/officeart/2009/3/layout/StepUpProcess"/>
    <dgm:cxn modelId="{7F15FDE7-0796-409E-8E14-33BDA45130DC}" type="presParOf" srcId="{EB3CB291-E23A-4667-A32E-A640A76557A1}" destId="{2489F161-D1CF-4A3D-8E95-6382395DC25B}" srcOrd="6" destOrd="0" presId="urn:microsoft.com/office/officeart/2009/3/layout/StepUpProcess"/>
    <dgm:cxn modelId="{A311EB17-7B3B-4E73-8877-7EDCECD2CCA9}" type="presParOf" srcId="{2489F161-D1CF-4A3D-8E95-6382395DC25B}" destId="{06EAFCDC-2041-4C37-BE64-7627BAA16382}" srcOrd="0" destOrd="0" presId="urn:microsoft.com/office/officeart/2009/3/layout/StepUpProcess"/>
    <dgm:cxn modelId="{F054D3EE-12ED-41DF-BC28-75AFF24A2011}" type="presParOf" srcId="{2489F161-D1CF-4A3D-8E95-6382395DC25B}" destId="{AFC6068B-131B-444D-AF53-A5A2A6DC9AE7}" srcOrd="1" destOrd="0" presId="urn:microsoft.com/office/officeart/2009/3/layout/StepUpProcess"/>
    <dgm:cxn modelId="{B3F265FC-C9A3-4AB3-9CED-F7D5EE371186}" type="presParOf" srcId="{2489F161-D1CF-4A3D-8E95-6382395DC25B}" destId="{F62C0D9F-BF11-4D63-A28B-80FA21343A28}" srcOrd="2" destOrd="0" presId="urn:microsoft.com/office/officeart/2009/3/layout/StepUpProcess"/>
    <dgm:cxn modelId="{41FBC4D4-7CE4-4553-BFA6-B9C39AFCA8EF}" type="presParOf" srcId="{EB3CB291-E23A-4667-A32E-A640A76557A1}" destId="{F5EC4F6A-2B4F-420C-9BEA-A14EFB832731}" srcOrd="7" destOrd="0" presId="urn:microsoft.com/office/officeart/2009/3/layout/StepUpProcess"/>
    <dgm:cxn modelId="{604F1BFC-D1C1-4B05-9E80-FEB729EF06F6}" type="presParOf" srcId="{F5EC4F6A-2B4F-420C-9BEA-A14EFB832731}" destId="{41DC2B0B-BD37-48C1-BB85-7F75AC60BB5F}" srcOrd="0" destOrd="0" presId="urn:microsoft.com/office/officeart/2009/3/layout/StepUpProcess"/>
    <dgm:cxn modelId="{C8CE4F5C-2D1E-4F23-B70E-3CA4AB9E86D1}" type="presParOf" srcId="{EB3CB291-E23A-4667-A32E-A640A76557A1}" destId="{D2C6C114-9E17-4E64-9FCF-9C4365FE25B7}" srcOrd="8" destOrd="0" presId="urn:microsoft.com/office/officeart/2009/3/layout/StepUpProcess"/>
    <dgm:cxn modelId="{28DAD026-A7ED-4EA6-BA50-86753202B1A1}" type="presParOf" srcId="{D2C6C114-9E17-4E64-9FCF-9C4365FE25B7}" destId="{BA06DEFD-3E20-41CA-8CC7-585BE7A02A00}" srcOrd="0" destOrd="0" presId="urn:microsoft.com/office/officeart/2009/3/layout/StepUpProcess"/>
    <dgm:cxn modelId="{1A762ABB-221E-44D3-9B21-B2EC055FC66D}" type="presParOf" srcId="{D2C6C114-9E17-4E64-9FCF-9C4365FE25B7}" destId="{D81336A4-814F-45EF-B582-2466B0D2E2A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92711C-390D-4734-A55A-B2AE0CF06D2C}">
      <dsp:nvSpPr>
        <dsp:cNvPr id="0" name=""/>
        <dsp:cNvSpPr/>
      </dsp:nvSpPr>
      <dsp:spPr>
        <a:xfrm>
          <a:off x="6982984" y="2682439"/>
          <a:ext cx="91440" cy="4996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6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DFB3D-41C4-4D4A-B7A4-1813F7645E94}">
      <dsp:nvSpPr>
        <dsp:cNvPr id="0" name=""/>
        <dsp:cNvSpPr/>
      </dsp:nvSpPr>
      <dsp:spPr>
        <a:xfrm>
          <a:off x="5453999" y="1091986"/>
          <a:ext cx="1574705" cy="499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470"/>
              </a:lnTo>
              <a:lnTo>
                <a:pt x="1574705" y="340470"/>
              </a:lnTo>
              <a:lnTo>
                <a:pt x="1574705" y="4996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77C544-7209-4CFA-8227-DD22DF0952F2}">
      <dsp:nvSpPr>
        <dsp:cNvPr id="0" name=""/>
        <dsp:cNvSpPr/>
      </dsp:nvSpPr>
      <dsp:spPr>
        <a:xfrm>
          <a:off x="3879293" y="2682439"/>
          <a:ext cx="1049803" cy="499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470"/>
              </a:lnTo>
              <a:lnTo>
                <a:pt x="1049803" y="340470"/>
              </a:lnTo>
              <a:lnTo>
                <a:pt x="1049803" y="4996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188C6-4DCA-47E5-851D-2BBF5B688A76}">
      <dsp:nvSpPr>
        <dsp:cNvPr id="0" name=""/>
        <dsp:cNvSpPr/>
      </dsp:nvSpPr>
      <dsp:spPr>
        <a:xfrm>
          <a:off x="2829489" y="2682439"/>
          <a:ext cx="1049803" cy="499611"/>
        </a:xfrm>
        <a:custGeom>
          <a:avLst/>
          <a:gdLst/>
          <a:ahLst/>
          <a:cxnLst/>
          <a:rect l="0" t="0" r="0" b="0"/>
          <a:pathLst>
            <a:path>
              <a:moveTo>
                <a:pt x="1049803" y="0"/>
              </a:moveTo>
              <a:lnTo>
                <a:pt x="1049803" y="340470"/>
              </a:lnTo>
              <a:lnTo>
                <a:pt x="0" y="340470"/>
              </a:lnTo>
              <a:lnTo>
                <a:pt x="0" y="4996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BBEEFD-266C-448A-BB49-458CE9B54F68}">
      <dsp:nvSpPr>
        <dsp:cNvPr id="0" name=""/>
        <dsp:cNvSpPr/>
      </dsp:nvSpPr>
      <dsp:spPr>
        <a:xfrm>
          <a:off x="3879293" y="1091986"/>
          <a:ext cx="1574705" cy="499611"/>
        </a:xfrm>
        <a:custGeom>
          <a:avLst/>
          <a:gdLst/>
          <a:ahLst/>
          <a:cxnLst/>
          <a:rect l="0" t="0" r="0" b="0"/>
          <a:pathLst>
            <a:path>
              <a:moveTo>
                <a:pt x="1574705" y="0"/>
              </a:moveTo>
              <a:lnTo>
                <a:pt x="1574705" y="340470"/>
              </a:lnTo>
              <a:lnTo>
                <a:pt x="0" y="340470"/>
              </a:lnTo>
              <a:lnTo>
                <a:pt x="0" y="4996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1E24D4-F826-4C1E-AB0F-7693F87F8FA4}">
      <dsp:nvSpPr>
        <dsp:cNvPr id="0" name=""/>
        <dsp:cNvSpPr/>
      </dsp:nvSpPr>
      <dsp:spPr>
        <a:xfrm>
          <a:off x="4595068" y="1145"/>
          <a:ext cx="1717860" cy="10908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B3974-D6FC-498C-BDF2-A61723311839}">
      <dsp:nvSpPr>
        <dsp:cNvPr id="0" name=""/>
        <dsp:cNvSpPr/>
      </dsp:nvSpPr>
      <dsp:spPr>
        <a:xfrm>
          <a:off x="4785942" y="182474"/>
          <a:ext cx="1717860" cy="1090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Связная речь</a:t>
          </a:r>
          <a:endParaRPr lang="ru-RU" sz="2200" kern="1200" dirty="0"/>
        </a:p>
      </dsp:txBody>
      <dsp:txXfrm>
        <a:off x="4817892" y="214424"/>
        <a:ext cx="1653960" cy="1026941"/>
      </dsp:txXfrm>
    </dsp:sp>
    <dsp:sp modelId="{3DCB3ECC-CA2F-4778-B1C1-84B57A4D5247}">
      <dsp:nvSpPr>
        <dsp:cNvPr id="0" name=""/>
        <dsp:cNvSpPr/>
      </dsp:nvSpPr>
      <dsp:spPr>
        <a:xfrm>
          <a:off x="3020363" y="1591597"/>
          <a:ext cx="1717860" cy="10908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59E5D7-0F0A-4B5D-9FBC-F5039E4D4345}">
      <dsp:nvSpPr>
        <dsp:cNvPr id="0" name=""/>
        <dsp:cNvSpPr/>
      </dsp:nvSpPr>
      <dsp:spPr>
        <a:xfrm>
          <a:off x="3211236" y="1772927"/>
          <a:ext cx="1717860" cy="1090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Монолог  </a:t>
          </a:r>
          <a:endParaRPr lang="ru-RU" sz="2200" kern="1200" dirty="0"/>
        </a:p>
      </dsp:txBody>
      <dsp:txXfrm>
        <a:off x="3243186" y="1804877"/>
        <a:ext cx="1653960" cy="1026941"/>
      </dsp:txXfrm>
    </dsp:sp>
    <dsp:sp modelId="{4590E348-5194-45E7-B63C-C8F2346D5E1A}">
      <dsp:nvSpPr>
        <dsp:cNvPr id="0" name=""/>
        <dsp:cNvSpPr/>
      </dsp:nvSpPr>
      <dsp:spPr>
        <a:xfrm>
          <a:off x="1970559" y="3182050"/>
          <a:ext cx="1717860" cy="10908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9A0F09-7780-4BEE-B04F-006D3DC7574D}">
      <dsp:nvSpPr>
        <dsp:cNvPr id="0" name=""/>
        <dsp:cNvSpPr/>
      </dsp:nvSpPr>
      <dsp:spPr>
        <a:xfrm>
          <a:off x="2161432" y="3363380"/>
          <a:ext cx="1717860" cy="1090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Рассказ </a:t>
          </a:r>
          <a:endParaRPr lang="ru-RU" sz="2200" kern="1200" dirty="0"/>
        </a:p>
      </dsp:txBody>
      <dsp:txXfrm>
        <a:off x="2193382" y="3395330"/>
        <a:ext cx="1653960" cy="1026941"/>
      </dsp:txXfrm>
    </dsp:sp>
    <dsp:sp modelId="{A545B7C3-6391-4CC6-A557-C5263FA8041A}">
      <dsp:nvSpPr>
        <dsp:cNvPr id="0" name=""/>
        <dsp:cNvSpPr/>
      </dsp:nvSpPr>
      <dsp:spPr>
        <a:xfrm>
          <a:off x="4070166" y="3182050"/>
          <a:ext cx="1717860" cy="10908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18B04-7946-49AC-8BC9-16171E716BB3}">
      <dsp:nvSpPr>
        <dsp:cNvPr id="0" name=""/>
        <dsp:cNvSpPr/>
      </dsp:nvSpPr>
      <dsp:spPr>
        <a:xfrm>
          <a:off x="4261040" y="3363380"/>
          <a:ext cx="1717860" cy="1090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Пересказ </a:t>
          </a:r>
          <a:endParaRPr lang="ru-RU" sz="2200" kern="1200" dirty="0"/>
        </a:p>
      </dsp:txBody>
      <dsp:txXfrm>
        <a:off x="4292990" y="3395330"/>
        <a:ext cx="1653960" cy="1026941"/>
      </dsp:txXfrm>
    </dsp:sp>
    <dsp:sp modelId="{6FD1DE1B-18DD-4843-A595-7CBE2DEA67F3}">
      <dsp:nvSpPr>
        <dsp:cNvPr id="0" name=""/>
        <dsp:cNvSpPr/>
      </dsp:nvSpPr>
      <dsp:spPr>
        <a:xfrm>
          <a:off x="6169774" y="1591597"/>
          <a:ext cx="1717860" cy="10908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C119DC-FCE3-49FC-B885-A694F1A40E83}">
      <dsp:nvSpPr>
        <dsp:cNvPr id="0" name=""/>
        <dsp:cNvSpPr/>
      </dsp:nvSpPr>
      <dsp:spPr>
        <a:xfrm>
          <a:off x="6360647" y="1772927"/>
          <a:ext cx="1717860" cy="1090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Диалог </a:t>
          </a:r>
          <a:endParaRPr lang="ru-RU" sz="2200" kern="1200" dirty="0"/>
        </a:p>
      </dsp:txBody>
      <dsp:txXfrm>
        <a:off x="6392597" y="1804877"/>
        <a:ext cx="1653960" cy="1026941"/>
      </dsp:txXfrm>
    </dsp:sp>
    <dsp:sp modelId="{DCE62D01-D543-4AF8-A673-F49E7B0F3C0F}">
      <dsp:nvSpPr>
        <dsp:cNvPr id="0" name=""/>
        <dsp:cNvSpPr/>
      </dsp:nvSpPr>
      <dsp:spPr>
        <a:xfrm>
          <a:off x="6169774" y="3182050"/>
          <a:ext cx="1717860" cy="10908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1E21E9-6F0A-42BC-B2F3-EDA3C47329A2}">
      <dsp:nvSpPr>
        <dsp:cNvPr id="0" name=""/>
        <dsp:cNvSpPr/>
      </dsp:nvSpPr>
      <dsp:spPr>
        <a:xfrm>
          <a:off x="6360647" y="3363380"/>
          <a:ext cx="1717860" cy="1090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- Реплики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- Беседа </a:t>
          </a:r>
          <a:endParaRPr lang="ru-RU" sz="2200" kern="1200" dirty="0"/>
        </a:p>
      </dsp:txBody>
      <dsp:txXfrm>
        <a:off x="6392597" y="3395330"/>
        <a:ext cx="1653960" cy="10269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1F518-1190-4883-914B-1FB66E6D3A63}">
      <dsp:nvSpPr>
        <dsp:cNvPr id="0" name=""/>
        <dsp:cNvSpPr/>
      </dsp:nvSpPr>
      <dsp:spPr>
        <a:xfrm rot="5400000">
          <a:off x="322399" y="2340906"/>
          <a:ext cx="1045974" cy="1780561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72F1-8EF3-4532-ACC6-E65E1D63ACA2}">
      <dsp:nvSpPr>
        <dsp:cNvPr id="0" name=""/>
        <dsp:cNvSpPr/>
      </dsp:nvSpPr>
      <dsp:spPr>
        <a:xfrm>
          <a:off x="193179" y="2938499"/>
          <a:ext cx="1568391" cy="1963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kern="1200" noProof="0" dirty="0" smtClean="0">
              <a:latin typeface="Euphemia"/>
              <a:ea typeface="+mn-ea"/>
              <a:cs typeface="+mn-cs"/>
            </a:rPr>
            <a:t>К 1,5 годам. </a:t>
          </a:r>
          <a:r>
            <a:rPr lang="ru-RU" sz="1400" b="1" i="0" kern="1200" noProof="0" dirty="0" smtClean="0">
              <a:latin typeface="Euphemia"/>
              <a:ea typeface="+mn-ea"/>
              <a:cs typeface="+mn-cs"/>
            </a:rPr>
            <a:t>П</a:t>
          </a:r>
          <a:r>
            <a:rPr lang="ru-RU" sz="1400" b="1" kern="1200" dirty="0" err="1" smtClean="0"/>
            <a:t>ервые</a:t>
          </a:r>
          <a:r>
            <a:rPr lang="ru-RU" sz="1400" b="1" kern="1200" dirty="0" smtClean="0"/>
            <a:t> осмысленные слова</a:t>
          </a:r>
          <a:r>
            <a:rPr lang="ru-RU" sz="1400" kern="1200" dirty="0" smtClean="0"/>
            <a:t>, они выражают желания и потребности</a:t>
          </a:r>
          <a:endParaRPr lang="ru-RU" sz="1400" b="0" i="0" kern="1200" noProof="0" dirty="0">
            <a:latin typeface="Euphemia"/>
            <a:ea typeface="+mn-ea"/>
            <a:cs typeface="+mn-cs"/>
          </a:endParaRPr>
        </a:p>
      </dsp:txBody>
      <dsp:txXfrm>
        <a:off x="193179" y="2938499"/>
        <a:ext cx="1568391" cy="1963988"/>
      </dsp:txXfrm>
    </dsp:sp>
    <dsp:sp modelId="{B746139E-4627-4CCC-9299-5653D77ED24D}">
      <dsp:nvSpPr>
        <dsp:cNvPr id="0" name=""/>
        <dsp:cNvSpPr/>
      </dsp:nvSpPr>
      <dsp:spPr>
        <a:xfrm>
          <a:off x="1647810" y="2384125"/>
          <a:ext cx="296474" cy="296474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69F8C-5820-4CB5-B01D-69A648973D8F}">
      <dsp:nvSpPr>
        <dsp:cNvPr id="0" name=""/>
        <dsp:cNvSpPr/>
      </dsp:nvSpPr>
      <dsp:spPr>
        <a:xfrm rot="5400000">
          <a:off x="2316833" y="1546882"/>
          <a:ext cx="1045974" cy="1740478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A15A-3ED1-4A32-B700-36B8D6BBE441}">
      <dsp:nvSpPr>
        <dsp:cNvPr id="0" name=""/>
        <dsp:cNvSpPr/>
      </dsp:nvSpPr>
      <dsp:spPr>
        <a:xfrm>
          <a:off x="2138702" y="2067081"/>
          <a:ext cx="1823760" cy="2246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kern="1200" noProof="0" dirty="0" smtClean="0">
              <a:latin typeface="Euphemia"/>
              <a:ea typeface="+mn-ea"/>
              <a:cs typeface="+mn-cs"/>
            </a:rPr>
            <a:t>2 года </a:t>
          </a:r>
          <a:r>
            <a:rPr lang="ru-RU" sz="1400" kern="1200" dirty="0" smtClean="0"/>
            <a:t>Появляется </a:t>
          </a:r>
          <a:r>
            <a:rPr lang="ru-RU" sz="1400" b="1" kern="1200" dirty="0" smtClean="0"/>
            <a:t>грамматически оформленные предложения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kern="1200" noProof="0" dirty="0" smtClean="0">
              <a:latin typeface="Euphemia"/>
              <a:ea typeface="+mn-ea"/>
              <a:cs typeface="+mn-cs"/>
            </a:rPr>
            <a:t>До 3-4 слов</a:t>
          </a:r>
          <a:r>
            <a:rPr lang="ru-RU" sz="1800" b="0" i="0" kern="1200" noProof="0" dirty="0" smtClean="0">
              <a:latin typeface="Euphemia"/>
              <a:ea typeface="+mn-ea"/>
              <a:cs typeface="+mn-cs"/>
            </a:rPr>
            <a:t/>
          </a:r>
          <a:br>
            <a:rPr lang="ru-RU" sz="1800" b="0" i="0" kern="1200" noProof="0" dirty="0" smtClean="0">
              <a:latin typeface="Euphemia"/>
              <a:ea typeface="+mn-ea"/>
              <a:cs typeface="+mn-cs"/>
            </a:rPr>
          </a:br>
          <a:endParaRPr lang="ru-RU" sz="1800" b="0" i="0" kern="1200" noProof="0" dirty="0">
            <a:latin typeface="Euphemia"/>
            <a:ea typeface="+mn-ea"/>
            <a:cs typeface="+mn-cs"/>
          </a:endParaRPr>
        </a:p>
      </dsp:txBody>
      <dsp:txXfrm>
        <a:off x="2138702" y="2067081"/>
        <a:ext cx="1823760" cy="2246303"/>
      </dsp:txXfrm>
    </dsp:sp>
    <dsp:sp modelId="{F6F2BEFC-1674-4E8D-98FF-DE4432BB887C}">
      <dsp:nvSpPr>
        <dsp:cNvPr id="0" name=""/>
        <dsp:cNvSpPr/>
      </dsp:nvSpPr>
      <dsp:spPr>
        <a:xfrm>
          <a:off x="3589349" y="1549843"/>
          <a:ext cx="296474" cy="296474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67CF4-39ED-4CC8-A27F-E45EA5D3AC44}">
      <dsp:nvSpPr>
        <dsp:cNvPr id="0" name=""/>
        <dsp:cNvSpPr/>
      </dsp:nvSpPr>
      <dsp:spPr>
        <a:xfrm rot="5400000">
          <a:off x="4271158" y="1111834"/>
          <a:ext cx="1045974" cy="1740478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4EB5-2136-46F3-B2F4-41A5196C24A0}">
      <dsp:nvSpPr>
        <dsp:cNvPr id="0" name=""/>
        <dsp:cNvSpPr/>
      </dsp:nvSpPr>
      <dsp:spPr>
        <a:xfrm>
          <a:off x="4218335" y="1714282"/>
          <a:ext cx="1686475" cy="1649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kern="1200" noProof="0" dirty="0" smtClean="0">
              <a:latin typeface="Euphemia"/>
              <a:ea typeface="+mn-ea"/>
              <a:cs typeface="+mn-cs"/>
            </a:rPr>
            <a:t>3 года</a:t>
          </a:r>
          <a:br>
            <a:rPr lang="ru-RU" sz="1400" b="0" i="0" kern="1200" noProof="0" dirty="0" smtClean="0">
              <a:latin typeface="Euphemia"/>
              <a:ea typeface="+mn-ea"/>
              <a:cs typeface="+mn-cs"/>
            </a:rPr>
          </a:br>
          <a:r>
            <a:rPr lang="ru-RU" sz="1400" i="1" kern="1200" dirty="0" smtClean="0"/>
            <a:t>начало </a:t>
          </a:r>
          <a:r>
            <a:rPr lang="ru-RU" sz="1400" b="1" i="1" kern="1200" dirty="0" smtClean="0"/>
            <a:t>диалогической формы речи.</a:t>
          </a:r>
          <a:endParaRPr lang="ru-RU" sz="1400" b="0" i="0" kern="1200" noProof="0" dirty="0">
            <a:latin typeface="Euphemia"/>
            <a:ea typeface="+mn-ea"/>
            <a:cs typeface="+mn-cs"/>
          </a:endParaRPr>
        </a:p>
      </dsp:txBody>
      <dsp:txXfrm>
        <a:off x="4218335" y="1714282"/>
        <a:ext cx="1686475" cy="1649306"/>
      </dsp:txXfrm>
    </dsp:sp>
    <dsp:sp modelId="{D5E82CFA-3F05-41CB-A66C-3A904CCE06CE}">
      <dsp:nvSpPr>
        <dsp:cNvPr id="0" name=""/>
        <dsp:cNvSpPr/>
      </dsp:nvSpPr>
      <dsp:spPr>
        <a:xfrm>
          <a:off x="5467412" y="1142985"/>
          <a:ext cx="296474" cy="296474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AFCDC-2041-4C37-BE64-7627BAA16382}">
      <dsp:nvSpPr>
        <dsp:cNvPr id="0" name=""/>
        <dsp:cNvSpPr/>
      </dsp:nvSpPr>
      <dsp:spPr>
        <a:xfrm rot="5400000">
          <a:off x="6191543" y="527214"/>
          <a:ext cx="1045974" cy="1740478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068B-131B-444D-AF53-A5A2A6DC9AE7}">
      <dsp:nvSpPr>
        <dsp:cNvPr id="0" name=""/>
        <dsp:cNvSpPr/>
      </dsp:nvSpPr>
      <dsp:spPr>
        <a:xfrm>
          <a:off x="6029636" y="1001734"/>
          <a:ext cx="1622349" cy="2139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kern="1200" noProof="0" dirty="0" smtClean="0">
              <a:latin typeface="+mj-lt"/>
              <a:ea typeface="+mn-ea"/>
              <a:cs typeface="+mn-cs"/>
            </a:rPr>
            <a:t>3-5 лет</a:t>
          </a:r>
          <a:br>
            <a:rPr lang="ru-RU" sz="1400" b="0" i="0" kern="1200" noProof="0" dirty="0" smtClean="0">
              <a:latin typeface="+mj-lt"/>
              <a:ea typeface="+mn-ea"/>
              <a:cs typeface="+mn-cs"/>
            </a:rPr>
          </a:br>
          <a:r>
            <a:rPr lang="ru-RU" sz="1400" i="1" kern="1200" dirty="0" smtClean="0">
              <a:solidFill>
                <a:schemeClr val="tx1"/>
              </a:solidFill>
              <a:latin typeface="+mj-lt"/>
            </a:rPr>
            <a:t>Первые обобщения, выводы, умозаключения</a:t>
          </a:r>
          <a:r>
            <a:rPr lang="ru-RU" sz="1400" kern="1200" dirty="0" smtClean="0">
              <a:solidFill>
                <a:schemeClr val="tx1"/>
              </a:solidFill>
              <a:latin typeface="+mj-lt"/>
            </a:rPr>
            <a:t>.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i="1" kern="1200" dirty="0" smtClean="0">
              <a:solidFill>
                <a:schemeClr val="tx1"/>
              </a:solidFill>
              <a:latin typeface="+mj-lt"/>
            </a:rPr>
            <a:t>Подходят к самостоятельному </a:t>
          </a:r>
          <a:r>
            <a:rPr lang="ru-RU" sz="1400" b="1" i="1" kern="1200" dirty="0" smtClean="0">
              <a:solidFill>
                <a:schemeClr val="tx1"/>
              </a:solidFill>
              <a:latin typeface="+mj-lt"/>
            </a:rPr>
            <a:t>составлению небольших рассказов по картинке, по игрушке</a:t>
          </a:r>
          <a:r>
            <a:rPr lang="ru-RU" sz="1400" i="1" kern="1200" dirty="0" smtClean="0">
              <a:solidFill>
                <a:schemeClr val="tx1"/>
              </a:solidFill>
              <a:latin typeface="+mj-lt"/>
            </a:rPr>
            <a:t>. </a:t>
          </a:r>
          <a:endParaRPr lang="ru-RU" sz="1400" kern="1200" dirty="0" smtClean="0">
            <a:solidFill>
              <a:schemeClr val="tx1"/>
            </a:solidFill>
            <a:latin typeface="+mj-lt"/>
          </a:endParaRP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0" i="0" kern="1200" noProof="0" dirty="0">
            <a:latin typeface="Euphemia"/>
            <a:ea typeface="+mn-ea"/>
            <a:cs typeface="+mn-cs"/>
          </a:endParaRPr>
        </a:p>
      </dsp:txBody>
      <dsp:txXfrm>
        <a:off x="6029636" y="1001734"/>
        <a:ext cx="1622349" cy="2139173"/>
      </dsp:txXfrm>
    </dsp:sp>
    <dsp:sp modelId="{F62C0D9F-BF11-4D63-A28B-80FA21343A28}">
      <dsp:nvSpPr>
        <dsp:cNvPr id="0" name=""/>
        <dsp:cNvSpPr/>
      </dsp:nvSpPr>
      <dsp:spPr>
        <a:xfrm>
          <a:off x="7394160" y="521451"/>
          <a:ext cx="296474" cy="296474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6DEFD-3E20-41CA-8CC7-585BE7A02A00}">
      <dsp:nvSpPr>
        <dsp:cNvPr id="0" name=""/>
        <dsp:cNvSpPr/>
      </dsp:nvSpPr>
      <dsp:spPr>
        <a:xfrm rot="5400000">
          <a:off x="8114818" y="-383642"/>
          <a:ext cx="1045974" cy="1740478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336A4-814F-45EF-B582-2466B0D2E2A7}">
      <dsp:nvSpPr>
        <dsp:cNvPr id="0" name=""/>
        <dsp:cNvSpPr/>
      </dsp:nvSpPr>
      <dsp:spPr>
        <a:xfrm>
          <a:off x="7960969" y="130309"/>
          <a:ext cx="1735154" cy="1838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noProof="0" dirty="0" smtClean="0">
              <a:latin typeface="Euphemia"/>
              <a:ea typeface="+mn-ea"/>
              <a:cs typeface="+mn-cs"/>
            </a:rPr>
            <a:t>5-7 лет</a:t>
          </a:r>
          <a:br>
            <a:rPr lang="ru-RU" sz="1600" b="0" i="0" kern="1200" noProof="0" dirty="0" smtClean="0">
              <a:latin typeface="Euphemia"/>
              <a:ea typeface="+mn-ea"/>
              <a:cs typeface="+mn-cs"/>
            </a:rPr>
          </a:br>
          <a:r>
            <a:rPr lang="ru-RU" sz="1600" b="0" i="0" kern="1200" noProof="0" dirty="0" smtClean="0">
              <a:latin typeface="Euphemia"/>
              <a:ea typeface="+mn-ea"/>
              <a:cs typeface="+mn-cs"/>
            </a:rPr>
            <a:t>Совершенствуется диалогическая речь, активно развивается монологиче</a:t>
          </a:r>
          <a:r>
            <a:rPr lang="ru-RU" sz="1800" b="0" i="0" kern="1200" noProof="0" dirty="0" smtClean="0">
              <a:latin typeface="Euphemia"/>
              <a:ea typeface="+mn-ea"/>
              <a:cs typeface="+mn-cs"/>
            </a:rPr>
            <a:t>ская речь</a:t>
          </a:r>
          <a:endParaRPr lang="ru-RU" sz="1800" b="0" i="0" kern="1200" noProof="0" dirty="0">
            <a:latin typeface="Euphemia"/>
            <a:ea typeface="+mn-ea"/>
            <a:cs typeface="+mn-cs"/>
          </a:endParaRPr>
        </a:p>
      </dsp:txBody>
      <dsp:txXfrm>
        <a:off x="7960969" y="130309"/>
        <a:ext cx="1735154" cy="1838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ru-RU" smtClean="0"/>
              <a:t>10.11.2014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ru-RU" smtClean="0"/>
              <a:t>10.11.2014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</a:t>
            </a:r>
            <a:r>
              <a:rPr lang="ru-RU" noProof="0" dirty="0" smtClean="0"/>
              <a:t>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935E2820-AFE1-45FA-949E-17BDB534E1DC}" type="slidenum">
              <a:rPr lang="en-US" sz="1200" b="0" i="0">
                <a:latin typeface="Euphemia"/>
                <a:ea typeface="+mn-ea"/>
                <a:cs typeface="+mn-cs"/>
              </a:rPr>
              <a:t>1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Euphemia"/>
                <a:ea typeface="+mn-ea"/>
                <a:cs typeface="+mn-cs"/>
              </a:rPr>
              <a:t>3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935E2820-AFE1-45FA-949E-17BDB534E1DC}" type="slidenum">
              <a:rPr lang="en-US" sz="1200" b="0" i="0">
                <a:latin typeface="Euphemia"/>
                <a:ea typeface="+mn-ea"/>
                <a:cs typeface="+mn-cs"/>
              </a:rPr>
              <a:t>4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ru-RU" smtClean="0"/>
              <a:t>10.11.2014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ru-RU" smtClean="0"/>
              <a:t>10.11.2014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ru-RU" smtClean="0"/>
              <a:t>10.11.2014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ru-RU" smtClean="0"/>
              <a:t>10.11.2014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ru-RU" smtClean="0"/>
              <a:t>10.11.2014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ru-RU" smtClean="0"/>
              <a:t>10.11.2014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ru-RU" smtClean="0"/>
              <a:t>10.11.2014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ru-RU" smtClean="0"/>
              <a:t>10.11.2014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ru-RU" smtClean="0"/>
              <a:t>10.11.2014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ru-RU" smtClean="0"/>
              <a:t>10.11.2014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ru-RU" smtClean="0"/>
              <a:t>10.11.2014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</a:t>
            </a:r>
            <a:r>
              <a:rPr lang="ru-RU" noProof="0" dirty="0" smtClean="0"/>
              <a:t>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ru-RU" smtClean="0"/>
              <a:t>10.11.2014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6600" b="0" i="0" dirty="0" smtClean="0">
                <a:solidFill>
                  <a:srgbClr val="595959"/>
                </a:solidFill>
                <a:latin typeface="Euphemia"/>
                <a:ea typeface="+mj-ea"/>
                <a:cs typeface="+mj-cs"/>
              </a:rPr>
              <a:t>Онтогенез связной речи</a:t>
            </a:r>
            <a:endParaRPr lang="ru-RU" sz="6600" b="0" i="0" dirty="0">
              <a:solidFill>
                <a:srgbClr val="595959"/>
              </a:solidFill>
              <a:latin typeface="Euphemia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84171" y="3620278"/>
            <a:ext cx="4377676" cy="1390259"/>
          </a:xfrm>
        </p:spPr>
        <p:txBody>
          <a:bodyPr/>
          <a:lstStyle/>
          <a:p>
            <a:pPr marL="0" indent="0" algn="r">
              <a:spcBef>
                <a:spcPts val="0"/>
              </a:spcBef>
              <a:buNone/>
            </a:pPr>
            <a:r>
              <a:rPr lang="ru-RU" dirty="0" smtClean="0">
                <a:solidFill>
                  <a:srgbClr val="DF5327"/>
                </a:solidFill>
              </a:rPr>
              <a:t>Стародубова Юлия Борисовна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400" b="0" i="0" dirty="0" smtClean="0">
                <a:solidFill>
                  <a:srgbClr val="DF5327"/>
                </a:solidFill>
              </a:rPr>
              <a:t>5курс СПО гр. №1</a:t>
            </a:r>
            <a:endParaRPr lang="ru-RU" sz="2400" b="0" i="0" dirty="0">
              <a:solidFill>
                <a:srgbClr val="DF53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6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0972" y="304800"/>
            <a:ext cx="10339842" cy="1200416"/>
          </a:xfrm>
        </p:spPr>
        <p:txBody>
          <a:bodyPr>
            <a:normAutofit/>
          </a:bodyPr>
          <a:lstStyle/>
          <a:p>
            <a:r>
              <a:rPr lang="ru-RU" sz="2000" dirty="0"/>
              <a:t>Под </a:t>
            </a:r>
            <a:r>
              <a:rPr lang="ru-RU" sz="2000" b="1" dirty="0"/>
              <a:t>связной речью </a:t>
            </a:r>
            <a:r>
              <a:rPr lang="ru-RU" sz="2000" dirty="0"/>
              <a:t>понимается развернутое изложение определенного содержания, которое осуществляется логично, последовательно и </a:t>
            </a:r>
            <a:r>
              <a:rPr lang="ru-RU" sz="2000" dirty="0" smtClean="0"/>
              <a:t>грамматически правильно.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943323"/>
              </p:ext>
            </p:extLst>
          </p:nvPr>
        </p:nvGraphicFramePr>
        <p:xfrm>
          <a:off x="1623528" y="1600199"/>
          <a:ext cx="10049068" cy="4455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6865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400" b="1" i="0" dirty="0" smtClean="0">
                <a:solidFill>
                  <a:srgbClr val="595959"/>
                </a:solidFill>
                <a:latin typeface="Comic Sans MS" panose="030F0702030302020204" pitchFamily="66" charset="0"/>
              </a:rPr>
              <a:t>Младенчество</a:t>
            </a:r>
            <a:endParaRPr lang="ru-RU" sz="3400" b="1" i="0" dirty="0">
              <a:solidFill>
                <a:srgbClr val="59595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94017" y="2430625"/>
            <a:ext cx="4572000" cy="2188028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595959"/>
              </a:buClr>
              <a:buFont typeface="Wingdings"/>
              <a:buChar char="§"/>
            </a:pPr>
            <a:r>
              <a:rPr lang="ru-RU" sz="2400" i="1" dirty="0"/>
              <a:t>На первом году жизни, в процессе непосредственного эмоционального общения со взрослым закладываются основы будущей связной речи.</a:t>
            </a:r>
            <a:r>
              <a:rPr lang="ru-RU" sz="2400" dirty="0"/>
              <a:t> </a:t>
            </a:r>
            <a:endParaRPr lang="ru-RU" sz="2400" dirty="0" smtClean="0"/>
          </a:p>
          <a:p>
            <a:pPr>
              <a:buClr>
                <a:srgbClr val="595959"/>
              </a:buClr>
              <a:buFont typeface="Wingdings"/>
              <a:buChar char="§"/>
            </a:pPr>
            <a:r>
              <a:rPr lang="ru-RU" sz="2400" b="1" i="0" dirty="0">
                <a:solidFill>
                  <a:srgbClr val="595959"/>
                </a:solidFill>
                <a:latin typeface="Euphemia"/>
              </a:rPr>
              <a:t> </a:t>
            </a:r>
            <a:r>
              <a:rPr lang="ru-RU" sz="2400" b="1" dirty="0" smtClean="0">
                <a:solidFill>
                  <a:srgbClr val="595959"/>
                </a:solidFill>
                <a:latin typeface="Euphemia"/>
              </a:rPr>
              <a:t>К 1,5 </a:t>
            </a:r>
            <a:r>
              <a:rPr lang="ru-RU" sz="2400" dirty="0"/>
              <a:t>Появляются первые осмысленные слова, они выражают желания и потребности. </a:t>
            </a:r>
          </a:p>
          <a:p>
            <a:pPr>
              <a:buClr>
                <a:srgbClr val="595959"/>
              </a:buClr>
              <a:buFont typeface="Wingdings"/>
              <a:buChar char="§"/>
            </a:pPr>
            <a:endParaRPr lang="ru-RU" sz="2400" b="1" i="0" dirty="0">
              <a:solidFill>
                <a:srgbClr val="595959"/>
              </a:solidFill>
              <a:latin typeface="Euphemia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22" y="1505216"/>
            <a:ext cx="4077813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71396" y="1600200"/>
            <a:ext cx="9507894" cy="4287416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i="1" dirty="0"/>
              <a:t>К </a:t>
            </a:r>
            <a:r>
              <a:rPr lang="ru-RU" i="1" dirty="0" smtClean="0"/>
              <a:t>2 годам </a:t>
            </a:r>
            <a:r>
              <a:rPr lang="ru-RU" dirty="0"/>
              <a:t>п</a:t>
            </a:r>
            <a:r>
              <a:rPr lang="ru-RU" dirty="0" smtClean="0"/>
              <a:t>оявляются грамматически </a:t>
            </a:r>
            <a:r>
              <a:rPr lang="ru-RU" dirty="0"/>
              <a:t>оформленные </a:t>
            </a:r>
            <a:r>
              <a:rPr lang="ru-RU" dirty="0" smtClean="0"/>
              <a:t>предложения до </a:t>
            </a:r>
            <a:r>
              <a:rPr lang="ru-RU" dirty="0"/>
              <a:t>3-4 слов</a:t>
            </a:r>
          </a:p>
          <a:p>
            <a:r>
              <a:rPr lang="ru-RU" i="1" dirty="0" smtClean="0"/>
              <a:t>К 3 годам расширяется </a:t>
            </a:r>
            <a:r>
              <a:rPr lang="ru-RU" i="1" dirty="0"/>
              <a:t>словарь, главным образом за счет </a:t>
            </a:r>
            <a:r>
              <a:rPr lang="ru-RU" b="1" i="1" dirty="0" smtClean="0"/>
              <a:t>существительных </a:t>
            </a:r>
            <a:r>
              <a:rPr lang="ru-RU" b="1" i="1" dirty="0"/>
              <a:t>и </a:t>
            </a:r>
            <a:r>
              <a:rPr lang="ru-RU" b="1" i="1" dirty="0" smtClean="0"/>
              <a:t>прилагательных</a:t>
            </a:r>
            <a:r>
              <a:rPr lang="ru-RU" dirty="0" smtClean="0"/>
              <a:t>. </a:t>
            </a:r>
            <a:r>
              <a:rPr lang="ru-RU" i="1" dirty="0" smtClean="0"/>
              <a:t>Ребенок </a:t>
            </a:r>
            <a:r>
              <a:rPr lang="ru-RU" i="1" dirty="0"/>
              <a:t>много действует, поэтому его речь обогащается </a:t>
            </a:r>
            <a:r>
              <a:rPr lang="ru-RU" b="1" i="1" dirty="0"/>
              <a:t>глаголами, появляются местоимения, наречия, предлоги </a:t>
            </a:r>
            <a:r>
              <a:rPr lang="ru-RU" i="1" dirty="0"/>
              <a:t>(употребление этих частей речи характерно для связного </a:t>
            </a:r>
            <a:r>
              <a:rPr lang="ru-RU" i="1" dirty="0" smtClean="0"/>
              <a:t>высказывания). </a:t>
            </a:r>
          </a:p>
          <a:p>
            <a:r>
              <a:rPr lang="ru-RU" dirty="0" smtClean="0"/>
              <a:t>На </a:t>
            </a:r>
            <a:r>
              <a:rPr lang="ru-RU" dirty="0"/>
              <a:t>третьем году </a:t>
            </a:r>
            <a:r>
              <a:rPr lang="ru-RU" i="1" dirty="0" smtClean="0"/>
              <a:t>жизни дети начинают пользоваться </a:t>
            </a:r>
            <a:r>
              <a:rPr lang="ru-RU" b="1" i="1" dirty="0"/>
              <a:t>диалогической формой </a:t>
            </a:r>
            <a:r>
              <a:rPr lang="ru-RU" b="1" i="1" dirty="0" smtClean="0"/>
              <a:t>речи</a:t>
            </a:r>
          </a:p>
          <a:p>
            <a:r>
              <a:rPr lang="ru-RU" i="1" dirty="0"/>
              <a:t>Их речь все еще ситуативна, </a:t>
            </a:r>
            <a:r>
              <a:rPr lang="ru-RU" b="1" i="1" dirty="0"/>
              <a:t>преобладает экспрессивное изложение</a:t>
            </a:r>
            <a:r>
              <a:rPr lang="ru-RU" b="1" dirty="0"/>
              <a:t>. </a:t>
            </a:r>
            <a:r>
              <a:rPr lang="ru-RU" i="1" dirty="0"/>
              <a:t>Малыши допускают много ошибок при построении предложений, определении действия, качества предмета. Обучение разговорной речи и ее дальнейшее развитие является основой формирования монологической речи.</a:t>
            </a:r>
            <a:endParaRPr lang="ru-RU" dirty="0"/>
          </a:p>
          <a:p>
            <a:endParaRPr lang="ru-RU" sz="2000" b="1" i="0" dirty="0">
              <a:solidFill>
                <a:srgbClr val="595959"/>
              </a:solidFill>
              <a:latin typeface="Euphemia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208213" y="304800"/>
            <a:ext cx="5806783" cy="1200416"/>
          </a:xfrm>
        </p:spPr>
        <p:txBody>
          <a:bodyPr/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Ранний возраст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3241" y="307911"/>
            <a:ext cx="8977573" cy="793102"/>
          </a:xfrm>
        </p:spPr>
        <p:txBody>
          <a:bodyPr>
            <a:normAutofit fontScale="90000"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5200" b="0" i="0" dirty="0" smtClean="0">
                <a:solidFill>
                  <a:srgbClr val="595959"/>
                </a:solidFill>
                <a:latin typeface="Comic Sans MS" panose="030F0702030302020204" pitchFamily="66" charset="0"/>
              </a:rPr>
              <a:t>Средний дошкольный возраст</a:t>
            </a:r>
            <a:endParaRPr lang="ru-RU" sz="5200" b="0" i="0" dirty="0">
              <a:solidFill>
                <a:srgbClr val="59595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54759" y="1371600"/>
            <a:ext cx="7800392" cy="425475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 В возрасте с 3-5 лет большое </a:t>
            </a:r>
            <a:r>
              <a:rPr lang="ru-RU" dirty="0">
                <a:solidFill>
                  <a:schemeClr val="tx1"/>
                </a:solidFill>
              </a:rPr>
              <a:t>влияние на развитие связной речи оказывает активизация словаря, объем которого увеличивается примерно до 2,5 тысяч слов.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i="1" dirty="0" smtClean="0">
                <a:solidFill>
                  <a:schemeClr val="tx1"/>
                </a:solidFill>
              </a:rPr>
              <a:t>Появляются </a:t>
            </a:r>
            <a:r>
              <a:rPr lang="ru-RU" i="1" dirty="0">
                <a:solidFill>
                  <a:schemeClr val="tx1"/>
                </a:solidFill>
              </a:rPr>
              <a:t>первые обобщения, выводы, умозаключения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Дети чаще начинают пользоваться придаточными предложениями, особенно причинными, появляются придаточные условия, дополнительные, определительные </a:t>
            </a:r>
            <a:endParaRPr lang="ru-RU" dirty="0">
              <a:solidFill>
                <a:srgbClr val="DF5327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Дети постепенно </a:t>
            </a:r>
            <a:r>
              <a:rPr lang="ru-RU" i="1" dirty="0">
                <a:solidFill>
                  <a:schemeClr val="tx1"/>
                </a:solidFill>
              </a:rPr>
              <a:t>подходят к самостоятельному составлению небольших рассказов по картинке, по игрушке. Однако их рассказы в большинстве своем копируют образец взрослого, они еще не могут отличить существенное от второстепенного, главное от деталей.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547" y="304800"/>
            <a:ext cx="11170266" cy="1200416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В старшем дошкольном</a:t>
            </a:r>
            <a:r>
              <a:rPr lang="ru-RU" i="1" dirty="0" smtClean="0"/>
              <a:t> возрасте </a:t>
            </a:r>
            <a:r>
              <a:rPr lang="ru-RU" i="1" dirty="0"/>
              <a:t>развитие связной речи достигает довольно высокого уровня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43404" y="1600199"/>
            <a:ext cx="5561045" cy="4632649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 </a:t>
            </a:r>
            <a:r>
              <a:rPr lang="ru-RU" dirty="0" smtClean="0"/>
              <a:t>совершенствуются умения </a:t>
            </a:r>
            <a:r>
              <a:rPr lang="ru-RU" dirty="0"/>
              <a:t>обобщать, делать выводы, высказывать суждения и умозаключения. </a:t>
            </a:r>
            <a:endParaRPr lang="ru-RU" dirty="0" smtClean="0"/>
          </a:p>
          <a:p>
            <a:r>
              <a:rPr lang="ru-RU" b="1" i="1" dirty="0" smtClean="0"/>
              <a:t>В </a:t>
            </a:r>
            <a:r>
              <a:rPr lang="ru-RU" b="1" i="1" dirty="0"/>
              <a:t>диалогической речи </a:t>
            </a:r>
            <a:r>
              <a:rPr lang="ru-RU" dirty="0"/>
              <a:t>дети пользуются достаточно точным, кратким или развернутым ответом в соответствии с вопросом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 определенной мере проявляется умение формулировать вопросы, подавать уместные реплики, исправлять и дополнять ответ товарища</a:t>
            </a:r>
            <a:r>
              <a:rPr lang="ru-RU" dirty="0" smtClean="0"/>
              <a:t>.</a:t>
            </a:r>
          </a:p>
          <a:p>
            <a:r>
              <a:rPr lang="ru-RU" i="1" dirty="0"/>
              <a:t>Б</a:t>
            </a:r>
            <a:r>
              <a:rPr lang="ru-RU" i="1" dirty="0" smtClean="0"/>
              <a:t>олее </a:t>
            </a:r>
            <a:r>
              <a:rPr lang="ru-RU" i="1" dirty="0"/>
              <a:t>активно участвуют в беседе или разговоре: спорят, рассуждают, довольно мотивированно отстаивают свое мнение, убеждают товарища</a:t>
            </a:r>
            <a:endParaRPr lang="ru-RU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748" y="2323322"/>
            <a:ext cx="4009052" cy="31257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91751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 smtClean="0">
                <a:latin typeface="Comic Sans MS" panose="030F0702030302020204" pitchFamily="66" charset="0"/>
              </a:rPr>
              <a:t>Развивитие</a:t>
            </a:r>
            <a:r>
              <a:rPr lang="ru-RU" sz="2800" b="1" dirty="0" smtClean="0">
                <a:latin typeface="Comic Sans MS" panose="030F0702030302020204" pitchFamily="66" charset="0"/>
              </a:rPr>
              <a:t> </a:t>
            </a:r>
            <a:r>
              <a:rPr lang="ru-RU" sz="2800" b="1" dirty="0" smtClean="0">
                <a:latin typeface="Comic Sans MS" panose="030F0702030302020204" pitchFamily="66" charset="0"/>
              </a:rPr>
              <a:t>монологическая речь</a:t>
            </a:r>
            <a:endParaRPr lang="ru-RU" sz="2800" b="1" dirty="0">
              <a:latin typeface="Comic Sans MS" panose="030F0702030302020204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08213" y="1408922"/>
            <a:ext cx="8895216" cy="443371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Появляющееся умение устанавливать некоторые связи, зависимости и закономерные отношения между предметами и явлениями находит прямое отражение в </a:t>
            </a:r>
            <a:r>
              <a:rPr lang="ru-RU" b="1" dirty="0"/>
              <a:t>монологической речи </a:t>
            </a:r>
            <a:r>
              <a:rPr lang="ru-RU" dirty="0"/>
              <a:t>детей. Развивается умение отобрать нужные знания и найти более или менее целесообразную форму их выражения в связном повествовании</a:t>
            </a:r>
            <a:r>
              <a:rPr lang="ru-RU" dirty="0" smtClean="0"/>
              <a:t>.</a:t>
            </a:r>
          </a:p>
          <a:p>
            <a:r>
              <a:rPr lang="ru-RU" i="1" dirty="0"/>
              <a:t>Появляется умение довольно последовательно и четко составлять описательный и сюжетный рассказы на предложенную тему</a:t>
            </a:r>
            <a:r>
              <a:rPr lang="ru-RU" i="1" dirty="0" smtClean="0"/>
              <a:t>.</a:t>
            </a:r>
          </a:p>
          <a:p>
            <a:r>
              <a:rPr lang="ru-RU" i="1" dirty="0"/>
              <a:t>Умение передавать в рассказе свое эмоциональное отношение к описываемым предметам или явлениям еще недостаточно развито.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i="1" dirty="0"/>
              <a:t>Дети осваивают разные типы связных высказываний (описание, повествование, отчасти рассуждение) с опорой на наглядный материал и без него. Усложняется синтаксическая структура рассказов, увеличивается количество сложносочиненных и сложноподчиненных предложений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224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6491" y="136849"/>
            <a:ext cx="9372600" cy="796212"/>
          </a:xfrm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400" b="1" i="0" dirty="0" smtClean="0">
                <a:solidFill>
                  <a:srgbClr val="595959"/>
                </a:solidFill>
                <a:latin typeface="Comic Sans MS" panose="030F0702030302020204" pitchFamily="66" charset="0"/>
              </a:rPr>
              <a:t>Онтогенез связной речи дошкольника</a:t>
            </a:r>
            <a:endParaRPr lang="ru-RU" sz="3400" b="1" i="0" dirty="0">
              <a:solidFill>
                <a:srgbClr val="595959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5" name="Объект 14" descr="Восходящий процесс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706576"/>
              </p:ext>
            </p:extLst>
          </p:nvPr>
        </p:nvGraphicFramePr>
        <p:xfrm>
          <a:off x="1959428" y="1026367"/>
          <a:ext cx="9798666" cy="4991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Алексеева М.М., Яшина Б.И. Методика развития речи и обучения родному языку дошкольников: Учеб. пособие для студ. </a:t>
            </a:r>
            <a:r>
              <a:rPr lang="ru-RU" dirty="0" err="1"/>
              <a:t>высш</a:t>
            </a:r>
            <a:r>
              <a:rPr lang="ru-RU" dirty="0"/>
              <a:t>. и сред, </a:t>
            </a:r>
            <a:r>
              <a:rPr lang="ru-RU" dirty="0" err="1"/>
              <a:t>пед</a:t>
            </a:r>
            <a:r>
              <a:rPr lang="ru-RU" dirty="0"/>
              <a:t>. учеб. </a:t>
            </a:r>
            <a:r>
              <a:rPr lang="ru-RU"/>
              <a:t>Заведений - М.: Издательский центр «Академия», </a:t>
            </a:r>
            <a:r>
              <a:rPr lang="ru-RU" smtClean="0"/>
              <a:t>2000</a:t>
            </a:r>
          </a:p>
          <a:p>
            <a:r>
              <a:rPr lang="ru-RU" smtClean="0"/>
              <a:t>Глухов </a:t>
            </a:r>
            <a:r>
              <a:rPr lang="ru-RU" dirty="0"/>
              <a:t>В.П. Формирование связной речи детей дошкольного возраста с общим недоразвитием речи. - 2-е изд., </a:t>
            </a:r>
            <a:r>
              <a:rPr lang="ru-RU" dirty="0" err="1"/>
              <a:t>испр</a:t>
            </a:r>
            <a:r>
              <a:rPr lang="ru-RU" dirty="0"/>
              <a:t>. и доп. - М.: </a:t>
            </a:r>
            <a:r>
              <a:rPr lang="ru-RU" dirty="0" smtClean="0"/>
              <a:t>АРКТИ</a:t>
            </a:r>
          </a:p>
          <a:p>
            <a:r>
              <a:rPr lang="ru-RU" dirty="0"/>
              <a:t>Миронова С.А. Развитие речи дошкольников на логопедических занятиях: Кн. для логопеда. – М.: Просвещение, </a:t>
            </a:r>
            <a:r>
              <a:rPr lang="ru-RU" dirty="0" smtClean="0"/>
              <a:t>1991</a:t>
            </a:r>
          </a:p>
          <a:p>
            <a:r>
              <a:rPr lang="ru-RU" dirty="0"/>
              <a:t>Тихеева Е.И. Развитие речи детей (раннего и дошкольного возраста). – М.: Просвещение, </a:t>
            </a:r>
            <a:r>
              <a:rPr lang="ru-RU" dirty="0" smtClean="0"/>
              <a:t>1981</a:t>
            </a:r>
          </a:p>
          <a:p>
            <a:r>
              <a:rPr lang="ru-RU" dirty="0"/>
              <a:t> Ушакова О. С. Методика развития речи детей дошкольного возраста/ </a:t>
            </a:r>
            <a:r>
              <a:rPr lang="ru-RU" dirty="0" err="1"/>
              <a:t>О.С.Ушакова</a:t>
            </a:r>
            <a:r>
              <a:rPr lang="ru-RU" dirty="0"/>
              <a:t>, Е. М. Струнина. -М.: </a:t>
            </a:r>
            <a:r>
              <a:rPr lang="ru-RU" dirty="0" err="1"/>
              <a:t>Гуманит</a:t>
            </a:r>
            <a:r>
              <a:rPr lang="ru-RU" dirty="0"/>
              <a:t>, изд. центр ВЛАДОС, 2004</a:t>
            </a:r>
          </a:p>
        </p:txBody>
      </p:sp>
    </p:spTree>
    <p:extLst>
      <p:ext uri="{BB962C8B-B14F-4D97-AF65-F5344CB8AC3E}">
        <p14:creationId xmlns:p14="http://schemas.microsoft.com/office/powerpoint/2010/main" val="3352944001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Макет презентации с играющимися детьми (рисованное широкоэкранное изображение)</Template>
  <TotalTime>0</TotalTime>
  <Words>626</Words>
  <Application>Microsoft Office PowerPoint</Application>
  <PresentationFormat>Широкоэкранный</PresentationFormat>
  <Paragraphs>51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Comic Sans MS</vt:lpstr>
      <vt:lpstr>Euphemia</vt:lpstr>
      <vt:lpstr>Wingdings</vt:lpstr>
      <vt:lpstr>Children Happy 16x9</vt:lpstr>
      <vt:lpstr>Онтогенез связной речи</vt:lpstr>
      <vt:lpstr>Под связной речью понимается развернутое изложение определенного содержания, которое осуществляется логично, последовательно и грамматически правильно. </vt:lpstr>
      <vt:lpstr>Младенчество</vt:lpstr>
      <vt:lpstr>Ранний возраст</vt:lpstr>
      <vt:lpstr>Средний дошкольный возраст</vt:lpstr>
      <vt:lpstr>В старшем дошкольном возрасте развитие связной речи достигает довольно высокого уровня</vt:lpstr>
      <vt:lpstr>Развивитие монологическая речь</vt:lpstr>
      <vt:lpstr>Онтогенез связной речи дошкольника</vt:lpstr>
      <vt:lpstr>Список литературы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2014-10-04T11:03:06Z</dcterms:created>
  <dcterms:modified xsi:type="dcterms:W3CDTF">2014-11-10T17:35:06Z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